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57" r:id="rId4"/>
    <p:sldId id="277" r:id="rId5"/>
    <p:sldId id="260" r:id="rId6"/>
    <p:sldId id="262" r:id="rId7"/>
    <p:sldId id="270" r:id="rId8"/>
    <p:sldId id="263" r:id="rId9"/>
    <p:sldId id="272" r:id="rId10"/>
    <p:sldId id="264" r:id="rId11"/>
    <p:sldId id="265" r:id="rId12"/>
    <p:sldId id="275" r:id="rId13"/>
    <p:sldId id="266" r:id="rId14"/>
    <p:sldId id="276" r:id="rId15"/>
    <p:sldId id="274" r:id="rId16"/>
    <p:sldId id="278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96AC"/>
    <a:srgbClr val="F7E1C4"/>
    <a:srgbClr val="E7D1B6"/>
    <a:srgbClr val="F15C28"/>
    <a:srgbClr val="C9D928"/>
    <a:srgbClr val="00A69C"/>
    <a:srgbClr val="A0D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14" autoAdjust="0"/>
  </p:normalViewPr>
  <p:slideViewPr>
    <p:cSldViewPr snapToGrid="0" showGuides="1">
      <p:cViewPr varScale="1">
        <p:scale>
          <a:sx n="87" d="100"/>
          <a:sy n="87" d="100"/>
        </p:scale>
        <p:origin x="51" y="3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explosion val="4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E3-4422-B124-1230640E5A55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E3-4422-B124-1230640E5A55}"/>
              </c:ext>
            </c:extLst>
          </c:dPt>
          <c:dPt>
            <c:idx val="2"/>
            <c:bubble3D val="0"/>
            <c:explosion val="3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DE3-4422-B124-1230640E5A55}"/>
              </c:ext>
            </c:extLst>
          </c:dPt>
          <c:dPt>
            <c:idx val="3"/>
            <c:bubble3D val="0"/>
            <c:explosion val="4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DE3-4422-B124-1230640E5A55}"/>
              </c:ext>
            </c:extLst>
          </c:dPt>
          <c:dPt>
            <c:idx val="4"/>
            <c:bubble3D val="0"/>
            <c:explosion val="6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DE3-4422-B124-1230640E5A55}"/>
              </c:ext>
            </c:extLst>
          </c:dPt>
          <c:dPt>
            <c:idx val="5"/>
            <c:bubble3D val="0"/>
            <c:explosion val="5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DE3-4422-B124-1230640E5A55}"/>
              </c:ext>
            </c:extLst>
          </c:dPt>
          <c:cat>
            <c:strRef>
              <c:f>Sheet1!$A$2:$A$7</c:f>
              <c:strCache>
                <c:ptCount val="6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  <c:pt idx="4">
                  <c:v>第四季度</c:v>
                </c:pt>
                <c:pt idx="5">
                  <c:v>第四季度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8.6999999999999993</c:v>
                </c:pt>
                <c:pt idx="1">
                  <c:v>37.6</c:v>
                </c:pt>
                <c:pt idx="2">
                  <c:v>1.3</c:v>
                </c:pt>
                <c:pt idx="3">
                  <c:v>34.5</c:v>
                </c:pt>
                <c:pt idx="4">
                  <c:v>14.9</c:v>
                </c:pt>
                <c:pt idx="5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E3-4422-B124-1230640E5A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1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explosion val="17"/>
          <c:dPt>
            <c:idx val="0"/>
            <c:bubble3D val="0"/>
            <c:explosion val="2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33E-4DED-A3A6-E7AAA69E678E}"/>
              </c:ext>
            </c:extLst>
          </c:dPt>
          <c:dPt>
            <c:idx val="1"/>
            <c:bubble3D val="0"/>
            <c:spPr>
              <a:noFill/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33E-4DED-A3A6-E7AAA69E678E}"/>
              </c:ext>
            </c:extLst>
          </c:dPt>
          <c:dPt>
            <c:idx val="2"/>
            <c:bubble3D val="0"/>
            <c:explosion val="11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33E-4DED-A3A6-E7AAA69E678E}"/>
              </c:ext>
            </c:extLst>
          </c:dPt>
          <c:dPt>
            <c:idx val="3"/>
            <c:bubble3D val="0"/>
            <c:explosion val="11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33E-4DED-A3A6-E7AAA69E678E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33.6</c:v>
                </c:pt>
                <c:pt idx="1">
                  <c:v>43</c:v>
                </c:pt>
                <c:pt idx="2">
                  <c:v>13.2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3E-4DED-A3A6-E7AAA69E6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13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532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807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289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7D8D4-8D6E-432C-A038-458B78185A11}" type="datetimeFigureOut">
              <a:rPr lang="zh-CN" altLang="en-US" smtClean="0"/>
              <a:t>2022-12-28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D1DB9-9044-4137-8AD7-0187420EC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29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805327" y="468313"/>
            <a:ext cx="4014787" cy="7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9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你好，你点的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00" y="1617947"/>
            <a:ext cx="7518400" cy="61185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969070"/>
            <a:ext cx="2108200" cy="4996060"/>
          </a:xfrm>
          <a:prstGeom prst="rect">
            <a:avLst/>
          </a:prstGeom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22450" y="1093788"/>
            <a:ext cx="83645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2600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外卖    数据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10186988" y="1339385"/>
            <a:ext cx="835025" cy="1517650"/>
          </a:xfrm>
          <a:custGeom>
            <a:avLst/>
            <a:gdLst>
              <a:gd name="T0" fmla="*/ 342 w 390"/>
              <a:gd name="T1" fmla="*/ 708 h 708"/>
              <a:gd name="T2" fmla="*/ 48 w 390"/>
              <a:gd name="T3" fmla="*/ 708 h 708"/>
              <a:gd name="T4" fmla="*/ 0 w 390"/>
              <a:gd name="T5" fmla="*/ 660 h 708"/>
              <a:gd name="T6" fmla="*/ 0 w 390"/>
              <a:gd name="T7" fmla="*/ 48 h 708"/>
              <a:gd name="T8" fmla="*/ 48 w 390"/>
              <a:gd name="T9" fmla="*/ 0 h 708"/>
              <a:gd name="T10" fmla="*/ 342 w 390"/>
              <a:gd name="T11" fmla="*/ 0 h 708"/>
              <a:gd name="T12" fmla="*/ 390 w 390"/>
              <a:gd name="T13" fmla="*/ 48 h 708"/>
              <a:gd name="T14" fmla="*/ 390 w 390"/>
              <a:gd name="T15" fmla="*/ 660 h 708"/>
              <a:gd name="T16" fmla="*/ 342 w 390"/>
              <a:gd name="T17" fmla="*/ 708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708">
                <a:moveTo>
                  <a:pt x="342" y="708"/>
                </a:moveTo>
                <a:cubicBezTo>
                  <a:pt x="48" y="708"/>
                  <a:pt x="48" y="708"/>
                  <a:pt x="48" y="708"/>
                </a:cubicBezTo>
                <a:cubicBezTo>
                  <a:pt x="21" y="708"/>
                  <a:pt x="0" y="687"/>
                  <a:pt x="0" y="660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2"/>
                  <a:pt x="21" y="0"/>
                  <a:pt x="48" y="0"/>
                </a:cubicBezTo>
                <a:cubicBezTo>
                  <a:pt x="342" y="0"/>
                  <a:pt x="342" y="0"/>
                  <a:pt x="342" y="0"/>
                </a:cubicBezTo>
                <a:cubicBezTo>
                  <a:pt x="368" y="0"/>
                  <a:pt x="390" y="22"/>
                  <a:pt x="390" y="48"/>
                </a:cubicBezTo>
                <a:cubicBezTo>
                  <a:pt x="390" y="660"/>
                  <a:pt x="390" y="660"/>
                  <a:pt x="390" y="660"/>
                </a:cubicBezTo>
                <a:cubicBezTo>
                  <a:pt x="390" y="687"/>
                  <a:pt x="368" y="708"/>
                  <a:pt x="342" y="708"/>
                </a:cubicBezTo>
                <a:close/>
              </a:path>
            </a:pathLst>
          </a:custGeom>
          <a:noFill/>
          <a:ln w="28575">
            <a:solidFill>
              <a:schemeClr val="accent4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4800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报告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0267950" y="2027238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5" name="ValueShape"/>
          <p:cNvSpPr>
            <a:spLocks noChangeAspect="1"/>
          </p:cNvSpPr>
          <p:nvPr/>
        </p:nvSpPr>
        <p:spPr bwMode="auto">
          <a:xfrm rot="20161036">
            <a:off x="9213314" y="554552"/>
            <a:ext cx="1253402" cy="944190"/>
          </a:xfrm>
          <a:custGeom>
            <a:avLst/>
            <a:gdLst>
              <a:gd name="connsiteX0" fmla="*/ 400795 w 508000"/>
              <a:gd name="connsiteY0" fmla="*/ 323374 h 382678"/>
              <a:gd name="connsiteX1" fmla="*/ 427436 w 508000"/>
              <a:gd name="connsiteY1" fmla="*/ 353026 h 382678"/>
              <a:gd name="connsiteX2" fmla="*/ 400795 w 508000"/>
              <a:gd name="connsiteY2" fmla="*/ 382678 h 382678"/>
              <a:gd name="connsiteX3" fmla="*/ 371489 w 508000"/>
              <a:gd name="connsiteY3" fmla="*/ 353026 h 382678"/>
              <a:gd name="connsiteX4" fmla="*/ 400795 w 508000"/>
              <a:gd name="connsiteY4" fmla="*/ 323374 h 382678"/>
              <a:gd name="connsiteX5" fmla="*/ 223469 w 508000"/>
              <a:gd name="connsiteY5" fmla="*/ 323374 h 382678"/>
              <a:gd name="connsiteX6" fmla="*/ 250643 w 508000"/>
              <a:gd name="connsiteY6" fmla="*/ 353026 h 382678"/>
              <a:gd name="connsiteX7" fmla="*/ 223469 w 508000"/>
              <a:gd name="connsiteY7" fmla="*/ 382678 h 382678"/>
              <a:gd name="connsiteX8" fmla="*/ 193577 w 508000"/>
              <a:gd name="connsiteY8" fmla="*/ 353026 h 382678"/>
              <a:gd name="connsiteX9" fmla="*/ 223469 w 508000"/>
              <a:gd name="connsiteY9" fmla="*/ 323374 h 382678"/>
              <a:gd name="connsiteX10" fmla="*/ 174709 w 508000"/>
              <a:gd name="connsiteY10" fmla="*/ 148136 h 382678"/>
              <a:gd name="connsiteX11" fmla="*/ 182772 w 508000"/>
              <a:gd name="connsiteY11" fmla="*/ 175070 h 382678"/>
              <a:gd name="connsiteX12" fmla="*/ 446180 w 508000"/>
              <a:gd name="connsiteY12" fmla="*/ 175070 h 382678"/>
              <a:gd name="connsiteX13" fmla="*/ 451556 w 508000"/>
              <a:gd name="connsiteY13" fmla="*/ 148136 h 382678"/>
              <a:gd name="connsiteX14" fmla="*/ 174709 w 508000"/>
              <a:gd name="connsiteY14" fmla="*/ 148136 h 382678"/>
              <a:gd name="connsiteX15" fmla="*/ 150518 w 508000"/>
              <a:gd name="connsiteY15" fmla="*/ 80801 h 382678"/>
              <a:gd name="connsiteX16" fmla="*/ 161270 w 508000"/>
              <a:gd name="connsiteY16" fmla="*/ 107735 h 382678"/>
              <a:gd name="connsiteX17" fmla="*/ 459619 w 508000"/>
              <a:gd name="connsiteY17" fmla="*/ 107735 h 382678"/>
              <a:gd name="connsiteX18" fmla="*/ 464995 w 508000"/>
              <a:gd name="connsiteY18" fmla="*/ 80801 h 382678"/>
              <a:gd name="connsiteX19" fmla="*/ 153206 w 508000"/>
              <a:gd name="connsiteY19" fmla="*/ 80801 h 382678"/>
              <a:gd name="connsiteX20" fmla="*/ 21503 w 508000"/>
              <a:gd name="connsiteY20" fmla="*/ 0 h 382678"/>
              <a:gd name="connsiteX21" fmla="*/ 112889 w 508000"/>
              <a:gd name="connsiteY21" fmla="*/ 0 h 382678"/>
              <a:gd name="connsiteX22" fmla="*/ 131704 w 508000"/>
              <a:gd name="connsiteY22" fmla="*/ 13467 h 382678"/>
              <a:gd name="connsiteX23" fmla="*/ 139767 w 508000"/>
              <a:gd name="connsiteY23" fmla="*/ 40401 h 382678"/>
              <a:gd name="connsiteX24" fmla="*/ 475746 w 508000"/>
              <a:gd name="connsiteY24" fmla="*/ 40401 h 382678"/>
              <a:gd name="connsiteX25" fmla="*/ 499937 w 508000"/>
              <a:gd name="connsiteY25" fmla="*/ 51174 h 382678"/>
              <a:gd name="connsiteX26" fmla="*/ 508000 w 508000"/>
              <a:gd name="connsiteY26" fmla="*/ 78108 h 382678"/>
              <a:gd name="connsiteX27" fmla="*/ 483810 w 508000"/>
              <a:gd name="connsiteY27" fmla="*/ 183150 h 382678"/>
              <a:gd name="connsiteX28" fmla="*/ 446180 w 508000"/>
              <a:gd name="connsiteY28" fmla="*/ 215470 h 382678"/>
              <a:gd name="connsiteX29" fmla="*/ 193524 w 508000"/>
              <a:gd name="connsiteY29" fmla="*/ 215470 h 382678"/>
              <a:gd name="connsiteX30" fmla="*/ 209651 w 508000"/>
              <a:gd name="connsiteY30" fmla="*/ 263951 h 382678"/>
              <a:gd name="connsiteX31" fmla="*/ 440804 w 508000"/>
              <a:gd name="connsiteY31" fmla="*/ 263951 h 382678"/>
              <a:gd name="connsiteX32" fmla="*/ 462307 w 508000"/>
              <a:gd name="connsiteY32" fmla="*/ 285498 h 382678"/>
              <a:gd name="connsiteX33" fmla="*/ 440804 w 508000"/>
              <a:gd name="connsiteY33" fmla="*/ 304352 h 382678"/>
              <a:gd name="connsiteX34" fmla="*/ 196212 w 508000"/>
              <a:gd name="connsiteY34" fmla="*/ 304352 h 382678"/>
              <a:gd name="connsiteX35" fmla="*/ 177397 w 508000"/>
              <a:gd name="connsiteY35" fmla="*/ 290885 h 382678"/>
              <a:gd name="connsiteX36" fmla="*/ 96762 w 508000"/>
              <a:gd name="connsiteY36" fmla="*/ 40401 h 382678"/>
              <a:gd name="connsiteX37" fmla="*/ 21503 w 508000"/>
              <a:gd name="connsiteY37" fmla="*/ 40401 h 382678"/>
              <a:gd name="connsiteX38" fmla="*/ 0 w 508000"/>
              <a:gd name="connsiteY38" fmla="*/ 18854 h 382678"/>
              <a:gd name="connsiteX39" fmla="*/ 21503 w 508000"/>
              <a:gd name="connsiteY39" fmla="*/ 0 h 382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08000" h="382678">
                <a:moveTo>
                  <a:pt x="400795" y="323374"/>
                </a:moveTo>
                <a:cubicBezTo>
                  <a:pt x="414115" y="323374"/>
                  <a:pt x="427436" y="336852"/>
                  <a:pt x="427436" y="353026"/>
                </a:cubicBezTo>
                <a:cubicBezTo>
                  <a:pt x="427436" y="369200"/>
                  <a:pt x="414115" y="382678"/>
                  <a:pt x="400795" y="382678"/>
                </a:cubicBezTo>
                <a:cubicBezTo>
                  <a:pt x="384810" y="382678"/>
                  <a:pt x="371489" y="369200"/>
                  <a:pt x="371489" y="353026"/>
                </a:cubicBezTo>
                <a:cubicBezTo>
                  <a:pt x="371489" y="336852"/>
                  <a:pt x="384810" y="323374"/>
                  <a:pt x="400795" y="323374"/>
                </a:cubicBezTo>
                <a:close/>
                <a:moveTo>
                  <a:pt x="223469" y="323374"/>
                </a:moveTo>
                <a:cubicBezTo>
                  <a:pt x="239773" y="323374"/>
                  <a:pt x="250643" y="336852"/>
                  <a:pt x="250643" y="353026"/>
                </a:cubicBezTo>
                <a:cubicBezTo>
                  <a:pt x="250643" y="369200"/>
                  <a:pt x="239773" y="382678"/>
                  <a:pt x="223469" y="382678"/>
                </a:cubicBezTo>
                <a:cubicBezTo>
                  <a:pt x="207164" y="382678"/>
                  <a:pt x="193577" y="369200"/>
                  <a:pt x="193577" y="353026"/>
                </a:cubicBezTo>
                <a:cubicBezTo>
                  <a:pt x="193577" y="336852"/>
                  <a:pt x="207164" y="323374"/>
                  <a:pt x="223469" y="323374"/>
                </a:cubicBezTo>
                <a:close/>
                <a:moveTo>
                  <a:pt x="174709" y="148136"/>
                </a:moveTo>
                <a:cubicBezTo>
                  <a:pt x="174709" y="148136"/>
                  <a:pt x="174709" y="148136"/>
                  <a:pt x="182772" y="175070"/>
                </a:cubicBezTo>
                <a:cubicBezTo>
                  <a:pt x="182772" y="175070"/>
                  <a:pt x="182772" y="175070"/>
                  <a:pt x="446180" y="175070"/>
                </a:cubicBezTo>
                <a:lnTo>
                  <a:pt x="451556" y="148136"/>
                </a:lnTo>
                <a:cubicBezTo>
                  <a:pt x="451556" y="148136"/>
                  <a:pt x="451556" y="148136"/>
                  <a:pt x="174709" y="148136"/>
                </a:cubicBezTo>
                <a:close/>
                <a:moveTo>
                  <a:pt x="150518" y="80801"/>
                </a:moveTo>
                <a:cubicBezTo>
                  <a:pt x="150518" y="80801"/>
                  <a:pt x="150518" y="80801"/>
                  <a:pt x="161270" y="107735"/>
                </a:cubicBezTo>
                <a:cubicBezTo>
                  <a:pt x="161270" y="107735"/>
                  <a:pt x="161270" y="107735"/>
                  <a:pt x="459619" y="107735"/>
                </a:cubicBezTo>
                <a:cubicBezTo>
                  <a:pt x="459619" y="107735"/>
                  <a:pt x="459619" y="107735"/>
                  <a:pt x="464995" y="80801"/>
                </a:cubicBezTo>
                <a:cubicBezTo>
                  <a:pt x="464995" y="80801"/>
                  <a:pt x="464995" y="80801"/>
                  <a:pt x="153206" y="80801"/>
                </a:cubicBezTo>
                <a:close/>
                <a:moveTo>
                  <a:pt x="21503" y="0"/>
                </a:moveTo>
                <a:cubicBezTo>
                  <a:pt x="21503" y="0"/>
                  <a:pt x="21503" y="0"/>
                  <a:pt x="112889" y="0"/>
                </a:cubicBezTo>
                <a:cubicBezTo>
                  <a:pt x="120952" y="0"/>
                  <a:pt x="129016" y="5387"/>
                  <a:pt x="131704" y="13467"/>
                </a:cubicBezTo>
                <a:cubicBezTo>
                  <a:pt x="131704" y="13467"/>
                  <a:pt x="131704" y="13467"/>
                  <a:pt x="139767" y="40401"/>
                </a:cubicBezTo>
                <a:cubicBezTo>
                  <a:pt x="139767" y="40401"/>
                  <a:pt x="139767" y="40401"/>
                  <a:pt x="475746" y="40401"/>
                </a:cubicBezTo>
                <a:cubicBezTo>
                  <a:pt x="486497" y="40401"/>
                  <a:pt x="494561" y="43094"/>
                  <a:pt x="499937" y="51174"/>
                </a:cubicBezTo>
                <a:cubicBezTo>
                  <a:pt x="508000" y="59254"/>
                  <a:pt x="508000" y="67334"/>
                  <a:pt x="508000" y="78108"/>
                </a:cubicBezTo>
                <a:cubicBezTo>
                  <a:pt x="508000" y="78108"/>
                  <a:pt x="508000" y="78108"/>
                  <a:pt x="483810" y="183150"/>
                </a:cubicBezTo>
                <a:cubicBezTo>
                  <a:pt x="481122" y="202004"/>
                  <a:pt x="464995" y="215470"/>
                  <a:pt x="446180" y="215470"/>
                </a:cubicBezTo>
                <a:cubicBezTo>
                  <a:pt x="446180" y="215470"/>
                  <a:pt x="446180" y="215470"/>
                  <a:pt x="193524" y="215470"/>
                </a:cubicBezTo>
                <a:cubicBezTo>
                  <a:pt x="193524" y="215470"/>
                  <a:pt x="193524" y="215470"/>
                  <a:pt x="209651" y="263951"/>
                </a:cubicBezTo>
                <a:cubicBezTo>
                  <a:pt x="209651" y="263951"/>
                  <a:pt x="209651" y="263951"/>
                  <a:pt x="440804" y="263951"/>
                </a:cubicBezTo>
                <a:cubicBezTo>
                  <a:pt x="451556" y="263951"/>
                  <a:pt x="462307" y="274725"/>
                  <a:pt x="462307" y="285498"/>
                </a:cubicBezTo>
                <a:cubicBezTo>
                  <a:pt x="462307" y="296272"/>
                  <a:pt x="451556" y="304352"/>
                  <a:pt x="440804" y="304352"/>
                </a:cubicBezTo>
                <a:cubicBezTo>
                  <a:pt x="440804" y="304352"/>
                  <a:pt x="440804" y="304352"/>
                  <a:pt x="196212" y="304352"/>
                </a:cubicBezTo>
                <a:cubicBezTo>
                  <a:pt x="185460" y="304352"/>
                  <a:pt x="180085" y="298965"/>
                  <a:pt x="177397" y="290885"/>
                </a:cubicBezTo>
                <a:cubicBezTo>
                  <a:pt x="177397" y="290885"/>
                  <a:pt x="177397" y="290885"/>
                  <a:pt x="96762" y="40401"/>
                </a:cubicBezTo>
                <a:cubicBezTo>
                  <a:pt x="96762" y="40401"/>
                  <a:pt x="96762" y="40401"/>
                  <a:pt x="21503" y="40401"/>
                </a:cubicBezTo>
                <a:cubicBezTo>
                  <a:pt x="8063" y="40401"/>
                  <a:pt x="0" y="32321"/>
                  <a:pt x="0" y="18854"/>
                </a:cubicBezTo>
                <a:cubicBezTo>
                  <a:pt x="0" y="8080"/>
                  <a:pt x="8063" y="0"/>
                  <a:pt x="2150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100000"/>
                </a:schemeClr>
              </a:gs>
              <a:gs pos="100000">
                <a:schemeClr val="lt1">
                  <a:lumMod val="85000"/>
                </a:schemeClr>
              </a:gs>
              <a:gs pos="73800">
                <a:schemeClr val="accent2">
                  <a:lumMod val="100000"/>
                </a:schemeClr>
              </a:gs>
              <a:gs pos="73900">
                <a:schemeClr val="lt1">
                  <a:lumMod val="85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anchor="ctr"/>
          <a:lstStyle/>
          <a:p>
            <a:pPr algn="ctr"/>
            <a:endParaRPr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 rot="20106762">
            <a:off x="7917821" y="2793357"/>
            <a:ext cx="2364317" cy="120032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zh-CN" altLang="zh-CN" sz="72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到了</a:t>
            </a:r>
            <a:r>
              <a:rPr lang="en-US" altLang="zh-CN" sz="72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!</a:t>
            </a:r>
            <a:endParaRPr lang="zh-CN" altLang="en-US" sz="7200" dirty="0">
              <a:solidFill>
                <a:schemeClr val="accent4"/>
              </a:solidFill>
            </a:endParaRPr>
          </a:p>
        </p:txBody>
      </p:sp>
      <p:sp>
        <p:nvSpPr>
          <p:cNvPr id="17" name="ValueShape"/>
          <p:cNvSpPr>
            <a:spLocks noChangeAspect="1"/>
          </p:cNvSpPr>
          <p:nvPr/>
        </p:nvSpPr>
        <p:spPr bwMode="auto">
          <a:xfrm rot="1333643">
            <a:off x="1613369" y="2817206"/>
            <a:ext cx="1253402" cy="944190"/>
          </a:xfrm>
          <a:custGeom>
            <a:avLst/>
            <a:gdLst>
              <a:gd name="connsiteX0" fmla="*/ 400795 w 508000"/>
              <a:gd name="connsiteY0" fmla="*/ 323374 h 382678"/>
              <a:gd name="connsiteX1" fmla="*/ 427436 w 508000"/>
              <a:gd name="connsiteY1" fmla="*/ 353026 h 382678"/>
              <a:gd name="connsiteX2" fmla="*/ 400795 w 508000"/>
              <a:gd name="connsiteY2" fmla="*/ 382678 h 382678"/>
              <a:gd name="connsiteX3" fmla="*/ 371489 w 508000"/>
              <a:gd name="connsiteY3" fmla="*/ 353026 h 382678"/>
              <a:gd name="connsiteX4" fmla="*/ 400795 w 508000"/>
              <a:gd name="connsiteY4" fmla="*/ 323374 h 382678"/>
              <a:gd name="connsiteX5" fmla="*/ 223469 w 508000"/>
              <a:gd name="connsiteY5" fmla="*/ 323374 h 382678"/>
              <a:gd name="connsiteX6" fmla="*/ 250643 w 508000"/>
              <a:gd name="connsiteY6" fmla="*/ 353026 h 382678"/>
              <a:gd name="connsiteX7" fmla="*/ 223469 w 508000"/>
              <a:gd name="connsiteY7" fmla="*/ 382678 h 382678"/>
              <a:gd name="connsiteX8" fmla="*/ 193577 w 508000"/>
              <a:gd name="connsiteY8" fmla="*/ 353026 h 382678"/>
              <a:gd name="connsiteX9" fmla="*/ 223469 w 508000"/>
              <a:gd name="connsiteY9" fmla="*/ 323374 h 382678"/>
              <a:gd name="connsiteX10" fmla="*/ 174709 w 508000"/>
              <a:gd name="connsiteY10" fmla="*/ 148136 h 382678"/>
              <a:gd name="connsiteX11" fmla="*/ 182772 w 508000"/>
              <a:gd name="connsiteY11" fmla="*/ 175070 h 382678"/>
              <a:gd name="connsiteX12" fmla="*/ 446180 w 508000"/>
              <a:gd name="connsiteY12" fmla="*/ 175070 h 382678"/>
              <a:gd name="connsiteX13" fmla="*/ 451556 w 508000"/>
              <a:gd name="connsiteY13" fmla="*/ 148136 h 382678"/>
              <a:gd name="connsiteX14" fmla="*/ 174709 w 508000"/>
              <a:gd name="connsiteY14" fmla="*/ 148136 h 382678"/>
              <a:gd name="connsiteX15" fmla="*/ 150518 w 508000"/>
              <a:gd name="connsiteY15" fmla="*/ 80801 h 382678"/>
              <a:gd name="connsiteX16" fmla="*/ 161270 w 508000"/>
              <a:gd name="connsiteY16" fmla="*/ 107735 h 382678"/>
              <a:gd name="connsiteX17" fmla="*/ 459619 w 508000"/>
              <a:gd name="connsiteY17" fmla="*/ 107735 h 382678"/>
              <a:gd name="connsiteX18" fmla="*/ 464995 w 508000"/>
              <a:gd name="connsiteY18" fmla="*/ 80801 h 382678"/>
              <a:gd name="connsiteX19" fmla="*/ 153206 w 508000"/>
              <a:gd name="connsiteY19" fmla="*/ 80801 h 382678"/>
              <a:gd name="connsiteX20" fmla="*/ 21503 w 508000"/>
              <a:gd name="connsiteY20" fmla="*/ 0 h 382678"/>
              <a:gd name="connsiteX21" fmla="*/ 112889 w 508000"/>
              <a:gd name="connsiteY21" fmla="*/ 0 h 382678"/>
              <a:gd name="connsiteX22" fmla="*/ 131704 w 508000"/>
              <a:gd name="connsiteY22" fmla="*/ 13467 h 382678"/>
              <a:gd name="connsiteX23" fmla="*/ 139767 w 508000"/>
              <a:gd name="connsiteY23" fmla="*/ 40401 h 382678"/>
              <a:gd name="connsiteX24" fmla="*/ 475746 w 508000"/>
              <a:gd name="connsiteY24" fmla="*/ 40401 h 382678"/>
              <a:gd name="connsiteX25" fmla="*/ 499937 w 508000"/>
              <a:gd name="connsiteY25" fmla="*/ 51174 h 382678"/>
              <a:gd name="connsiteX26" fmla="*/ 508000 w 508000"/>
              <a:gd name="connsiteY26" fmla="*/ 78108 h 382678"/>
              <a:gd name="connsiteX27" fmla="*/ 483810 w 508000"/>
              <a:gd name="connsiteY27" fmla="*/ 183150 h 382678"/>
              <a:gd name="connsiteX28" fmla="*/ 446180 w 508000"/>
              <a:gd name="connsiteY28" fmla="*/ 215470 h 382678"/>
              <a:gd name="connsiteX29" fmla="*/ 193524 w 508000"/>
              <a:gd name="connsiteY29" fmla="*/ 215470 h 382678"/>
              <a:gd name="connsiteX30" fmla="*/ 209651 w 508000"/>
              <a:gd name="connsiteY30" fmla="*/ 263951 h 382678"/>
              <a:gd name="connsiteX31" fmla="*/ 440804 w 508000"/>
              <a:gd name="connsiteY31" fmla="*/ 263951 h 382678"/>
              <a:gd name="connsiteX32" fmla="*/ 462307 w 508000"/>
              <a:gd name="connsiteY32" fmla="*/ 285498 h 382678"/>
              <a:gd name="connsiteX33" fmla="*/ 440804 w 508000"/>
              <a:gd name="connsiteY33" fmla="*/ 304352 h 382678"/>
              <a:gd name="connsiteX34" fmla="*/ 196212 w 508000"/>
              <a:gd name="connsiteY34" fmla="*/ 304352 h 382678"/>
              <a:gd name="connsiteX35" fmla="*/ 177397 w 508000"/>
              <a:gd name="connsiteY35" fmla="*/ 290885 h 382678"/>
              <a:gd name="connsiteX36" fmla="*/ 96762 w 508000"/>
              <a:gd name="connsiteY36" fmla="*/ 40401 h 382678"/>
              <a:gd name="connsiteX37" fmla="*/ 21503 w 508000"/>
              <a:gd name="connsiteY37" fmla="*/ 40401 h 382678"/>
              <a:gd name="connsiteX38" fmla="*/ 0 w 508000"/>
              <a:gd name="connsiteY38" fmla="*/ 18854 h 382678"/>
              <a:gd name="connsiteX39" fmla="*/ 21503 w 508000"/>
              <a:gd name="connsiteY39" fmla="*/ 0 h 382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08000" h="382678">
                <a:moveTo>
                  <a:pt x="400795" y="323374"/>
                </a:moveTo>
                <a:cubicBezTo>
                  <a:pt x="414115" y="323374"/>
                  <a:pt x="427436" y="336852"/>
                  <a:pt x="427436" y="353026"/>
                </a:cubicBezTo>
                <a:cubicBezTo>
                  <a:pt x="427436" y="369200"/>
                  <a:pt x="414115" y="382678"/>
                  <a:pt x="400795" y="382678"/>
                </a:cubicBezTo>
                <a:cubicBezTo>
                  <a:pt x="384810" y="382678"/>
                  <a:pt x="371489" y="369200"/>
                  <a:pt x="371489" y="353026"/>
                </a:cubicBezTo>
                <a:cubicBezTo>
                  <a:pt x="371489" y="336852"/>
                  <a:pt x="384810" y="323374"/>
                  <a:pt x="400795" y="323374"/>
                </a:cubicBezTo>
                <a:close/>
                <a:moveTo>
                  <a:pt x="223469" y="323374"/>
                </a:moveTo>
                <a:cubicBezTo>
                  <a:pt x="239773" y="323374"/>
                  <a:pt x="250643" y="336852"/>
                  <a:pt x="250643" y="353026"/>
                </a:cubicBezTo>
                <a:cubicBezTo>
                  <a:pt x="250643" y="369200"/>
                  <a:pt x="239773" y="382678"/>
                  <a:pt x="223469" y="382678"/>
                </a:cubicBezTo>
                <a:cubicBezTo>
                  <a:pt x="207164" y="382678"/>
                  <a:pt x="193577" y="369200"/>
                  <a:pt x="193577" y="353026"/>
                </a:cubicBezTo>
                <a:cubicBezTo>
                  <a:pt x="193577" y="336852"/>
                  <a:pt x="207164" y="323374"/>
                  <a:pt x="223469" y="323374"/>
                </a:cubicBezTo>
                <a:close/>
                <a:moveTo>
                  <a:pt x="174709" y="148136"/>
                </a:moveTo>
                <a:cubicBezTo>
                  <a:pt x="174709" y="148136"/>
                  <a:pt x="174709" y="148136"/>
                  <a:pt x="182772" y="175070"/>
                </a:cubicBezTo>
                <a:cubicBezTo>
                  <a:pt x="182772" y="175070"/>
                  <a:pt x="182772" y="175070"/>
                  <a:pt x="446180" y="175070"/>
                </a:cubicBezTo>
                <a:lnTo>
                  <a:pt x="451556" y="148136"/>
                </a:lnTo>
                <a:cubicBezTo>
                  <a:pt x="451556" y="148136"/>
                  <a:pt x="451556" y="148136"/>
                  <a:pt x="174709" y="148136"/>
                </a:cubicBezTo>
                <a:close/>
                <a:moveTo>
                  <a:pt x="150518" y="80801"/>
                </a:moveTo>
                <a:cubicBezTo>
                  <a:pt x="150518" y="80801"/>
                  <a:pt x="150518" y="80801"/>
                  <a:pt x="161270" y="107735"/>
                </a:cubicBezTo>
                <a:cubicBezTo>
                  <a:pt x="161270" y="107735"/>
                  <a:pt x="161270" y="107735"/>
                  <a:pt x="459619" y="107735"/>
                </a:cubicBezTo>
                <a:cubicBezTo>
                  <a:pt x="459619" y="107735"/>
                  <a:pt x="459619" y="107735"/>
                  <a:pt x="464995" y="80801"/>
                </a:cubicBezTo>
                <a:cubicBezTo>
                  <a:pt x="464995" y="80801"/>
                  <a:pt x="464995" y="80801"/>
                  <a:pt x="153206" y="80801"/>
                </a:cubicBezTo>
                <a:close/>
                <a:moveTo>
                  <a:pt x="21503" y="0"/>
                </a:moveTo>
                <a:cubicBezTo>
                  <a:pt x="21503" y="0"/>
                  <a:pt x="21503" y="0"/>
                  <a:pt x="112889" y="0"/>
                </a:cubicBezTo>
                <a:cubicBezTo>
                  <a:pt x="120952" y="0"/>
                  <a:pt x="129016" y="5387"/>
                  <a:pt x="131704" y="13467"/>
                </a:cubicBezTo>
                <a:cubicBezTo>
                  <a:pt x="131704" y="13467"/>
                  <a:pt x="131704" y="13467"/>
                  <a:pt x="139767" y="40401"/>
                </a:cubicBezTo>
                <a:cubicBezTo>
                  <a:pt x="139767" y="40401"/>
                  <a:pt x="139767" y="40401"/>
                  <a:pt x="475746" y="40401"/>
                </a:cubicBezTo>
                <a:cubicBezTo>
                  <a:pt x="486497" y="40401"/>
                  <a:pt x="494561" y="43094"/>
                  <a:pt x="499937" y="51174"/>
                </a:cubicBezTo>
                <a:cubicBezTo>
                  <a:pt x="508000" y="59254"/>
                  <a:pt x="508000" y="67334"/>
                  <a:pt x="508000" y="78108"/>
                </a:cubicBezTo>
                <a:cubicBezTo>
                  <a:pt x="508000" y="78108"/>
                  <a:pt x="508000" y="78108"/>
                  <a:pt x="483810" y="183150"/>
                </a:cubicBezTo>
                <a:cubicBezTo>
                  <a:pt x="481122" y="202004"/>
                  <a:pt x="464995" y="215470"/>
                  <a:pt x="446180" y="215470"/>
                </a:cubicBezTo>
                <a:cubicBezTo>
                  <a:pt x="446180" y="215470"/>
                  <a:pt x="446180" y="215470"/>
                  <a:pt x="193524" y="215470"/>
                </a:cubicBezTo>
                <a:cubicBezTo>
                  <a:pt x="193524" y="215470"/>
                  <a:pt x="193524" y="215470"/>
                  <a:pt x="209651" y="263951"/>
                </a:cubicBezTo>
                <a:cubicBezTo>
                  <a:pt x="209651" y="263951"/>
                  <a:pt x="209651" y="263951"/>
                  <a:pt x="440804" y="263951"/>
                </a:cubicBezTo>
                <a:cubicBezTo>
                  <a:pt x="451556" y="263951"/>
                  <a:pt x="462307" y="274725"/>
                  <a:pt x="462307" y="285498"/>
                </a:cubicBezTo>
                <a:cubicBezTo>
                  <a:pt x="462307" y="296272"/>
                  <a:pt x="451556" y="304352"/>
                  <a:pt x="440804" y="304352"/>
                </a:cubicBezTo>
                <a:cubicBezTo>
                  <a:pt x="440804" y="304352"/>
                  <a:pt x="440804" y="304352"/>
                  <a:pt x="196212" y="304352"/>
                </a:cubicBezTo>
                <a:cubicBezTo>
                  <a:pt x="185460" y="304352"/>
                  <a:pt x="180085" y="298965"/>
                  <a:pt x="177397" y="290885"/>
                </a:cubicBezTo>
                <a:cubicBezTo>
                  <a:pt x="177397" y="290885"/>
                  <a:pt x="177397" y="290885"/>
                  <a:pt x="96762" y="40401"/>
                </a:cubicBezTo>
                <a:cubicBezTo>
                  <a:pt x="96762" y="40401"/>
                  <a:pt x="96762" y="40401"/>
                  <a:pt x="21503" y="40401"/>
                </a:cubicBezTo>
                <a:cubicBezTo>
                  <a:pt x="8063" y="40401"/>
                  <a:pt x="0" y="32321"/>
                  <a:pt x="0" y="18854"/>
                </a:cubicBezTo>
                <a:cubicBezTo>
                  <a:pt x="0" y="8080"/>
                  <a:pt x="8063" y="0"/>
                  <a:pt x="21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/>
          <a:lstStyle/>
          <a:p>
            <a:pPr algn="ctr"/>
            <a:endParaRPr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97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任意多边形 179"/>
          <p:cNvSpPr>
            <a:spLocks noChangeArrowheads="1"/>
          </p:cNvSpPr>
          <p:nvPr/>
        </p:nvSpPr>
        <p:spPr bwMode="auto">
          <a:xfrm>
            <a:off x="-9525" y="-1"/>
            <a:ext cx="12201525" cy="3731868"/>
          </a:xfrm>
          <a:custGeom>
            <a:avLst/>
            <a:gdLst>
              <a:gd name="connsiteX0" fmla="*/ 9525 w 12201525"/>
              <a:gd name="connsiteY0" fmla="*/ 0 h 3731868"/>
              <a:gd name="connsiteX1" fmla="*/ 12201524 w 12201525"/>
              <a:gd name="connsiteY1" fmla="*/ 0 h 3731868"/>
              <a:gd name="connsiteX2" fmla="*/ 12201524 w 12201525"/>
              <a:gd name="connsiteY2" fmla="*/ 1405727 h 3731868"/>
              <a:gd name="connsiteX3" fmla="*/ 12201525 w 12201525"/>
              <a:gd name="connsiteY3" fmla="*/ 1405727 h 3731868"/>
              <a:gd name="connsiteX4" fmla="*/ 12201525 w 12201525"/>
              <a:gd name="connsiteY4" fmla="*/ 3364560 h 3731868"/>
              <a:gd name="connsiteX5" fmla="*/ 10871086 w 12201525"/>
              <a:gd name="connsiteY5" fmla="*/ 3349492 h 3731868"/>
              <a:gd name="connsiteX6" fmla="*/ 7369931 w 12201525"/>
              <a:gd name="connsiteY6" fmla="*/ 3451201 h 3731868"/>
              <a:gd name="connsiteX7" fmla="*/ 3903788 w 12201525"/>
              <a:gd name="connsiteY7" fmla="*/ 3650851 h 3731868"/>
              <a:gd name="connsiteX8" fmla="*/ 1452980 w 12201525"/>
              <a:gd name="connsiteY8" fmla="*/ 3485103 h 3731868"/>
              <a:gd name="connsiteX9" fmla="*/ 0 w 12201525"/>
              <a:gd name="connsiteY9" fmla="*/ 3225181 h 3731868"/>
              <a:gd name="connsiteX10" fmla="*/ 0 w 12201525"/>
              <a:gd name="connsiteY10" fmla="*/ 1405727 h 3731868"/>
              <a:gd name="connsiteX11" fmla="*/ 9525 w 12201525"/>
              <a:gd name="connsiteY11" fmla="*/ 1405727 h 3731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201525" h="3731868">
                <a:moveTo>
                  <a:pt x="9525" y="0"/>
                </a:moveTo>
                <a:lnTo>
                  <a:pt x="12201524" y="0"/>
                </a:lnTo>
                <a:lnTo>
                  <a:pt x="12201524" y="1405727"/>
                </a:lnTo>
                <a:lnTo>
                  <a:pt x="12201525" y="1405727"/>
                </a:lnTo>
                <a:lnTo>
                  <a:pt x="12201525" y="3364560"/>
                </a:lnTo>
                <a:cubicBezTo>
                  <a:pt x="11899550" y="3447434"/>
                  <a:pt x="11466282" y="3481336"/>
                  <a:pt x="10871086" y="3349492"/>
                </a:cubicBezTo>
                <a:cubicBezTo>
                  <a:pt x="9435613" y="3033065"/>
                  <a:pt x="9575659" y="4102889"/>
                  <a:pt x="7369931" y="3451201"/>
                </a:cubicBezTo>
                <a:cubicBezTo>
                  <a:pt x="5164204" y="2799512"/>
                  <a:pt x="4639031" y="3319356"/>
                  <a:pt x="3903788" y="3650851"/>
                </a:cubicBezTo>
                <a:cubicBezTo>
                  <a:pt x="3168546" y="3982346"/>
                  <a:pt x="2468315" y="3168677"/>
                  <a:pt x="1452980" y="3485103"/>
                </a:cubicBezTo>
                <a:cubicBezTo>
                  <a:pt x="630208" y="3741258"/>
                  <a:pt x="148799" y="3372094"/>
                  <a:pt x="0" y="3225181"/>
                </a:cubicBezTo>
                <a:cubicBezTo>
                  <a:pt x="0" y="1405727"/>
                  <a:pt x="0" y="1405727"/>
                  <a:pt x="0" y="1405727"/>
                </a:cubicBezTo>
                <a:lnTo>
                  <a:pt x="9525" y="14057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22263" y="173038"/>
            <a:ext cx="11549063" cy="651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3640962" y="5761831"/>
            <a:ext cx="4910076" cy="625475"/>
            <a:chOff x="2733007" y="5761831"/>
            <a:chExt cx="4910076" cy="625475"/>
          </a:xfrm>
        </p:grpSpPr>
        <p:grpSp>
          <p:nvGrpSpPr>
            <p:cNvPr id="170" name="组合 169"/>
            <p:cNvGrpSpPr/>
            <p:nvPr/>
          </p:nvGrpSpPr>
          <p:grpSpPr>
            <a:xfrm>
              <a:off x="2733007" y="5761831"/>
              <a:ext cx="4910076" cy="625475"/>
              <a:chOff x="2870751" y="5840230"/>
              <a:chExt cx="4910076" cy="625475"/>
            </a:xfrm>
          </p:grpSpPr>
          <p:sp>
            <p:nvSpPr>
              <p:cNvPr id="171" name="Freeform 5"/>
              <p:cNvSpPr>
                <a:spLocks/>
              </p:cNvSpPr>
              <p:nvPr/>
            </p:nvSpPr>
            <p:spPr bwMode="auto">
              <a:xfrm>
                <a:off x="2870751" y="5840230"/>
                <a:ext cx="569913" cy="385762"/>
              </a:xfrm>
              <a:custGeom>
                <a:avLst/>
                <a:gdLst>
                  <a:gd name="T0" fmla="*/ 359 w 359"/>
                  <a:gd name="T1" fmla="*/ 0 h 243"/>
                  <a:gd name="T2" fmla="*/ 0 w 359"/>
                  <a:gd name="T3" fmla="*/ 0 h 243"/>
                  <a:gd name="T4" fmla="*/ 57 w 359"/>
                  <a:gd name="T5" fmla="*/ 123 h 243"/>
                  <a:gd name="T6" fmla="*/ 0 w 359"/>
                  <a:gd name="T7" fmla="*/ 243 h 243"/>
                  <a:gd name="T8" fmla="*/ 359 w 359"/>
                  <a:gd name="T9" fmla="*/ 243 h 243"/>
                  <a:gd name="T10" fmla="*/ 359 w 359"/>
                  <a:gd name="T11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9" h="243">
                    <a:moveTo>
                      <a:pt x="359" y="0"/>
                    </a:moveTo>
                    <a:lnTo>
                      <a:pt x="0" y="0"/>
                    </a:lnTo>
                    <a:lnTo>
                      <a:pt x="57" y="123"/>
                    </a:lnTo>
                    <a:lnTo>
                      <a:pt x="0" y="243"/>
                    </a:lnTo>
                    <a:lnTo>
                      <a:pt x="359" y="243"/>
                    </a:lnTo>
                    <a:lnTo>
                      <a:pt x="359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2" name="Freeform 6"/>
              <p:cNvSpPr>
                <a:spLocks/>
              </p:cNvSpPr>
              <p:nvPr/>
            </p:nvSpPr>
            <p:spPr bwMode="auto">
              <a:xfrm>
                <a:off x="3104114" y="5840230"/>
                <a:ext cx="336550" cy="263525"/>
              </a:xfrm>
              <a:custGeom>
                <a:avLst/>
                <a:gdLst>
                  <a:gd name="T0" fmla="*/ 0 w 212"/>
                  <a:gd name="T1" fmla="*/ 82 h 166"/>
                  <a:gd name="T2" fmla="*/ 212 w 212"/>
                  <a:gd name="T3" fmla="*/ 0 h 166"/>
                  <a:gd name="T4" fmla="*/ 212 w 212"/>
                  <a:gd name="T5" fmla="*/ 166 h 166"/>
                  <a:gd name="T6" fmla="*/ 0 w 212"/>
                  <a:gd name="T7" fmla="*/ 8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2" h="166">
                    <a:moveTo>
                      <a:pt x="0" y="82"/>
                    </a:moveTo>
                    <a:lnTo>
                      <a:pt x="212" y="0"/>
                    </a:lnTo>
                    <a:lnTo>
                      <a:pt x="212" y="166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3" name="Freeform 7"/>
              <p:cNvSpPr>
                <a:spLocks/>
              </p:cNvSpPr>
              <p:nvPr/>
            </p:nvSpPr>
            <p:spPr bwMode="auto">
              <a:xfrm>
                <a:off x="7212502" y="5840230"/>
                <a:ext cx="568325" cy="385762"/>
              </a:xfrm>
              <a:custGeom>
                <a:avLst/>
                <a:gdLst>
                  <a:gd name="T0" fmla="*/ 0 w 358"/>
                  <a:gd name="T1" fmla="*/ 0 h 243"/>
                  <a:gd name="T2" fmla="*/ 358 w 358"/>
                  <a:gd name="T3" fmla="*/ 0 h 243"/>
                  <a:gd name="T4" fmla="*/ 304 w 358"/>
                  <a:gd name="T5" fmla="*/ 123 h 243"/>
                  <a:gd name="T6" fmla="*/ 358 w 358"/>
                  <a:gd name="T7" fmla="*/ 243 h 243"/>
                  <a:gd name="T8" fmla="*/ 0 w 358"/>
                  <a:gd name="T9" fmla="*/ 243 h 243"/>
                  <a:gd name="T10" fmla="*/ 0 w 358"/>
                  <a:gd name="T11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8" h="243">
                    <a:moveTo>
                      <a:pt x="0" y="0"/>
                    </a:moveTo>
                    <a:lnTo>
                      <a:pt x="358" y="0"/>
                    </a:lnTo>
                    <a:lnTo>
                      <a:pt x="304" y="123"/>
                    </a:lnTo>
                    <a:lnTo>
                      <a:pt x="358" y="243"/>
                    </a:lnTo>
                    <a:lnTo>
                      <a:pt x="0" y="2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4" name="Freeform 8"/>
              <p:cNvSpPr>
                <a:spLocks/>
              </p:cNvSpPr>
              <p:nvPr/>
            </p:nvSpPr>
            <p:spPr bwMode="auto">
              <a:xfrm>
                <a:off x="7212502" y="5840230"/>
                <a:ext cx="334963" cy="263525"/>
              </a:xfrm>
              <a:custGeom>
                <a:avLst/>
                <a:gdLst>
                  <a:gd name="T0" fmla="*/ 211 w 211"/>
                  <a:gd name="T1" fmla="*/ 82 h 166"/>
                  <a:gd name="T2" fmla="*/ 0 w 211"/>
                  <a:gd name="T3" fmla="*/ 0 h 166"/>
                  <a:gd name="T4" fmla="*/ 0 w 211"/>
                  <a:gd name="T5" fmla="*/ 166 h 166"/>
                  <a:gd name="T6" fmla="*/ 211 w 211"/>
                  <a:gd name="T7" fmla="*/ 8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166">
                    <a:moveTo>
                      <a:pt x="211" y="82"/>
                    </a:moveTo>
                    <a:lnTo>
                      <a:pt x="0" y="0"/>
                    </a:lnTo>
                    <a:lnTo>
                      <a:pt x="0" y="166"/>
                    </a:lnTo>
                    <a:lnTo>
                      <a:pt x="211" y="82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5" name="Rectangle 9"/>
              <p:cNvSpPr>
                <a:spLocks noChangeArrowheads="1"/>
              </p:cNvSpPr>
              <p:nvPr/>
            </p:nvSpPr>
            <p:spPr bwMode="auto">
              <a:xfrm>
                <a:off x="3104115" y="5970405"/>
                <a:ext cx="4432958" cy="4953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3113248" y="5916865"/>
              <a:ext cx="41857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sz="24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三大用户群体成外卖消费主体</a:t>
              </a:r>
              <a:endParaRPr lang="en-US" altLang="zh-CN" dirty="0"/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543316" y="802366"/>
            <a:ext cx="3366857" cy="4614183"/>
            <a:chOff x="543316" y="802366"/>
            <a:chExt cx="3366857" cy="4614183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996503" y="5093384"/>
              <a:ext cx="107721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1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白领用户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</a:endParaRPr>
            </a:p>
          </p:txBody>
        </p:sp>
        <p:grpSp>
          <p:nvGrpSpPr>
            <p:cNvPr id="166" name="组合 165"/>
            <p:cNvGrpSpPr/>
            <p:nvPr/>
          </p:nvGrpSpPr>
          <p:grpSpPr>
            <a:xfrm>
              <a:off x="1141573" y="1909763"/>
              <a:ext cx="2768600" cy="3128963"/>
              <a:chOff x="1395413" y="1614488"/>
              <a:chExt cx="2768600" cy="3128963"/>
            </a:xfrm>
          </p:grpSpPr>
          <p:sp>
            <p:nvSpPr>
              <p:cNvPr id="14" name="Freeform 12"/>
              <p:cNvSpPr>
                <a:spLocks/>
              </p:cNvSpPr>
              <p:nvPr/>
            </p:nvSpPr>
            <p:spPr bwMode="auto">
              <a:xfrm>
                <a:off x="1395413" y="1974850"/>
                <a:ext cx="2768600" cy="2768600"/>
              </a:xfrm>
              <a:custGeom>
                <a:avLst/>
                <a:gdLst>
                  <a:gd name="T0" fmla="*/ 1310 w 1534"/>
                  <a:gd name="T1" fmla="*/ 1310 h 1534"/>
                  <a:gd name="T2" fmla="*/ 767 w 1534"/>
                  <a:gd name="T3" fmla="*/ 1534 h 1534"/>
                  <a:gd name="T4" fmla="*/ 224 w 1534"/>
                  <a:gd name="T5" fmla="*/ 1310 h 1534"/>
                  <a:gd name="T6" fmla="*/ 0 w 1534"/>
                  <a:gd name="T7" fmla="*/ 767 h 1534"/>
                  <a:gd name="T8" fmla="*/ 224 w 1534"/>
                  <a:gd name="T9" fmla="*/ 224 h 1534"/>
                  <a:gd name="T10" fmla="*/ 767 w 1534"/>
                  <a:gd name="T11" fmla="*/ 0 h 1534"/>
                  <a:gd name="T12" fmla="*/ 1310 w 1534"/>
                  <a:gd name="T13" fmla="*/ 224 h 1534"/>
                  <a:gd name="T14" fmla="*/ 1534 w 1534"/>
                  <a:gd name="T15" fmla="*/ 767 h 1534"/>
                  <a:gd name="T16" fmla="*/ 1310 w 1534"/>
                  <a:gd name="T17" fmla="*/ 1310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34" h="1534">
                    <a:moveTo>
                      <a:pt x="1310" y="1310"/>
                    </a:moveTo>
                    <a:cubicBezTo>
                      <a:pt x="1160" y="1460"/>
                      <a:pt x="979" y="1534"/>
                      <a:pt x="767" y="1534"/>
                    </a:cubicBezTo>
                    <a:cubicBezTo>
                      <a:pt x="555" y="1534"/>
                      <a:pt x="374" y="1460"/>
                      <a:pt x="224" y="1310"/>
                    </a:cubicBezTo>
                    <a:cubicBezTo>
                      <a:pt x="75" y="1160"/>
                      <a:pt x="0" y="979"/>
                      <a:pt x="0" y="767"/>
                    </a:cubicBezTo>
                    <a:cubicBezTo>
                      <a:pt x="0" y="555"/>
                      <a:pt x="75" y="374"/>
                      <a:pt x="224" y="224"/>
                    </a:cubicBezTo>
                    <a:cubicBezTo>
                      <a:pt x="374" y="75"/>
                      <a:pt x="555" y="0"/>
                      <a:pt x="767" y="0"/>
                    </a:cubicBezTo>
                    <a:cubicBezTo>
                      <a:pt x="979" y="0"/>
                      <a:pt x="1160" y="75"/>
                      <a:pt x="1310" y="224"/>
                    </a:cubicBezTo>
                    <a:cubicBezTo>
                      <a:pt x="1460" y="374"/>
                      <a:pt x="1534" y="555"/>
                      <a:pt x="1534" y="767"/>
                    </a:cubicBezTo>
                    <a:cubicBezTo>
                      <a:pt x="1534" y="979"/>
                      <a:pt x="1460" y="1160"/>
                      <a:pt x="1310" y="1310"/>
                    </a:cubicBez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auto">
              <a:xfrm>
                <a:off x="2593976" y="3324225"/>
                <a:ext cx="373063" cy="715963"/>
              </a:xfrm>
              <a:custGeom>
                <a:avLst/>
                <a:gdLst>
                  <a:gd name="T0" fmla="*/ 104 w 207"/>
                  <a:gd name="T1" fmla="*/ 13 h 397"/>
                  <a:gd name="T2" fmla="*/ 153 w 207"/>
                  <a:gd name="T3" fmla="*/ 4 h 397"/>
                  <a:gd name="T4" fmla="*/ 194 w 207"/>
                  <a:gd name="T5" fmla="*/ 32 h 397"/>
                  <a:gd name="T6" fmla="*/ 203 w 207"/>
                  <a:gd name="T7" fmla="*/ 82 h 397"/>
                  <a:gd name="T8" fmla="*/ 168 w 207"/>
                  <a:gd name="T9" fmla="*/ 240 h 397"/>
                  <a:gd name="T10" fmla="*/ 0 w 207"/>
                  <a:gd name="T11" fmla="*/ 397 h 397"/>
                  <a:gd name="T12" fmla="*/ 75 w 207"/>
                  <a:gd name="T13" fmla="*/ 54 h 397"/>
                  <a:gd name="T14" fmla="*/ 104 w 207"/>
                  <a:gd name="T15" fmla="*/ 13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7" h="397">
                    <a:moveTo>
                      <a:pt x="104" y="13"/>
                    </a:moveTo>
                    <a:cubicBezTo>
                      <a:pt x="119" y="3"/>
                      <a:pt x="136" y="0"/>
                      <a:pt x="153" y="4"/>
                    </a:cubicBezTo>
                    <a:cubicBezTo>
                      <a:pt x="171" y="7"/>
                      <a:pt x="184" y="17"/>
                      <a:pt x="194" y="32"/>
                    </a:cubicBezTo>
                    <a:cubicBezTo>
                      <a:pt x="204" y="47"/>
                      <a:pt x="207" y="64"/>
                      <a:pt x="203" y="82"/>
                    </a:cubicBezTo>
                    <a:cubicBezTo>
                      <a:pt x="168" y="240"/>
                      <a:pt x="168" y="240"/>
                      <a:pt x="168" y="240"/>
                    </a:cubicBezTo>
                    <a:cubicBezTo>
                      <a:pt x="0" y="397"/>
                      <a:pt x="0" y="397"/>
                      <a:pt x="0" y="397"/>
                    </a:cubicBezTo>
                    <a:cubicBezTo>
                      <a:pt x="75" y="54"/>
                      <a:pt x="75" y="54"/>
                      <a:pt x="75" y="54"/>
                    </a:cubicBezTo>
                    <a:cubicBezTo>
                      <a:pt x="79" y="36"/>
                      <a:pt x="89" y="22"/>
                      <a:pt x="104" y="13"/>
                    </a:cubicBezTo>
                  </a:path>
                </a:pathLst>
              </a:custGeom>
              <a:solidFill>
                <a:srgbClr val="008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auto">
              <a:xfrm>
                <a:off x="2779713" y="3262313"/>
                <a:ext cx="962025" cy="1481138"/>
              </a:xfrm>
              <a:custGeom>
                <a:avLst/>
                <a:gdLst>
                  <a:gd name="T0" fmla="*/ 533 w 533"/>
                  <a:gd name="T1" fmla="*/ 44 h 821"/>
                  <a:gd name="T2" fmla="*/ 533 w 533"/>
                  <a:gd name="T3" fmla="*/ 619 h 821"/>
                  <a:gd name="T4" fmla="*/ 13 w 533"/>
                  <a:gd name="T5" fmla="*/ 821 h 821"/>
                  <a:gd name="T6" fmla="*/ 0 w 533"/>
                  <a:gd name="T7" fmla="*/ 821 h 821"/>
                  <a:gd name="T8" fmla="*/ 0 w 533"/>
                  <a:gd name="T9" fmla="*/ 51 h 821"/>
                  <a:gd name="T10" fmla="*/ 77 w 533"/>
                  <a:gd name="T11" fmla="*/ 16 h 821"/>
                  <a:gd name="T12" fmla="*/ 266 w 533"/>
                  <a:gd name="T13" fmla="*/ 0 h 821"/>
                  <a:gd name="T14" fmla="*/ 269 w 533"/>
                  <a:gd name="T15" fmla="*/ 0 h 821"/>
                  <a:gd name="T16" fmla="*/ 458 w 533"/>
                  <a:gd name="T17" fmla="*/ 16 h 821"/>
                  <a:gd name="T18" fmla="*/ 533 w 533"/>
                  <a:gd name="T19" fmla="*/ 44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3" h="821">
                    <a:moveTo>
                      <a:pt x="533" y="44"/>
                    </a:moveTo>
                    <a:cubicBezTo>
                      <a:pt x="533" y="619"/>
                      <a:pt x="533" y="619"/>
                      <a:pt x="533" y="619"/>
                    </a:cubicBezTo>
                    <a:cubicBezTo>
                      <a:pt x="388" y="754"/>
                      <a:pt x="214" y="821"/>
                      <a:pt x="13" y="821"/>
                    </a:cubicBezTo>
                    <a:cubicBezTo>
                      <a:pt x="9" y="821"/>
                      <a:pt x="4" y="821"/>
                      <a:pt x="0" y="821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4" y="38"/>
                      <a:pt x="30" y="26"/>
                      <a:pt x="77" y="16"/>
                    </a:cubicBezTo>
                    <a:cubicBezTo>
                      <a:pt x="130" y="6"/>
                      <a:pt x="193" y="0"/>
                      <a:pt x="266" y="0"/>
                    </a:cubicBezTo>
                    <a:cubicBezTo>
                      <a:pt x="267" y="0"/>
                      <a:pt x="267" y="0"/>
                      <a:pt x="269" y="0"/>
                    </a:cubicBezTo>
                    <a:cubicBezTo>
                      <a:pt x="343" y="0"/>
                      <a:pt x="406" y="6"/>
                      <a:pt x="458" y="16"/>
                    </a:cubicBezTo>
                    <a:cubicBezTo>
                      <a:pt x="498" y="25"/>
                      <a:pt x="523" y="34"/>
                      <a:pt x="533" y="44"/>
                    </a:cubicBezTo>
                  </a:path>
                </a:pathLst>
              </a:custGeom>
              <a:solidFill>
                <a:srgbClr val="00A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779713" y="3719513"/>
                <a:ext cx="477838" cy="598488"/>
              </a:xfrm>
              <a:custGeom>
                <a:avLst/>
                <a:gdLst>
                  <a:gd name="T0" fmla="*/ 184 w 301"/>
                  <a:gd name="T1" fmla="*/ 0 h 377"/>
                  <a:gd name="T2" fmla="*/ 0 w 301"/>
                  <a:gd name="T3" fmla="*/ 172 h 377"/>
                  <a:gd name="T4" fmla="*/ 0 w 301"/>
                  <a:gd name="T5" fmla="*/ 377 h 377"/>
                  <a:gd name="T6" fmla="*/ 301 w 301"/>
                  <a:gd name="T7" fmla="*/ 95 h 377"/>
                  <a:gd name="T8" fmla="*/ 281 w 301"/>
                  <a:gd name="T9" fmla="*/ 76 h 377"/>
                  <a:gd name="T10" fmla="*/ 184 w 301"/>
                  <a:gd name="T11" fmla="*/ 0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1" h="377">
                    <a:moveTo>
                      <a:pt x="184" y="0"/>
                    </a:moveTo>
                    <a:lnTo>
                      <a:pt x="0" y="172"/>
                    </a:lnTo>
                    <a:lnTo>
                      <a:pt x="0" y="377"/>
                    </a:lnTo>
                    <a:lnTo>
                      <a:pt x="301" y="95"/>
                    </a:lnTo>
                    <a:lnTo>
                      <a:pt x="281" y="76"/>
                    </a:lnTo>
                    <a:lnTo>
                      <a:pt x="184" y="0"/>
                    </a:lnTo>
                    <a:close/>
                  </a:path>
                </a:pathLst>
              </a:custGeom>
              <a:solidFill>
                <a:srgbClr val="008D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779713" y="3719513"/>
                <a:ext cx="477838" cy="598488"/>
              </a:xfrm>
              <a:custGeom>
                <a:avLst/>
                <a:gdLst>
                  <a:gd name="T0" fmla="*/ 184 w 301"/>
                  <a:gd name="T1" fmla="*/ 0 h 377"/>
                  <a:gd name="T2" fmla="*/ 0 w 301"/>
                  <a:gd name="T3" fmla="*/ 172 h 377"/>
                  <a:gd name="T4" fmla="*/ 0 w 301"/>
                  <a:gd name="T5" fmla="*/ 377 h 377"/>
                  <a:gd name="T6" fmla="*/ 301 w 301"/>
                  <a:gd name="T7" fmla="*/ 95 h 377"/>
                  <a:gd name="T8" fmla="*/ 281 w 301"/>
                  <a:gd name="T9" fmla="*/ 76 h 377"/>
                  <a:gd name="T10" fmla="*/ 184 w 301"/>
                  <a:gd name="T11" fmla="*/ 0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1" h="377">
                    <a:moveTo>
                      <a:pt x="184" y="0"/>
                    </a:moveTo>
                    <a:lnTo>
                      <a:pt x="0" y="172"/>
                    </a:lnTo>
                    <a:lnTo>
                      <a:pt x="0" y="377"/>
                    </a:lnTo>
                    <a:lnTo>
                      <a:pt x="301" y="95"/>
                    </a:lnTo>
                    <a:lnTo>
                      <a:pt x="281" y="76"/>
                    </a:lnTo>
                    <a:lnTo>
                      <a:pt x="18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17"/>
              <p:cNvSpPr>
                <a:spLocks noEditPoints="1"/>
              </p:cNvSpPr>
              <p:nvPr/>
            </p:nvSpPr>
            <p:spPr bwMode="auto">
              <a:xfrm>
                <a:off x="3392488" y="4422775"/>
                <a:ext cx="300038" cy="196850"/>
              </a:xfrm>
              <a:custGeom>
                <a:avLst/>
                <a:gdLst>
                  <a:gd name="T0" fmla="*/ 167 w 167"/>
                  <a:gd name="T1" fmla="*/ 0 h 109"/>
                  <a:gd name="T2" fmla="*/ 0 w 167"/>
                  <a:gd name="T3" fmla="*/ 108 h 109"/>
                  <a:gd name="T4" fmla="*/ 0 w 167"/>
                  <a:gd name="T5" fmla="*/ 109 h 109"/>
                  <a:gd name="T6" fmla="*/ 167 w 167"/>
                  <a:gd name="T7" fmla="*/ 0 h 109"/>
                  <a:gd name="T8" fmla="*/ 167 w 167"/>
                  <a:gd name="T9" fmla="*/ 0 h 109"/>
                  <a:gd name="T10" fmla="*/ 167 w 167"/>
                  <a:gd name="T11" fmla="*/ 0 h 109"/>
                  <a:gd name="T12" fmla="*/ 167 w 167"/>
                  <a:gd name="T13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7" h="109">
                    <a:moveTo>
                      <a:pt x="167" y="0"/>
                    </a:moveTo>
                    <a:cubicBezTo>
                      <a:pt x="115" y="44"/>
                      <a:pt x="59" y="80"/>
                      <a:pt x="0" y="108"/>
                    </a:cubicBezTo>
                    <a:cubicBezTo>
                      <a:pt x="0" y="108"/>
                      <a:pt x="0" y="109"/>
                      <a:pt x="0" y="109"/>
                    </a:cubicBezTo>
                    <a:cubicBezTo>
                      <a:pt x="59" y="81"/>
                      <a:pt x="115" y="44"/>
                      <a:pt x="167" y="0"/>
                    </a:cubicBezTo>
                    <a:moveTo>
                      <a:pt x="167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67" y="0"/>
                      <a:pt x="167" y="0"/>
                      <a:pt x="167" y="0"/>
                    </a:cubicBezTo>
                  </a:path>
                </a:pathLst>
              </a:custGeom>
              <a:solidFill>
                <a:srgbClr val="3F2B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3367088" y="4298950"/>
                <a:ext cx="368300" cy="319088"/>
              </a:xfrm>
              <a:custGeom>
                <a:avLst/>
                <a:gdLst>
                  <a:gd name="T0" fmla="*/ 176 w 204"/>
                  <a:gd name="T1" fmla="*/ 0 h 177"/>
                  <a:gd name="T2" fmla="*/ 39 w 204"/>
                  <a:gd name="T3" fmla="*/ 79 h 177"/>
                  <a:gd name="T4" fmla="*/ 5 w 204"/>
                  <a:gd name="T5" fmla="*/ 118 h 177"/>
                  <a:gd name="T6" fmla="*/ 11 w 204"/>
                  <a:gd name="T7" fmla="*/ 172 h 177"/>
                  <a:gd name="T8" fmla="*/ 14 w 204"/>
                  <a:gd name="T9" fmla="*/ 177 h 177"/>
                  <a:gd name="T10" fmla="*/ 181 w 204"/>
                  <a:gd name="T11" fmla="*/ 69 h 177"/>
                  <a:gd name="T12" fmla="*/ 181 w 204"/>
                  <a:gd name="T13" fmla="*/ 69 h 177"/>
                  <a:gd name="T14" fmla="*/ 181 w 204"/>
                  <a:gd name="T15" fmla="*/ 69 h 177"/>
                  <a:gd name="T16" fmla="*/ 204 w 204"/>
                  <a:gd name="T17" fmla="*/ 48 h 177"/>
                  <a:gd name="T18" fmla="*/ 176 w 204"/>
                  <a:gd name="T19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4" h="177">
                    <a:moveTo>
                      <a:pt x="176" y="0"/>
                    </a:moveTo>
                    <a:cubicBezTo>
                      <a:pt x="39" y="79"/>
                      <a:pt x="39" y="79"/>
                      <a:pt x="39" y="79"/>
                    </a:cubicBezTo>
                    <a:cubicBezTo>
                      <a:pt x="21" y="87"/>
                      <a:pt x="10" y="100"/>
                      <a:pt x="5" y="118"/>
                    </a:cubicBezTo>
                    <a:cubicBezTo>
                      <a:pt x="0" y="137"/>
                      <a:pt x="2" y="155"/>
                      <a:pt x="11" y="172"/>
                    </a:cubicBezTo>
                    <a:cubicBezTo>
                      <a:pt x="12" y="174"/>
                      <a:pt x="13" y="175"/>
                      <a:pt x="14" y="177"/>
                    </a:cubicBezTo>
                    <a:cubicBezTo>
                      <a:pt x="73" y="149"/>
                      <a:pt x="129" y="113"/>
                      <a:pt x="181" y="69"/>
                    </a:cubicBezTo>
                    <a:cubicBezTo>
                      <a:pt x="181" y="69"/>
                      <a:pt x="181" y="69"/>
                      <a:pt x="181" y="69"/>
                    </a:cubicBezTo>
                    <a:cubicBezTo>
                      <a:pt x="181" y="69"/>
                      <a:pt x="181" y="69"/>
                      <a:pt x="181" y="69"/>
                    </a:cubicBezTo>
                    <a:cubicBezTo>
                      <a:pt x="189" y="62"/>
                      <a:pt x="197" y="55"/>
                      <a:pt x="204" y="48"/>
                    </a:cubicBezTo>
                    <a:cubicBezTo>
                      <a:pt x="176" y="0"/>
                      <a:pt x="176" y="0"/>
                      <a:pt x="176" y="0"/>
                    </a:cubicBezTo>
                  </a:path>
                </a:pathLst>
              </a:custGeom>
              <a:solidFill>
                <a:srgbClr val="008D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auto">
              <a:xfrm>
                <a:off x="3563938" y="3325813"/>
                <a:ext cx="511175" cy="1112838"/>
              </a:xfrm>
              <a:custGeom>
                <a:avLst/>
                <a:gdLst>
                  <a:gd name="T0" fmla="*/ 113 w 284"/>
                  <a:gd name="T1" fmla="*/ 617 h 617"/>
                  <a:gd name="T2" fmla="*/ 44 w 284"/>
                  <a:gd name="T3" fmla="*/ 499 h 617"/>
                  <a:gd name="T4" fmla="*/ 129 w 284"/>
                  <a:gd name="T5" fmla="*/ 450 h 617"/>
                  <a:gd name="T6" fmla="*/ 7 w 284"/>
                  <a:gd name="T7" fmla="*/ 94 h 617"/>
                  <a:gd name="T8" fmla="*/ 9 w 284"/>
                  <a:gd name="T9" fmla="*/ 43 h 617"/>
                  <a:gd name="T10" fmla="*/ 48 w 284"/>
                  <a:gd name="T11" fmla="*/ 6 h 617"/>
                  <a:gd name="T12" fmla="*/ 102 w 284"/>
                  <a:gd name="T13" fmla="*/ 11 h 617"/>
                  <a:gd name="T14" fmla="*/ 135 w 284"/>
                  <a:gd name="T15" fmla="*/ 49 h 617"/>
                  <a:gd name="T16" fmla="*/ 279 w 284"/>
                  <a:gd name="T17" fmla="*/ 459 h 617"/>
                  <a:gd name="T18" fmla="*/ 278 w 284"/>
                  <a:gd name="T19" fmla="*/ 506 h 617"/>
                  <a:gd name="T20" fmla="*/ 248 w 284"/>
                  <a:gd name="T21" fmla="*/ 542 h 617"/>
                  <a:gd name="T22" fmla="*/ 113 w 284"/>
                  <a:gd name="T23" fmla="*/ 617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4" h="617">
                    <a:moveTo>
                      <a:pt x="113" y="617"/>
                    </a:moveTo>
                    <a:cubicBezTo>
                      <a:pt x="44" y="499"/>
                      <a:pt x="44" y="499"/>
                      <a:pt x="44" y="499"/>
                    </a:cubicBezTo>
                    <a:cubicBezTo>
                      <a:pt x="129" y="450"/>
                      <a:pt x="129" y="450"/>
                      <a:pt x="129" y="450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0" y="76"/>
                      <a:pt x="1" y="58"/>
                      <a:pt x="9" y="43"/>
                    </a:cubicBezTo>
                    <a:cubicBezTo>
                      <a:pt x="17" y="25"/>
                      <a:pt x="30" y="13"/>
                      <a:pt x="48" y="6"/>
                    </a:cubicBezTo>
                    <a:cubicBezTo>
                      <a:pt x="66" y="0"/>
                      <a:pt x="84" y="2"/>
                      <a:pt x="102" y="11"/>
                    </a:cubicBezTo>
                    <a:cubicBezTo>
                      <a:pt x="118" y="18"/>
                      <a:pt x="130" y="31"/>
                      <a:pt x="135" y="49"/>
                    </a:cubicBezTo>
                    <a:cubicBezTo>
                      <a:pt x="279" y="459"/>
                      <a:pt x="279" y="459"/>
                      <a:pt x="279" y="459"/>
                    </a:cubicBezTo>
                    <a:cubicBezTo>
                      <a:pt x="284" y="475"/>
                      <a:pt x="284" y="491"/>
                      <a:pt x="278" y="506"/>
                    </a:cubicBezTo>
                    <a:cubicBezTo>
                      <a:pt x="272" y="522"/>
                      <a:pt x="262" y="534"/>
                      <a:pt x="248" y="542"/>
                    </a:cubicBezTo>
                    <a:cubicBezTo>
                      <a:pt x="113" y="617"/>
                      <a:pt x="113" y="617"/>
                      <a:pt x="113" y="617"/>
                    </a:cubicBezTo>
                  </a:path>
                </a:pathLst>
              </a:custGeom>
              <a:solidFill>
                <a:srgbClr val="00A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3367088" y="4292600"/>
                <a:ext cx="282575" cy="287338"/>
              </a:xfrm>
              <a:custGeom>
                <a:avLst/>
                <a:gdLst>
                  <a:gd name="T0" fmla="*/ 91 w 157"/>
                  <a:gd name="T1" fmla="*/ 0 h 159"/>
                  <a:gd name="T2" fmla="*/ 94 w 157"/>
                  <a:gd name="T3" fmla="*/ 9 h 159"/>
                  <a:gd name="T4" fmla="*/ 152 w 157"/>
                  <a:gd name="T5" fmla="*/ 109 h 159"/>
                  <a:gd name="T6" fmla="*/ 157 w 157"/>
                  <a:gd name="T7" fmla="*/ 117 h 159"/>
                  <a:gd name="T8" fmla="*/ 105 w 157"/>
                  <a:gd name="T9" fmla="*/ 148 h 159"/>
                  <a:gd name="T10" fmla="*/ 53 w 157"/>
                  <a:gd name="T11" fmla="*/ 153 h 159"/>
                  <a:gd name="T12" fmla="*/ 11 w 157"/>
                  <a:gd name="T13" fmla="*/ 122 h 159"/>
                  <a:gd name="T14" fmla="*/ 5 w 157"/>
                  <a:gd name="T15" fmla="*/ 68 h 159"/>
                  <a:gd name="T16" fmla="*/ 39 w 157"/>
                  <a:gd name="T17" fmla="*/ 29 h 159"/>
                  <a:gd name="T18" fmla="*/ 91 w 157"/>
                  <a:gd name="T1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7" h="159">
                    <a:moveTo>
                      <a:pt x="91" y="0"/>
                    </a:moveTo>
                    <a:cubicBezTo>
                      <a:pt x="91" y="3"/>
                      <a:pt x="92" y="6"/>
                      <a:pt x="94" y="9"/>
                    </a:cubicBezTo>
                    <a:cubicBezTo>
                      <a:pt x="152" y="109"/>
                      <a:pt x="152" y="109"/>
                      <a:pt x="152" y="109"/>
                    </a:cubicBezTo>
                    <a:cubicBezTo>
                      <a:pt x="153" y="113"/>
                      <a:pt x="155" y="116"/>
                      <a:pt x="157" y="117"/>
                    </a:cubicBezTo>
                    <a:cubicBezTo>
                      <a:pt x="105" y="148"/>
                      <a:pt x="105" y="148"/>
                      <a:pt x="105" y="148"/>
                    </a:cubicBezTo>
                    <a:cubicBezTo>
                      <a:pt x="89" y="158"/>
                      <a:pt x="71" y="159"/>
                      <a:pt x="53" y="153"/>
                    </a:cubicBezTo>
                    <a:cubicBezTo>
                      <a:pt x="35" y="149"/>
                      <a:pt x="21" y="139"/>
                      <a:pt x="11" y="122"/>
                    </a:cubicBezTo>
                    <a:cubicBezTo>
                      <a:pt x="2" y="105"/>
                      <a:pt x="0" y="87"/>
                      <a:pt x="5" y="68"/>
                    </a:cubicBezTo>
                    <a:cubicBezTo>
                      <a:pt x="10" y="50"/>
                      <a:pt x="21" y="37"/>
                      <a:pt x="39" y="29"/>
                    </a:cubicBez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30601" y="4225925"/>
                <a:ext cx="236538" cy="277813"/>
              </a:xfrm>
              <a:custGeom>
                <a:avLst/>
                <a:gdLst>
                  <a:gd name="T0" fmla="*/ 61 w 131"/>
                  <a:gd name="T1" fmla="*/ 0 h 154"/>
                  <a:gd name="T2" fmla="*/ 131 w 131"/>
                  <a:gd name="T3" fmla="*/ 118 h 154"/>
                  <a:gd name="T4" fmla="*/ 120 w 131"/>
                  <a:gd name="T5" fmla="*/ 124 h 154"/>
                  <a:gd name="T6" fmla="*/ 112 w 131"/>
                  <a:gd name="T7" fmla="*/ 129 h 154"/>
                  <a:gd name="T8" fmla="*/ 102 w 131"/>
                  <a:gd name="T9" fmla="*/ 134 h 154"/>
                  <a:gd name="T10" fmla="*/ 102 w 131"/>
                  <a:gd name="T11" fmla="*/ 133 h 154"/>
                  <a:gd name="T12" fmla="*/ 66 w 131"/>
                  <a:gd name="T13" fmla="*/ 154 h 154"/>
                  <a:gd name="T14" fmla="*/ 61 w 131"/>
                  <a:gd name="T15" fmla="*/ 146 h 154"/>
                  <a:gd name="T16" fmla="*/ 3 w 131"/>
                  <a:gd name="T17" fmla="*/ 46 h 154"/>
                  <a:gd name="T18" fmla="*/ 0 w 131"/>
                  <a:gd name="T19" fmla="*/ 37 h 154"/>
                  <a:gd name="T20" fmla="*/ 61 w 131"/>
                  <a:gd name="T21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1" h="154">
                    <a:moveTo>
                      <a:pt x="61" y="0"/>
                    </a:moveTo>
                    <a:cubicBezTo>
                      <a:pt x="131" y="118"/>
                      <a:pt x="131" y="118"/>
                      <a:pt x="131" y="118"/>
                    </a:cubicBezTo>
                    <a:cubicBezTo>
                      <a:pt x="120" y="124"/>
                      <a:pt x="120" y="124"/>
                      <a:pt x="120" y="124"/>
                    </a:cubicBezTo>
                    <a:cubicBezTo>
                      <a:pt x="117" y="126"/>
                      <a:pt x="114" y="128"/>
                      <a:pt x="112" y="129"/>
                    </a:cubicBezTo>
                    <a:cubicBezTo>
                      <a:pt x="102" y="134"/>
                      <a:pt x="102" y="134"/>
                      <a:pt x="102" y="134"/>
                    </a:cubicBezTo>
                    <a:cubicBezTo>
                      <a:pt x="102" y="133"/>
                      <a:pt x="102" y="133"/>
                      <a:pt x="102" y="133"/>
                    </a:cubicBezTo>
                    <a:cubicBezTo>
                      <a:pt x="66" y="154"/>
                      <a:pt x="66" y="154"/>
                      <a:pt x="66" y="154"/>
                    </a:cubicBezTo>
                    <a:cubicBezTo>
                      <a:pt x="64" y="153"/>
                      <a:pt x="62" y="150"/>
                      <a:pt x="61" y="146"/>
                    </a:cubicBezTo>
                    <a:cubicBezTo>
                      <a:pt x="3" y="46"/>
                      <a:pt x="3" y="46"/>
                      <a:pt x="3" y="46"/>
                    </a:cubicBezTo>
                    <a:cubicBezTo>
                      <a:pt x="1" y="43"/>
                      <a:pt x="0" y="40"/>
                      <a:pt x="0" y="37"/>
                    </a:cubicBez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B9D1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auto">
              <a:xfrm>
                <a:off x="3590926" y="4292600"/>
                <a:ext cx="57150" cy="58738"/>
              </a:xfrm>
              <a:custGeom>
                <a:avLst/>
                <a:gdLst>
                  <a:gd name="T0" fmla="*/ 20 w 32"/>
                  <a:gd name="T1" fmla="*/ 1 h 32"/>
                  <a:gd name="T2" fmla="*/ 30 w 32"/>
                  <a:gd name="T3" fmla="*/ 8 h 32"/>
                  <a:gd name="T4" fmla="*/ 31 w 32"/>
                  <a:gd name="T5" fmla="*/ 20 h 32"/>
                  <a:gd name="T6" fmla="*/ 24 w 32"/>
                  <a:gd name="T7" fmla="*/ 29 h 32"/>
                  <a:gd name="T8" fmla="*/ 13 w 32"/>
                  <a:gd name="T9" fmla="*/ 31 h 32"/>
                  <a:gd name="T10" fmla="*/ 3 w 32"/>
                  <a:gd name="T11" fmla="*/ 23 h 32"/>
                  <a:gd name="T12" fmla="*/ 0 w 32"/>
                  <a:gd name="T13" fmla="*/ 11 h 32"/>
                  <a:gd name="T14" fmla="*/ 8 w 32"/>
                  <a:gd name="T15" fmla="*/ 2 h 32"/>
                  <a:gd name="T16" fmla="*/ 20 w 32"/>
                  <a:gd name="T17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32">
                    <a:moveTo>
                      <a:pt x="20" y="1"/>
                    </a:moveTo>
                    <a:cubicBezTo>
                      <a:pt x="24" y="2"/>
                      <a:pt x="27" y="4"/>
                      <a:pt x="30" y="8"/>
                    </a:cubicBezTo>
                    <a:cubicBezTo>
                      <a:pt x="32" y="12"/>
                      <a:pt x="32" y="15"/>
                      <a:pt x="31" y="20"/>
                    </a:cubicBezTo>
                    <a:cubicBezTo>
                      <a:pt x="30" y="24"/>
                      <a:pt x="28" y="27"/>
                      <a:pt x="24" y="29"/>
                    </a:cubicBezTo>
                    <a:cubicBezTo>
                      <a:pt x="20" y="32"/>
                      <a:pt x="16" y="32"/>
                      <a:pt x="13" y="31"/>
                    </a:cubicBezTo>
                    <a:cubicBezTo>
                      <a:pt x="8" y="30"/>
                      <a:pt x="5" y="27"/>
                      <a:pt x="3" y="23"/>
                    </a:cubicBezTo>
                    <a:cubicBezTo>
                      <a:pt x="0" y="20"/>
                      <a:pt x="0" y="16"/>
                      <a:pt x="0" y="11"/>
                    </a:cubicBezTo>
                    <a:cubicBezTo>
                      <a:pt x="2" y="7"/>
                      <a:pt x="4" y="4"/>
                      <a:pt x="8" y="2"/>
                    </a:cubicBezTo>
                    <a:cubicBezTo>
                      <a:pt x="12" y="0"/>
                      <a:pt x="16" y="0"/>
                      <a:pt x="20" y="1"/>
                    </a:cubicBezTo>
                    <a:close/>
                  </a:path>
                </a:pathLst>
              </a:custGeom>
              <a:solidFill>
                <a:srgbClr val="424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auto">
              <a:xfrm>
                <a:off x="2900363" y="3289300"/>
                <a:ext cx="0" cy="6350"/>
              </a:xfrm>
              <a:custGeom>
                <a:avLst/>
                <a:gdLst>
                  <a:gd name="T0" fmla="*/ 0 h 4"/>
                  <a:gd name="T1" fmla="*/ 0 h 4"/>
                  <a:gd name="T2" fmla="*/ 4 h 4"/>
                  <a:gd name="T3" fmla="*/ 4 h 4"/>
                  <a:gd name="T4" fmla="*/ 0 h 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7182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24"/>
              <p:cNvSpPr>
                <a:spLocks noEditPoints="1"/>
              </p:cNvSpPr>
              <p:nvPr/>
            </p:nvSpPr>
            <p:spPr bwMode="auto">
              <a:xfrm>
                <a:off x="2900363" y="3295650"/>
                <a:ext cx="184150" cy="423863"/>
              </a:xfrm>
              <a:custGeom>
                <a:avLst/>
                <a:gdLst>
                  <a:gd name="T0" fmla="*/ 44 w 102"/>
                  <a:gd name="T1" fmla="*/ 176 h 234"/>
                  <a:gd name="T2" fmla="*/ 33 w 102"/>
                  <a:gd name="T3" fmla="*/ 185 h 234"/>
                  <a:gd name="T4" fmla="*/ 95 w 102"/>
                  <a:gd name="T5" fmla="*/ 234 h 234"/>
                  <a:gd name="T6" fmla="*/ 101 w 102"/>
                  <a:gd name="T7" fmla="*/ 229 h 234"/>
                  <a:gd name="T8" fmla="*/ 44 w 102"/>
                  <a:gd name="T9" fmla="*/ 176 h 234"/>
                  <a:gd name="T10" fmla="*/ 0 w 102"/>
                  <a:gd name="T11" fmla="*/ 0 h 234"/>
                  <a:gd name="T12" fmla="*/ 0 w 102"/>
                  <a:gd name="T13" fmla="*/ 0 h 234"/>
                  <a:gd name="T14" fmla="*/ 0 w 102"/>
                  <a:gd name="T15" fmla="*/ 125 h 234"/>
                  <a:gd name="T16" fmla="*/ 74 w 102"/>
                  <a:gd name="T17" fmla="*/ 125 h 234"/>
                  <a:gd name="T18" fmla="*/ 102 w 102"/>
                  <a:gd name="T19" fmla="*/ 98 h 234"/>
                  <a:gd name="T20" fmla="*/ 1 w 102"/>
                  <a:gd name="T21" fmla="*/ 98 h 234"/>
                  <a:gd name="T22" fmla="*/ 1 w 102"/>
                  <a:gd name="T23" fmla="*/ 0 h 234"/>
                  <a:gd name="T24" fmla="*/ 0 w 102"/>
                  <a:gd name="T25" fmla="*/ 0 h 234"/>
                  <a:gd name="T26" fmla="*/ 0 w 102"/>
                  <a:gd name="T2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2" h="234">
                    <a:moveTo>
                      <a:pt x="44" y="176"/>
                    </a:moveTo>
                    <a:cubicBezTo>
                      <a:pt x="33" y="185"/>
                      <a:pt x="33" y="185"/>
                      <a:pt x="33" y="185"/>
                    </a:cubicBezTo>
                    <a:cubicBezTo>
                      <a:pt x="95" y="234"/>
                      <a:pt x="95" y="234"/>
                      <a:pt x="95" y="234"/>
                    </a:cubicBezTo>
                    <a:cubicBezTo>
                      <a:pt x="101" y="229"/>
                      <a:pt x="101" y="229"/>
                      <a:pt x="101" y="229"/>
                    </a:cubicBezTo>
                    <a:cubicBezTo>
                      <a:pt x="44" y="176"/>
                      <a:pt x="44" y="176"/>
                      <a:pt x="44" y="176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74" y="125"/>
                      <a:pt x="74" y="125"/>
                      <a:pt x="74" y="125"/>
                    </a:cubicBezTo>
                    <a:cubicBezTo>
                      <a:pt x="102" y="98"/>
                      <a:pt x="102" y="98"/>
                      <a:pt x="102" y="98"/>
                    </a:cubicBezTo>
                    <a:cubicBezTo>
                      <a:pt x="1" y="98"/>
                      <a:pt x="1" y="98"/>
                      <a:pt x="1" y="98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0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auto">
              <a:xfrm>
                <a:off x="3071813" y="3709988"/>
                <a:ext cx="153988" cy="130175"/>
              </a:xfrm>
              <a:custGeom>
                <a:avLst/>
                <a:gdLst>
                  <a:gd name="T0" fmla="*/ 7 w 97"/>
                  <a:gd name="T1" fmla="*/ 0 h 82"/>
                  <a:gd name="T2" fmla="*/ 0 w 97"/>
                  <a:gd name="T3" fmla="*/ 6 h 82"/>
                  <a:gd name="T4" fmla="*/ 97 w 97"/>
                  <a:gd name="T5" fmla="*/ 82 h 82"/>
                  <a:gd name="T6" fmla="*/ 7 w 97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7" h="82">
                    <a:moveTo>
                      <a:pt x="7" y="0"/>
                    </a:moveTo>
                    <a:lnTo>
                      <a:pt x="0" y="6"/>
                    </a:lnTo>
                    <a:lnTo>
                      <a:pt x="97" y="8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6A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auto">
              <a:xfrm>
                <a:off x="3071813" y="3709988"/>
                <a:ext cx="153988" cy="130175"/>
              </a:xfrm>
              <a:custGeom>
                <a:avLst/>
                <a:gdLst>
                  <a:gd name="T0" fmla="*/ 7 w 97"/>
                  <a:gd name="T1" fmla="*/ 0 h 82"/>
                  <a:gd name="T2" fmla="*/ 0 w 97"/>
                  <a:gd name="T3" fmla="*/ 6 h 82"/>
                  <a:gd name="T4" fmla="*/ 97 w 97"/>
                  <a:gd name="T5" fmla="*/ 82 h 82"/>
                  <a:gd name="T6" fmla="*/ 7 w 97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7" h="82">
                    <a:moveTo>
                      <a:pt x="7" y="0"/>
                    </a:moveTo>
                    <a:lnTo>
                      <a:pt x="0" y="6"/>
                    </a:lnTo>
                    <a:lnTo>
                      <a:pt x="97" y="82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27"/>
              <p:cNvSpPr>
                <a:spLocks noEditPoints="1"/>
              </p:cNvSpPr>
              <p:nvPr/>
            </p:nvSpPr>
            <p:spPr bwMode="auto">
              <a:xfrm>
                <a:off x="3325813" y="3473450"/>
                <a:ext cx="258763" cy="354013"/>
              </a:xfrm>
              <a:custGeom>
                <a:avLst/>
                <a:gdLst>
                  <a:gd name="T0" fmla="*/ 128 w 144"/>
                  <a:gd name="T1" fmla="*/ 78 h 196"/>
                  <a:gd name="T2" fmla="*/ 0 w 144"/>
                  <a:gd name="T3" fmla="*/ 196 h 196"/>
                  <a:gd name="T4" fmla="*/ 137 w 144"/>
                  <a:gd name="T5" fmla="*/ 87 h 196"/>
                  <a:gd name="T6" fmla="*/ 128 w 144"/>
                  <a:gd name="T7" fmla="*/ 78 h 196"/>
                  <a:gd name="T8" fmla="*/ 135 w 144"/>
                  <a:gd name="T9" fmla="*/ 0 h 196"/>
                  <a:gd name="T10" fmla="*/ 70 w 144"/>
                  <a:gd name="T11" fmla="*/ 0 h 196"/>
                  <a:gd name="T12" fmla="*/ 97 w 144"/>
                  <a:gd name="T13" fmla="*/ 27 h 196"/>
                  <a:gd name="T14" fmla="*/ 144 w 144"/>
                  <a:gd name="T15" fmla="*/ 27 h 196"/>
                  <a:gd name="T16" fmla="*/ 139 w 144"/>
                  <a:gd name="T17" fmla="*/ 12 h 196"/>
                  <a:gd name="T18" fmla="*/ 135 w 144"/>
                  <a:gd name="T19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4" h="196">
                    <a:moveTo>
                      <a:pt x="128" y="78"/>
                    </a:moveTo>
                    <a:cubicBezTo>
                      <a:pt x="0" y="196"/>
                      <a:pt x="0" y="196"/>
                      <a:pt x="0" y="196"/>
                    </a:cubicBezTo>
                    <a:cubicBezTo>
                      <a:pt x="137" y="87"/>
                      <a:pt x="137" y="87"/>
                      <a:pt x="137" y="87"/>
                    </a:cubicBezTo>
                    <a:cubicBezTo>
                      <a:pt x="128" y="78"/>
                      <a:pt x="128" y="78"/>
                      <a:pt x="128" y="78"/>
                    </a:cubicBezTo>
                    <a:moveTo>
                      <a:pt x="135" y="0"/>
                    </a:moveTo>
                    <a:cubicBezTo>
                      <a:pt x="70" y="0"/>
                      <a:pt x="70" y="0"/>
                      <a:pt x="70" y="0"/>
                    </a:cubicBezTo>
                    <a:cubicBezTo>
                      <a:pt x="97" y="27"/>
                      <a:pt x="97" y="27"/>
                      <a:pt x="97" y="27"/>
                    </a:cubicBezTo>
                    <a:cubicBezTo>
                      <a:pt x="144" y="27"/>
                      <a:pt x="144" y="27"/>
                      <a:pt x="144" y="27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7" y="8"/>
                      <a:pt x="136" y="4"/>
                      <a:pt x="135" y="0"/>
                    </a:cubicBezTo>
                  </a:path>
                </a:pathLst>
              </a:custGeom>
              <a:solidFill>
                <a:srgbClr val="0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auto">
              <a:xfrm>
                <a:off x="3568701" y="3473450"/>
                <a:ext cx="63500" cy="49213"/>
              </a:xfrm>
              <a:custGeom>
                <a:avLst/>
                <a:gdLst>
                  <a:gd name="T0" fmla="*/ 35 w 35"/>
                  <a:gd name="T1" fmla="*/ 0 h 27"/>
                  <a:gd name="T2" fmla="*/ 0 w 35"/>
                  <a:gd name="T3" fmla="*/ 0 h 27"/>
                  <a:gd name="T4" fmla="*/ 4 w 35"/>
                  <a:gd name="T5" fmla="*/ 12 h 27"/>
                  <a:gd name="T6" fmla="*/ 9 w 35"/>
                  <a:gd name="T7" fmla="*/ 27 h 27"/>
                  <a:gd name="T8" fmla="*/ 35 w 35"/>
                  <a:gd name="T9" fmla="*/ 27 h 27"/>
                  <a:gd name="T10" fmla="*/ 35 w 35"/>
                  <a:gd name="T1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27">
                    <a:moveTo>
                      <a:pt x="3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4"/>
                      <a:pt x="2" y="8"/>
                      <a:pt x="4" y="12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35" y="27"/>
                      <a:pt x="35" y="27"/>
                      <a:pt x="35" y="27"/>
                    </a:cubicBezTo>
                    <a:cubicBezTo>
                      <a:pt x="35" y="0"/>
                      <a:pt x="35" y="0"/>
                      <a:pt x="35" y="0"/>
                    </a:cubicBezTo>
                  </a:path>
                </a:pathLst>
              </a:custGeom>
              <a:solidFill>
                <a:srgbClr val="0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3267076" y="3198813"/>
                <a:ext cx="366713" cy="681038"/>
              </a:xfrm>
              <a:custGeom>
                <a:avLst/>
                <a:gdLst>
                  <a:gd name="T0" fmla="*/ 55 w 231"/>
                  <a:gd name="T1" fmla="*/ 252 h 429"/>
                  <a:gd name="T2" fmla="*/ 122 w 231"/>
                  <a:gd name="T3" fmla="*/ 31 h 429"/>
                  <a:gd name="T4" fmla="*/ 131 w 231"/>
                  <a:gd name="T5" fmla="*/ 0 h 429"/>
                  <a:gd name="T6" fmla="*/ 231 w 231"/>
                  <a:gd name="T7" fmla="*/ 0 h 429"/>
                  <a:gd name="T8" fmla="*/ 231 w 231"/>
                  <a:gd name="T9" fmla="*/ 173 h 429"/>
                  <a:gd name="T10" fmla="*/ 116 w 231"/>
                  <a:gd name="T11" fmla="*/ 173 h 429"/>
                  <a:gd name="T12" fmla="*/ 193 w 231"/>
                  <a:gd name="T13" fmla="*/ 251 h 429"/>
                  <a:gd name="T14" fmla="*/ 0 w 231"/>
                  <a:gd name="T15" fmla="*/ 429 h 429"/>
                  <a:gd name="T16" fmla="*/ 55 w 231"/>
                  <a:gd name="T17" fmla="*/ 252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1" h="429">
                    <a:moveTo>
                      <a:pt x="55" y="252"/>
                    </a:moveTo>
                    <a:lnTo>
                      <a:pt x="122" y="31"/>
                    </a:lnTo>
                    <a:lnTo>
                      <a:pt x="131" y="0"/>
                    </a:lnTo>
                    <a:lnTo>
                      <a:pt x="231" y="0"/>
                    </a:lnTo>
                    <a:lnTo>
                      <a:pt x="231" y="173"/>
                    </a:lnTo>
                    <a:lnTo>
                      <a:pt x="116" y="173"/>
                    </a:lnTo>
                    <a:lnTo>
                      <a:pt x="193" y="251"/>
                    </a:lnTo>
                    <a:lnTo>
                      <a:pt x="0" y="429"/>
                    </a:lnTo>
                    <a:lnTo>
                      <a:pt x="55" y="252"/>
                    </a:lnTo>
                    <a:close/>
                  </a:path>
                </a:pathLst>
              </a:custGeom>
              <a:solidFill>
                <a:srgbClr val="97AE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auto">
              <a:xfrm>
                <a:off x="3267076" y="3198813"/>
                <a:ext cx="366713" cy="681038"/>
              </a:xfrm>
              <a:custGeom>
                <a:avLst/>
                <a:gdLst>
                  <a:gd name="T0" fmla="*/ 55 w 231"/>
                  <a:gd name="T1" fmla="*/ 252 h 429"/>
                  <a:gd name="T2" fmla="*/ 122 w 231"/>
                  <a:gd name="T3" fmla="*/ 31 h 429"/>
                  <a:gd name="T4" fmla="*/ 131 w 231"/>
                  <a:gd name="T5" fmla="*/ 0 h 429"/>
                  <a:gd name="T6" fmla="*/ 231 w 231"/>
                  <a:gd name="T7" fmla="*/ 0 h 429"/>
                  <a:gd name="T8" fmla="*/ 231 w 231"/>
                  <a:gd name="T9" fmla="*/ 173 h 429"/>
                  <a:gd name="T10" fmla="*/ 116 w 231"/>
                  <a:gd name="T11" fmla="*/ 173 h 429"/>
                  <a:gd name="T12" fmla="*/ 193 w 231"/>
                  <a:gd name="T13" fmla="*/ 251 h 429"/>
                  <a:gd name="T14" fmla="*/ 0 w 231"/>
                  <a:gd name="T15" fmla="*/ 429 h 429"/>
                  <a:gd name="T16" fmla="*/ 55 w 231"/>
                  <a:gd name="T17" fmla="*/ 252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1" h="429">
                    <a:moveTo>
                      <a:pt x="55" y="252"/>
                    </a:moveTo>
                    <a:lnTo>
                      <a:pt x="122" y="31"/>
                    </a:lnTo>
                    <a:lnTo>
                      <a:pt x="131" y="0"/>
                    </a:lnTo>
                    <a:lnTo>
                      <a:pt x="231" y="0"/>
                    </a:lnTo>
                    <a:lnTo>
                      <a:pt x="231" y="173"/>
                    </a:lnTo>
                    <a:lnTo>
                      <a:pt x="116" y="173"/>
                    </a:lnTo>
                    <a:lnTo>
                      <a:pt x="193" y="251"/>
                    </a:lnTo>
                    <a:lnTo>
                      <a:pt x="0" y="429"/>
                    </a:lnTo>
                    <a:lnTo>
                      <a:pt x="55" y="2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auto">
              <a:xfrm>
                <a:off x="3143251" y="3197225"/>
                <a:ext cx="250825" cy="682625"/>
              </a:xfrm>
              <a:custGeom>
                <a:avLst/>
                <a:gdLst>
                  <a:gd name="T0" fmla="*/ 157 w 158"/>
                  <a:gd name="T1" fmla="*/ 32 h 430"/>
                  <a:gd name="T2" fmla="*/ 158 w 158"/>
                  <a:gd name="T3" fmla="*/ 33 h 430"/>
                  <a:gd name="T4" fmla="*/ 107 w 158"/>
                  <a:gd name="T5" fmla="*/ 83 h 430"/>
                  <a:gd name="T6" fmla="*/ 133 w 158"/>
                  <a:gd name="T7" fmla="*/ 253 h 430"/>
                  <a:gd name="T8" fmla="*/ 78 w 158"/>
                  <a:gd name="T9" fmla="*/ 430 h 430"/>
                  <a:gd name="T10" fmla="*/ 26 w 158"/>
                  <a:gd name="T11" fmla="*/ 253 h 430"/>
                  <a:gd name="T12" fmla="*/ 50 w 158"/>
                  <a:gd name="T13" fmla="*/ 83 h 430"/>
                  <a:gd name="T14" fmla="*/ 0 w 158"/>
                  <a:gd name="T15" fmla="*/ 33 h 430"/>
                  <a:gd name="T16" fmla="*/ 33 w 158"/>
                  <a:gd name="T17" fmla="*/ 0 h 430"/>
                  <a:gd name="T18" fmla="*/ 125 w 158"/>
                  <a:gd name="T19" fmla="*/ 0 h 430"/>
                  <a:gd name="T20" fmla="*/ 157 w 158"/>
                  <a:gd name="T21" fmla="*/ 32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8" h="430">
                    <a:moveTo>
                      <a:pt x="157" y="32"/>
                    </a:moveTo>
                    <a:lnTo>
                      <a:pt x="158" y="33"/>
                    </a:lnTo>
                    <a:lnTo>
                      <a:pt x="107" y="83"/>
                    </a:lnTo>
                    <a:lnTo>
                      <a:pt x="133" y="253"/>
                    </a:lnTo>
                    <a:lnTo>
                      <a:pt x="78" y="430"/>
                    </a:lnTo>
                    <a:lnTo>
                      <a:pt x="26" y="253"/>
                    </a:lnTo>
                    <a:lnTo>
                      <a:pt x="50" y="83"/>
                    </a:lnTo>
                    <a:lnTo>
                      <a:pt x="0" y="33"/>
                    </a:lnTo>
                    <a:lnTo>
                      <a:pt x="33" y="0"/>
                    </a:lnTo>
                    <a:lnTo>
                      <a:pt x="125" y="0"/>
                    </a:lnTo>
                    <a:lnTo>
                      <a:pt x="157" y="32"/>
                    </a:lnTo>
                    <a:close/>
                  </a:path>
                </a:pathLst>
              </a:custGeom>
              <a:solidFill>
                <a:srgbClr val="424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auto">
              <a:xfrm>
                <a:off x="3143251" y="3197225"/>
                <a:ext cx="250825" cy="682625"/>
              </a:xfrm>
              <a:custGeom>
                <a:avLst/>
                <a:gdLst>
                  <a:gd name="T0" fmla="*/ 157 w 158"/>
                  <a:gd name="T1" fmla="*/ 32 h 430"/>
                  <a:gd name="T2" fmla="*/ 158 w 158"/>
                  <a:gd name="T3" fmla="*/ 33 h 430"/>
                  <a:gd name="T4" fmla="*/ 107 w 158"/>
                  <a:gd name="T5" fmla="*/ 83 h 430"/>
                  <a:gd name="T6" fmla="*/ 133 w 158"/>
                  <a:gd name="T7" fmla="*/ 253 h 430"/>
                  <a:gd name="T8" fmla="*/ 78 w 158"/>
                  <a:gd name="T9" fmla="*/ 430 h 430"/>
                  <a:gd name="T10" fmla="*/ 26 w 158"/>
                  <a:gd name="T11" fmla="*/ 253 h 430"/>
                  <a:gd name="T12" fmla="*/ 50 w 158"/>
                  <a:gd name="T13" fmla="*/ 83 h 430"/>
                  <a:gd name="T14" fmla="*/ 0 w 158"/>
                  <a:gd name="T15" fmla="*/ 33 h 430"/>
                  <a:gd name="T16" fmla="*/ 33 w 158"/>
                  <a:gd name="T17" fmla="*/ 0 h 430"/>
                  <a:gd name="T18" fmla="*/ 125 w 158"/>
                  <a:gd name="T19" fmla="*/ 0 h 430"/>
                  <a:gd name="T20" fmla="*/ 157 w 158"/>
                  <a:gd name="T21" fmla="*/ 32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8" h="430">
                    <a:moveTo>
                      <a:pt x="157" y="32"/>
                    </a:moveTo>
                    <a:lnTo>
                      <a:pt x="158" y="33"/>
                    </a:lnTo>
                    <a:lnTo>
                      <a:pt x="107" y="83"/>
                    </a:lnTo>
                    <a:lnTo>
                      <a:pt x="133" y="253"/>
                    </a:lnTo>
                    <a:lnTo>
                      <a:pt x="78" y="430"/>
                    </a:lnTo>
                    <a:lnTo>
                      <a:pt x="26" y="253"/>
                    </a:lnTo>
                    <a:lnTo>
                      <a:pt x="50" y="83"/>
                    </a:lnTo>
                    <a:lnTo>
                      <a:pt x="0" y="33"/>
                    </a:lnTo>
                    <a:lnTo>
                      <a:pt x="33" y="0"/>
                    </a:lnTo>
                    <a:lnTo>
                      <a:pt x="125" y="0"/>
                    </a:lnTo>
                    <a:lnTo>
                      <a:pt x="157" y="3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33"/>
              <p:cNvSpPr>
                <a:spLocks noEditPoints="1"/>
              </p:cNvSpPr>
              <p:nvPr/>
            </p:nvSpPr>
            <p:spPr bwMode="auto">
              <a:xfrm>
                <a:off x="3076576" y="3248025"/>
                <a:ext cx="384175" cy="350838"/>
              </a:xfrm>
              <a:custGeom>
                <a:avLst/>
                <a:gdLst>
                  <a:gd name="T0" fmla="*/ 68 w 242"/>
                  <a:gd name="T1" fmla="*/ 221 h 221"/>
                  <a:gd name="T2" fmla="*/ 0 w 242"/>
                  <a:gd name="T3" fmla="*/ 1 h 221"/>
                  <a:gd name="T4" fmla="*/ 42 w 242"/>
                  <a:gd name="T5" fmla="*/ 1 h 221"/>
                  <a:gd name="T6" fmla="*/ 92 w 242"/>
                  <a:gd name="T7" fmla="*/ 51 h 221"/>
                  <a:gd name="T8" fmla="*/ 68 w 242"/>
                  <a:gd name="T9" fmla="*/ 221 h 221"/>
                  <a:gd name="T10" fmla="*/ 242 w 242"/>
                  <a:gd name="T11" fmla="*/ 0 h 221"/>
                  <a:gd name="T12" fmla="*/ 175 w 242"/>
                  <a:gd name="T13" fmla="*/ 221 h 221"/>
                  <a:gd name="T14" fmla="*/ 149 w 242"/>
                  <a:gd name="T15" fmla="*/ 51 h 221"/>
                  <a:gd name="T16" fmla="*/ 200 w 242"/>
                  <a:gd name="T17" fmla="*/ 1 h 221"/>
                  <a:gd name="T18" fmla="*/ 199 w 242"/>
                  <a:gd name="T19" fmla="*/ 0 h 221"/>
                  <a:gd name="T20" fmla="*/ 242 w 242"/>
                  <a:gd name="T2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2" h="221">
                    <a:moveTo>
                      <a:pt x="68" y="221"/>
                    </a:moveTo>
                    <a:lnTo>
                      <a:pt x="0" y="1"/>
                    </a:lnTo>
                    <a:lnTo>
                      <a:pt x="42" y="1"/>
                    </a:lnTo>
                    <a:lnTo>
                      <a:pt x="92" y="51"/>
                    </a:lnTo>
                    <a:lnTo>
                      <a:pt x="68" y="221"/>
                    </a:lnTo>
                    <a:close/>
                    <a:moveTo>
                      <a:pt x="242" y="0"/>
                    </a:moveTo>
                    <a:lnTo>
                      <a:pt x="175" y="221"/>
                    </a:lnTo>
                    <a:lnTo>
                      <a:pt x="149" y="51"/>
                    </a:lnTo>
                    <a:lnTo>
                      <a:pt x="200" y="1"/>
                    </a:lnTo>
                    <a:lnTo>
                      <a:pt x="199" y="0"/>
                    </a:lnTo>
                    <a:lnTo>
                      <a:pt x="24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34"/>
              <p:cNvSpPr>
                <a:spLocks noEditPoints="1"/>
              </p:cNvSpPr>
              <p:nvPr/>
            </p:nvSpPr>
            <p:spPr bwMode="auto">
              <a:xfrm>
                <a:off x="3076576" y="3248025"/>
                <a:ext cx="384175" cy="350838"/>
              </a:xfrm>
              <a:custGeom>
                <a:avLst/>
                <a:gdLst>
                  <a:gd name="T0" fmla="*/ 68 w 242"/>
                  <a:gd name="T1" fmla="*/ 221 h 221"/>
                  <a:gd name="T2" fmla="*/ 0 w 242"/>
                  <a:gd name="T3" fmla="*/ 1 h 221"/>
                  <a:gd name="T4" fmla="*/ 42 w 242"/>
                  <a:gd name="T5" fmla="*/ 1 h 221"/>
                  <a:gd name="T6" fmla="*/ 92 w 242"/>
                  <a:gd name="T7" fmla="*/ 51 h 221"/>
                  <a:gd name="T8" fmla="*/ 68 w 242"/>
                  <a:gd name="T9" fmla="*/ 221 h 221"/>
                  <a:gd name="T10" fmla="*/ 242 w 242"/>
                  <a:gd name="T11" fmla="*/ 0 h 221"/>
                  <a:gd name="T12" fmla="*/ 175 w 242"/>
                  <a:gd name="T13" fmla="*/ 221 h 221"/>
                  <a:gd name="T14" fmla="*/ 149 w 242"/>
                  <a:gd name="T15" fmla="*/ 51 h 221"/>
                  <a:gd name="T16" fmla="*/ 200 w 242"/>
                  <a:gd name="T17" fmla="*/ 1 h 221"/>
                  <a:gd name="T18" fmla="*/ 199 w 242"/>
                  <a:gd name="T19" fmla="*/ 0 h 221"/>
                  <a:gd name="T20" fmla="*/ 242 w 242"/>
                  <a:gd name="T2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2" h="221">
                    <a:moveTo>
                      <a:pt x="68" y="221"/>
                    </a:moveTo>
                    <a:lnTo>
                      <a:pt x="0" y="1"/>
                    </a:lnTo>
                    <a:lnTo>
                      <a:pt x="42" y="1"/>
                    </a:lnTo>
                    <a:lnTo>
                      <a:pt x="92" y="51"/>
                    </a:lnTo>
                    <a:lnTo>
                      <a:pt x="68" y="221"/>
                    </a:lnTo>
                    <a:moveTo>
                      <a:pt x="242" y="0"/>
                    </a:moveTo>
                    <a:lnTo>
                      <a:pt x="175" y="221"/>
                    </a:lnTo>
                    <a:lnTo>
                      <a:pt x="149" y="51"/>
                    </a:lnTo>
                    <a:lnTo>
                      <a:pt x="200" y="1"/>
                    </a:lnTo>
                    <a:lnTo>
                      <a:pt x="199" y="0"/>
                    </a:lnTo>
                    <a:lnTo>
                      <a:pt x="24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auto">
              <a:xfrm>
                <a:off x="2903538" y="3198813"/>
                <a:ext cx="363538" cy="681038"/>
              </a:xfrm>
              <a:custGeom>
                <a:avLst/>
                <a:gdLst>
                  <a:gd name="T0" fmla="*/ 109 w 229"/>
                  <a:gd name="T1" fmla="*/ 32 h 429"/>
                  <a:gd name="T2" fmla="*/ 177 w 229"/>
                  <a:gd name="T3" fmla="*/ 252 h 429"/>
                  <a:gd name="T4" fmla="*/ 229 w 229"/>
                  <a:gd name="T5" fmla="*/ 429 h 429"/>
                  <a:gd name="T6" fmla="*/ 37 w 229"/>
                  <a:gd name="T7" fmla="*/ 251 h 429"/>
                  <a:gd name="T8" fmla="*/ 114 w 229"/>
                  <a:gd name="T9" fmla="*/ 173 h 429"/>
                  <a:gd name="T10" fmla="*/ 0 w 229"/>
                  <a:gd name="T11" fmla="*/ 173 h 429"/>
                  <a:gd name="T12" fmla="*/ 0 w 229"/>
                  <a:gd name="T13" fmla="*/ 0 h 429"/>
                  <a:gd name="T14" fmla="*/ 98 w 229"/>
                  <a:gd name="T15" fmla="*/ 0 h 429"/>
                  <a:gd name="T16" fmla="*/ 109 w 229"/>
                  <a:gd name="T17" fmla="*/ 31 h 429"/>
                  <a:gd name="T18" fmla="*/ 109 w 229"/>
                  <a:gd name="T19" fmla="*/ 32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9" h="429">
                    <a:moveTo>
                      <a:pt x="109" y="32"/>
                    </a:moveTo>
                    <a:lnTo>
                      <a:pt x="177" y="252"/>
                    </a:lnTo>
                    <a:lnTo>
                      <a:pt x="229" y="429"/>
                    </a:lnTo>
                    <a:lnTo>
                      <a:pt x="37" y="251"/>
                    </a:lnTo>
                    <a:lnTo>
                      <a:pt x="114" y="173"/>
                    </a:lnTo>
                    <a:lnTo>
                      <a:pt x="0" y="173"/>
                    </a:lnTo>
                    <a:lnTo>
                      <a:pt x="0" y="0"/>
                    </a:lnTo>
                    <a:lnTo>
                      <a:pt x="98" y="0"/>
                    </a:lnTo>
                    <a:lnTo>
                      <a:pt x="109" y="31"/>
                    </a:lnTo>
                    <a:lnTo>
                      <a:pt x="109" y="32"/>
                    </a:lnTo>
                    <a:close/>
                  </a:path>
                </a:pathLst>
              </a:custGeom>
              <a:solidFill>
                <a:srgbClr val="B9D1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auto">
              <a:xfrm>
                <a:off x="2903538" y="3198813"/>
                <a:ext cx="363538" cy="681038"/>
              </a:xfrm>
              <a:custGeom>
                <a:avLst/>
                <a:gdLst>
                  <a:gd name="T0" fmla="*/ 109 w 229"/>
                  <a:gd name="T1" fmla="*/ 32 h 429"/>
                  <a:gd name="T2" fmla="*/ 177 w 229"/>
                  <a:gd name="T3" fmla="*/ 252 h 429"/>
                  <a:gd name="T4" fmla="*/ 229 w 229"/>
                  <a:gd name="T5" fmla="*/ 429 h 429"/>
                  <a:gd name="T6" fmla="*/ 37 w 229"/>
                  <a:gd name="T7" fmla="*/ 251 h 429"/>
                  <a:gd name="T8" fmla="*/ 114 w 229"/>
                  <a:gd name="T9" fmla="*/ 173 h 429"/>
                  <a:gd name="T10" fmla="*/ 0 w 229"/>
                  <a:gd name="T11" fmla="*/ 173 h 429"/>
                  <a:gd name="T12" fmla="*/ 0 w 229"/>
                  <a:gd name="T13" fmla="*/ 0 h 429"/>
                  <a:gd name="T14" fmla="*/ 98 w 229"/>
                  <a:gd name="T15" fmla="*/ 0 h 429"/>
                  <a:gd name="T16" fmla="*/ 109 w 229"/>
                  <a:gd name="T17" fmla="*/ 31 h 429"/>
                  <a:gd name="T18" fmla="*/ 109 w 229"/>
                  <a:gd name="T19" fmla="*/ 32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9" h="429">
                    <a:moveTo>
                      <a:pt x="109" y="32"/>
                    </a:moveTo>
                    <a:lnTo>
                      <a:pt x="177" y="252"/>
                    </a:lnTo>
                    <a:lnTo>
                      <a:pt x="229" y="429"/>
                    </a:lnTo>
                    <a:lnTo>
                      <a:pt x="37" y="251"/>
                    </a:lnTo>
                    <a:lnTo>
                      <a:pt x="114" y="173"/>
                    </a:lnTo>
                    <a:lnTo>
                      <a:pt x="0" y="173"/>
                    </a:lnTo>
                    <a:lnTo>
                      <a:pt x="0" y="0"/>
                    </a:lnTo>
                    <a:lnTo>
                      <a:pt x="98" y="0"/>
                    </a:lnTo>
                    <a:lnTo>
                      <a:pt x="109" y="31"/>
                    </a:lnTo>
                    <a:lnTo>
                      <a:pt x="109" y="3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auto">
              <a:xfrm>
                <a:off x="2951163" y="3609975"/>
                <a:ext cx="225425" cy="303213"/>
              </a:xfrm>
              <a:custGeom>
                <a:avLst/>
                <a:gdLst>
                  <a:gd name="T0" fmla="*/ 0 w 142"/>
                  <a:gd name="T1" fmla="*/ 61 h 191"/>
                  <a:gd name="T2" fmla="*/ 64 w 142"/>
                  <a:gd name="T3" fmla="*/ 0 h 191"/>
                  <a:gd name="T4" fmla="*/ 142 w 142"/>
                  <a:gd name="T5" fmla="*/ 131 h 191"/>
                  <a:gd name="T6" fmla="*/ 79 w 142"/>
                  <a:gd name="T7" fmla="*/ 191 h 191"/>
                  <a:gd name="T8" fmla="*/ 0 w 142"/>
                  <a:gd name="T9" fmla="*/ 61 h 191"/>
                  <a:gd name="T10" fmla="*/ 0 w 142"/>
                  <a:gd name="T11" fmla="*/ 6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2" h="191">
                    <a:moveTo>
                      <a:pt x="0" y="61"/>
                    </a:moveTo>
                    <a:lnTo>
                      <a:pt x="64" y="0"/>
                    </a:lnTo>
                    <a:lnTo>
                      <a:pt x="142" y="131"/>
                    </a:lnTo>
                    <a:lnTo>
                      <a:pt x="79" y="191"/>
                    </a:lnTo>
                    <a:lnTo>
                      <a:pt x="0" y="6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97AE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auto">
              <a:xfrm>
                <a:off x="2578101" y="3706813"/>
                <a:ext cx="498475" cy="517525"/>
              </a:xfrm>
              <a:custGeom>
                <a:avLst/>
                <a:gdLst>
                  <a:gd name="T0" fmla="*/ 276 w 276"/>
                  <a:gd name="T1" fmla="*/ 115 h 287"/>
                  <a:gd name="T2" fmla="*/ 113 w 276"/>
                  <a:gd name="T3" fmla="*/ 268 h 287"/>
                  <a:gd name="T4" fmla="*/ 75 w 276"/>
                  <a:gd name="T5" fmla="*/ 285 h 287"/>
                  <a:gd name="T6" fmla="*/ 35 w 276"/>
                  <a:gd name="T7" fmla="*/ 277 h 287"/>
                  <a:gd name="T8" fmla="*/ 8 w 276"/>
                  <a:gd name="T9" fmla="*/ 247 h 287"/>
                  <a:gd name="T10" fmla="*/ 4 w 276"/>
                  <a:gd name="T11" fmla="*/ 206 h 287"/>
                  <a:gd name="T12" fmla="*/ 9 w 276"/>
                  <a:gd name="T13" fmla="*/ 185 h 287"/>
                  <a:gd name="T14" fmla="*/ 207 w 276"/>
                  <a:gd name="T15" fmla="*/ 0 h 287"/>
                  <a:gd name="T16" fmla="*/ 207 w 276"/>
                  <a:gd name="T17" fmla="*/ 0 h 287"/>
                  <a:gd name="T18" fmla="*/ 276 w 276"/>
                  <a:gd name="T19" fmla="*/ 1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6" h="287">
                    <a:moveTo>
                      <a:pt x="276" y="115"/>
                    </a:moveTo>
                    <a:cubicBezTo>
                      <a:pt x="113" y="268"/>
                      <a:pt x="113" y="268"/>
                      <a:pt x="113" y="268"/>
                    </a:cubicBezTo>
                    <a:cubicBezTo>
                      <a:pt x="102" y="278"/>
                      <a:pt x="89" y="284"/>
                      <a:pt x="75" y="285"/>
                    </a:cubicBezTo>
                    <a:cubicBezTo>
                      <a:pt x="61" y="287"/>
                      <a:pt x="48" y="284"/>
                      <a:pt x="35" y="277"/>
                    </a:cubicBezTo>
                    <a:cubicBezTo>
                      <a:pt x="23" y="270"/>
                      <a:pt x="13" y="260"/>
                      <a:pt x="8" y="247"/>
                    </a:cubicBezTo>
                    <a:cubicBezTo>
                      <a:pt x="2" y="234"/>
                      <a:pt x="0" y="220"/>
                      <a:pt x="4" y="206"/>
                    </a:cubicBezTo>
                    <a:cubicBezTo>
                      <a:pt x="9" y="185"/>
                      <a:pt x="9" y="185"/>
                      <a:pt x="9" y="185"/>
                    </a:cubicBezTo>
                    <a:cubicBezTo>
                      <a:pt x="207" y="0"/>
                      <a:pt x="207" y="0"/>
                      <a:pt x="207" y="0"/>
                    </a:cubicBezTo>
                    <a:cubicBezTo>
                      <a:pt x="207" y="0"/>
                      <a:pt x="207" y="0"/>
                      <a:pt x="207" y="0"/>
                    </a:cubicBezTo>
                    <a:lnTo>
                      <a:pt x="276" y="115"/>
                    </a:lnTo>
                    <a:close/>
                  </a:path>
                </a:pathLst>
              </a:custGeom>
              <a:solidFill>
                <a:srgbClr val="00A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39"/>
              <p:cNvSpPr>
                <a:spLocks/>
              </p:cNvSpPr>
              <p:nvPr/>
            </p:nvSpPr>
            <p:spPr bwMode="auto">
              <a:xfrm>
                <a:off x="3052763" y="3495675"/>
                <a:ext cx="288925" cy="322263"/>
              </a:xfrm>
              <a:custGeom>
                <a:avLst/>
                <a:gdLst>
                  <a:gd name="T0" fmla="*/ 0 w 160"/>
                  <a:gd name="T1" fmla="*/ 64 h 179"/>
                  <a:gd name="T2" fmla="*/ 49 w 160"/>
                  <a:gd name="T3" fmla="*/ 19 h 179"/>
                  <a:gd name="T4" fmla="*/ 96 w 160"/>
                  <a:gd name="T5" fmla="*/ 1 h 179"/>
                  <a:gd name="T6" fmla="*/ 142 w 160"/>
                  <a:gd name="T7" fmla="*/ 22 h 179"/>
                  <a:gd name="T8" fmla="*/ 159 w 160"/>
                  <a:gd name="T9" fmla="*/ 69 h 179"/>
                  <a:gd name="T10" fmla="*/ 139 w 160"/>
                  <a:gd name="T11" fmla="*/ 114 h 179"/>
                  <a:gd name="T12" fmla="*/ 69 w 160"/>
                  <a:gd name="T13" fmla="*/ 179 h 179"/>
                  <a:gd name="T14" fmla="*/ 0 w 160"/>
                  <a:gd name="T15" fmla="*/ 6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0" h="179">
                    <a:moveTo>
                      <a:pt x="0" y="64"/>
                    </a:moveTo>
                    <a:cubicBezTo>
                      <a:pt x="49" y="19"/>
                      <a:pt x="49" y="19"/>
                      <a:pt x="49" y="19"/>
                    </a:cubicBezTo>
                    <a:cubicBezTo>
                      <a:pt x="63" y="6"/>
                      <a:pt x="78" y="0"/>
                      <a:pt x="96" y="1"/>
                    </a:cubicBezTo>
                    <a:cubicBezTo>
                      <a:pt x="114" y="2"/>
                      <a:pt x="130" y="9"/>
                      <a:pt x="142" y="22"/>
                    </a:cubicBezTo>
                    <a:cubicBezTo>
                      <a:pt x="154" y="35"/>
                      <a:pt x="160" y="50"/>
                      <a:pt x="159" y="69"/>
                    </a:cubicBezTo>
                    <a:cubicBezTo>
                      <a:pt x="159" y="87"/>
                      <a:pt x="152" y="102"/>
                      <a:pt x="139" y="114"/>
                    </a:cubicBezTo>
                    <a:cubicBezTo>
                      <a:pt x="69" y="179"/>
                      <a:pt x="69" y="179"/>
                      <a:pt x="69" y="179"/>
                    </a:cubicBez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40"/>
              <p:cNvSpPr>
                <a:spLocks/>
              </p:cNvSpPr>
              <p:nvPr/>
            </p:nvSpPr>
            <p:spPr bwMode="auto">
              <a:xfrm>
                <a:off x="3014663" y="3686175"/>
                <a:ext cx="57150" cy="60325"/>
              </a:xfrm>
              <a:custGeom>
                <a:avLst/>
                <a:gdLst>
                  <a:gd name="T0" fmla="*/ 2 w 32"/>
                  <a:gd name="T1" fmla="*/ 23 h 33"/>
                  <a:gd name="T2" fmla="*/ 0 w 32"/>
                  <a:gd name="T3" fmla="*/ 12 h 33"/>
                  <a:gd name="T4" fmla="*/ 8 w 32"/>
                  <a:gd name="T5" fmla="*/ 2 h 33"/>
                  <a:gd name="T6" fmla="*/ 21 w 32"/>
                  <a:gd name="T7" fmla="*/ 2 h 33"/>
                  <a:gd name="T8" fmla="*/ 30 w 32"/>
                  <a:gd name="T9" fmla="*/ 8 h 33"/>
                  <a:gd name="T10" fmla="*/ 31 w 32"/>
                  <a:gd name="T11" fmla="*/ 21 h 33"/>
                  <a:gd name="T12" fmla="*/ 24 w 32"/>
                  <a:gd name="T13" fmla="*/ 29 h 33"/>
                  <a:gd name="T14" fmla="*/ 12 w 32"/>
                  <a:gd name="T15" fmla="*/ 31 h 33"/>
                  <a:gd name="T16" fmla="*/ 2 w 32"/>
                  <a:gd name="T17" fmla="*/ 2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33">
                    <a:moveTo>
                      <a:pt x="2" y="23"/>
                    </a:moveTo>
                    <a:cubicBezTo>
                      <a:pt x="0" y="20"/>
                      <a:pt x="0" y="16"/>
                      <a:pt x="0" y="12"/>
                    </a:cubicBezTo>
                    <a:cubicBezTo>
                      <a:pt x="2" y="7"/>
                      <a:pt x="4" y="4"/>
                      <a:pt x="8" y="2"/>
                    </a:cubicBezTo>
                    <a:cubicBezTo>
                      <a:pt x="12" y="0"/>
                      <a:pt x="16" y="0"/>
                      <a:pt x="21" y="2"/>
                    </a:cubicBezTo>
                    <a:cubicBezTo>
                      <a:pt x="24" y="2"/>
                      <a:pt x="28" y="4"/>
                      <a:pt x="30" y="8"/>
                    </a:cubicBezTo>
                    <a:cubicBezTo>
                      <a:pt x="32" y="12"/>
                      <a:pt x="32" y="16"/>
                      <a:pt x="31" y="21"/>
                    </a:cubicBezTo>
                    <a:cubicBezTo>
                      <a:pt x="31" y="25"/>
                      <a:pt x="28" y="28"/>
                      <a:pt x="24" y="29"/>
                    </a:cubicBezTo>
                    <a:cubicBezTo>
                      <a:pt x="20" y="32"/>
                      <a:pt x="16" y="33"/>
                      <a:pt x="12" y="31"/>
                    </a:cubicBezTo>
                    <a:cubicBezTo>
                      <a:pt x="8" y="30"/>
                      <a:pt x="4" y="27"/>
                      <a:pt x="2" y="23"/>
                    </a:cubicBezTo>
                    <a:close/>
                  </a:path>
                </a:pathLst>
              </a:custGeom>
              <a:solidFill>
                <a:srgbClr val="424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auto">
              <a:xfrm>
                <a:off x="2900363" y="3171825"/>
                <a:ext cx="731838" cy="117475"/>
              </a:xfrm>
              <a:custGeom>
                <a:avLst/>
                <a:gdLst>
                  <a:gd name="T0" fmla="*/ 461 w 461"/>
                  <a:gd name="T1" fmla="*/ 0 h 74"/>
                  <a:gd name="T2" fmla="*/ 0 w 461"/>
                  <a:gd name="T3" fmla="*/ 0 h 74"/>
                  <a:gd name="T4" fmla="*/ 0 w 461"/>
                  <a:gd name="T5" fmla="*/ 74 h 74"/>
                  <a:gd name="T6" fmla="*/ 2 w 461"/>
                  <a:gd name="T7" fmla="*/ 74 h 74"/>
                  <a:gd name="T8" fmla="*/ 2 w 461"/>
                  <a:gd name="T9" fmla="*/ 17 h 74"/>
                  <a:gd name="T10" fmla="*/ 100 w 461"/>
                  <a:gd name="T11" fmla="*/ 17 h 74"/>
                  <a:gd name="T12" fmla="*/ 111 w 461"/>
                  <a:gd name="T13" fmla="*/ 48 h 74"/>
                  <a:gd name="T14" fmla="*/ 111 w 461"/>
                  <a:gd name="T15" fmla="*/ 49 h 74"/>
                  <a:gd name="T16" fmla="*/ 153 w 461"/>
                  <a:gd name="T17" fmla="*/ 49 h 74"/>
                  <a:gd name="T18" fmla="*/ 186 w 461"/>
                  <a:gd name="T19" fmla="*/ 16 h 74"/>
                  <a:gd name="T20" fmla="*/ 278 w 461"/>
                  <a:gd name="T21" fmla="*/ 16 h 74"/>
                  <a:gd name="T22" fmla="*/ 310 w 461"/>
                  <a:gd name="T23" fmla="*/ 48 h 74"/>
                  <a:gd name="T24" fmla="*/ 311 w 461"/>
                  <a:gd name="T25" fmla="*/ 49 h 74"/>
                  <a:gd name="T26" fmla="*/ 310 w 461"/>
                  <a:gd name="T27" fmla="*/ 48 h 74"/>
                  <a:gd name="T28" fmla="*/ 353 w 461"/>
                  <a:gd name="T29" fmla="*/ 48 h 74"/>
                  <a:gd name="T30" fmla="*/ 348 w 461"/>
                  <a:gd name="T31" fmla="*/ 63 h 74"/>
                  <a:gd name="T32" fmla="*/ 348 w 461"/>
                  <a:gd name="T33" fmla="*/ 63 h 74"/>
                  <a:gd name="T34" fmla="*/ 353 w 461"/>
                  <a:gd name="T35" fmla="*/ 48 h 74"/>
                  <a:gd name="T36" fmla="*/ 362 w 461"/>
                  <a:gd name="T37" fmla="*/ 17 h 74"/>
                  <a:gd name="T38" fmla="*/ 461 w 461"/>
                  <a:gd name="T39" fmla="*/ 17 h 74"/>
                  <a:gd name="T40" fmla="*/ 461 w 461"/>
                  <a:gd name="T4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61" h="74">
                    <a:moveTo>
                      <a:pt x="461" y="0"/>
                    </a:moveTo>
                    <a:lnTo>
                      <a:pt x="0" y="0"/>
                    </a:lnTo>
                    <a:lnTo>
                      <a:pt x="0" y="74"/>
                    </a:lnTo>
                    <a:lnTo>
                      <a:pt x="2" y="74"/>
                    </a:lnTo>
                    <a:lnTo>
                      <a:pt x="2" y="17"/>
                    </a:lnTo>
                    <a:lnTo>
                      <a:pt x="100" y="17"/>
                    </a:lnTo>
                    <a:lnTo>
                      <a:pt x="111" y="48"/>
                    </a:lnTo>
                    <a:lnTo>
                      <a:pt x="111" y="49"/>
                    </a:lnTo>
                    <a:lnTo>
                      <a:pt x="153" y="49"/>
                    </a:lnTo>
                    <a:lnTo>
                      <a:pt x="186" y="16"/>
                    </a:lnTo>
                    <a:lnTo>
                      <a:pt x="278" y="16"/>
                    </a:lnTo>
                    <a:lnTo>
                      <a:pt x="310" y="48"/>
                    </a:lnTo>
                    <a:lnTo>
                      <a:pt x="311" y="49"/>
                    </a:lnTo>
                    <a:lnTo>
                      <a:pt x="310" y="48"/>
                    </a:lnTo>
                    <a:lnTo>
                      <a:pt x="353" y="48"/>
                    </a:lnTo>
                    <a:lnTo>
                      <a:pt x="348" y="63"/>
                    </a:lnTo>
                    <a:lnTo>
                      <a:pt x="348" y="63"/>
                    </a:lnTo>
                    <a:lnTo>
                      <a:pt x="353" y="48"/>
                    </a:lnTo>
                    <a:lnTo>
                      <a:pt x="362" y="17"/>
                    </a:lnTo>
                    <a:lnTo>
                      <a:pt x="461" y="17"/>
                    </a:lnTo>
                    <a:lnTo>
                      <a:pt x="461" y="0"/>
                    </a:lnTo>
                    <a:close/>
                  </a:path>
                </a:pathLst>
              </a:custGeom>
              <a:solidFill>
                <a:srgbClr val="7182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42"/>
              <p:cNvSpPr>
                <a:spLocks/>
              </p:cNvSpPr>
              <p:nvPr/>
            </p:nvSpPr>
            <p:spPr bwMode="auto">
              <a:xfrm>
                <a:off x="2900363" y="3171825"/>
                <a:ext cx="731838" cy="117475"/>
              </a:xfrm>
              <a:custGeom>
                <a:avLst/>
                <a:gdLst>
                  <a:gd name="T0" fmla="*/ 461 w 461"/>
                  <a:gd name="T1" fmla="*/ 0 h 74"/>
                  <a:gd name="T2" fmla="*/ 0 w 461"/>
                  <a:gd name="T3" fmla="*/ 0 h 74"/>
                  <a:gd name="T4" fmla="*/ 0 w 461"/>
                  <a:gd name="T5" fmla="*/ 74 h 74"/>
                  <a:gd name="T6" fmla="*/ 2 w 461"/>
                  <a:gd name="T7" fmla="*/ 74 h 74"/>
                  <a:gd name="T8" fmla="*/ 2 w 461"/>
                  <a:gd name="T9" fmla="*/ 17 h 74"/>
                  <a:gd name="T10" fmla="*/ 100 w 461"/>
                  <a:gd name="T11" fmla="*/ 17 h 74"/>
                  <a:gd name="T12" fmla="*/ 111 w 461"/>
                  <a:gd name="T13" fmla="*/ 48 h 74"/>
                  <a:gd name="T14" fmla="*/ 111 w 461"/>
                  <a:gd name="T15" fmla="*/ 49 h 74"/>
                  <a:gd name="T16" fmla="*/ 153 w 461"/>
                  <a:gd name="T17" fmla="*/ 49 h 74"/>
                  <a:gd name="T18" fmla="*/ 186 w 461"/>
                  <a:gd name="T19" fmla="*/ 16 h 74"/>
                  <a:gd name="T20" fmla="*/ 278 w 461"/>
                  <a:gd name="T21" fmla="*/ 16 h 74"/>
                  <a:gd name="T22" fmla="*/ 310 w 461"/>
                  <a:gd name="T23" fmla="*/ 48 h 74"/>
                  <a:gd name="T24" fmla="*/ 311 w 461"/>
                  <a:gd name="T25" fmla="*/ 49 h 74"/>
                  <a:gd name="T26" fmla="*/ 310 w 461"/>
                  <a:gd name="T27" fmla="*/ 48 h 74"/>
                  <a:gd name="T28" fmla="*/ 353 w 461"/>
                  <a:gd name="T29" fmla="*/ 48 h 74"/>
                  <a:gd name="T30" fmla="*/ 348 w 461"/>
                  <a:gd name="T31" fmla="*/ 63 h 74"/>
                  <a:gd name="T32" fmla="*/ 348 w 461"/>
                  <a:gd name="T33" fmla="*/ 63 h 74"/>
                  <a:gd name="T34" fmla="*/ 353 w 461"/>
                  <a:gd name="T35" fmla="*/ 48 h 74"/>
                  <a:gd name="T36" fmla="*/ 362 w 461"/>
                  <a:gd name="T37" fmla="*/ 17 h 74"/>
                  <a:gd name="T38" fmla="*/ 461 w 461"/>
                  <a:gd name="T39" fmla="*/ 17 h 74"/>
                  <a:gd name="T40" fmla="*/ 461 w 461"/>
                  <a:gd name="T4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61" h="74">
                    <a:moveTo>
                      <a:pt x="461" y="0"/>
                    </a:moveTo>
                    <a:lnTo>
                      <a:pt x="0" y="0"/>
                    </a:lnTo>
                    <a:lnTo>
                      <a:pt x="0" y="74"/>
                    </a:lnTo>
                    <a:lnTo>
                      <a:pt x="2" y="74"/>
                    </a:lnTo>
                    <a:lnTo>
                      <a:pt x="2" y="17"/>
                    </a:lnTo>
                    <a:lnTo>
                      <a:pt x="100" y="17"/>
                    </a:lnTo>
                    <a:lnTo>
                      <a:pt x="111" y="48"/>
                    </a:lnTo>
                    <a:lnTo>
                      <a:pt x="111" y="49"/>
                    </a:lnTo>
                    <a:lnTo>
                      <a:pt x="153" y="49"/>
                    </a:lnTo>
                    <a:lnTo>
                      <a:pt x="186" y="16"/>
                    </a:lnTo>
                    <a:lnTo>
                      <a:pt x="278" y="16"/>
                    </a:lnTo>
                    <a:lnTo>
                      <a:pt x="310" y="48"/>
                    </a:lnTo>
                    <a:lnTo>
                      <a:pt x="311" y="49"/>
                    </a:lnTo>
                    <a:lnTo>
                      <a:pt x="310" y="48"/>
                    </a:lnTo>
                    <a:lnTo>
                      <a:pt x="353" y="48"/>
                    </a:lnTo>
                    <a:lnTo>
                      <a:pt x="348" y="63"/>
                    </a:lnTo>
                    <a:lnTo>
                      <a:pt x="348" y="63"/>
                    </a:lnTo>
                    <a:lnTo>
                      <a:pt x="353" y="48"/>
                    </a:lnTo>
                    <a:lnTo>
                      <a:pt x="362" y="17"/>
                    </a:lnTo>
                    <a:lnTo>
                      <a:pt x="461" y="17"/>
                    </a:lnTo>
                    <a:lnTo>
                      <a:pt x="46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43"/>
              <p:cNvSpPr>
                <a:spLocks/>
              </p:cNvSpPr>
              <p:nvPr/>
            </p:nvSpPr>
            <p:spPr bwMode="auto">
              <a:xfrm>
                <a:off x="2900363" y="3289300"/>
                <a:ext cx="3175" cy="6350"/>
              </a:xfrm>
              <a:custGeom>
                <a:avLst/>
                <a:gdLst>
                  <a:gd name="T0" fmla="*/ 1 w 1"/>
                  <a:gd name="T1" fmla="*/ 0 h 4"/>
                  <a:gd name="T2" fmla="*/ 0 w 1"/>
                  <a:gd name="T3" fmla="*/ 0 h 4"/>
                  <a:gd name="T4" fmla="*/ 0 w 1"/>
                  <a:gd name="T5" fmla="*/ 4 h 4"/>
                  <a:gd name="T6" fmla="*/ 1 w 1"/>
                  <a:gd name="T7" fmla="*/ 3 h 4"/>
                  <a:gd name="T8" fmla="*/ 1 w 1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5561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44"/>
              <p:cNvSpPr>
                <a:spLocks/>
              </p:cNvSpPr>
              <p:nvPr/>
            </p:nvSpPr>
            <p:spPr bwMode="auto">
              <a:xfrm>
                <a:off x="2900363" y="3294063"/>
                <a:ext cx="3175" cy="1588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005D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45"/>
              <p:cNvSpPr>
                <a:spLocks/>
              </p:cNvSpPr>
              <p:nvPr/>
            </p:nvSpPr>
            <p:spPr bwMode="auto">
              <a:xfrm>
                <a:off x="3446463" y="3198813"/>
                <a:ext cx="185738" cy="96838"/>
              </a:xfrm>
              <a:custGeom>
                <a:avLst/>
                <a:gdLst>
                  <a:gd name="T0" fmla="*/ 117 w 117"/>
                  <a:gd name="T1" fmla="*/ 0 h 61"/>
                  <a:gd name="T2" fmla="*/ 18 w 117"/>
                  <a:gd name="T3" fmla="*/ 0 h 61"/>
                  <a:gd name="T4" fmla="*/ 9 w 117"/>
                  <a:gd name="T5" fmla="*/ 31 h 61"/>
                  <a:gd name="T6" fmla="*/ 4 w 117"/>
                  <a:gd name="T7" fmla="*/ 46 h 61"/>
                  <a:gd name="T8" fmla="*/ 0 w 117"/>
                  <a:gd name="T9" fmla="*/ 61 h 61"/>
                  <a:gd name="T10" fmla="*/ 117 w 117"/>
                  <a:gd name="T11" fmla="*/ 61 h 61"/>
                  <a:gd name="T12" fmla="*/ 117 w 117"/>
                  <a:gd name="T1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61">
                    <a:moveTo>
                      <a:pt x="117" y="0"/>
                    </a:moveTo>
                    <a:lnTo>
                      <a:pt x="18" y="0"/>
                    </a:lnTo>
                    <a:lnTo>
                      <a:pt x="9" y="31"/>
                    </a:lnTo>
                    <a:lnTo>
                      <a:pt x="4" y="46"/>
                    </a:lnTo>
                    <a:lnTo>
                      <a:pt x="0" y="61"/>
                    </a:lnTo>
                    <a:lnTo>
                      <a:pt x="117" y="61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7182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46"/>
              <p:cNvSpPr>
                <a:spLocks/>
              </p:cNvSpPr>
              <p:nvPr/>
            </p:nvSpPr>
            <p:spPr bwMode="auto">
              <a:xfrm>
                <a:off x="3446463" y="3198813"/>
                <a:ext cx="185738" cy="96838"/>
              </a:xfrm>
              <a:custGeom>
                <a:avLst/>
                <a:gdLst>
                  <a:gd name="T0" fmla="*/ 117 w 117"/>
                  <a:gd name="T1" fmla="*/ 0 h 61"/>
                  <a:gd name="T2" fmla="*/ 18 w 117"/>
                  <a:gd name="T3" fmla="*/ 0 h 61"/>
                  <a:gd name="T4" fmla="*/ 9 w 117"/>
                  <a:gd name="T5" fmla="*/ 31 h 61"/>
                  <a:gd name="T6" fmla="*/ 4 w 117"/>
                  <a:gd name="T7" fmla="*/ 46 h 61"/>
                  <a:gd name="T8" fmla="*/ 0 w 117"/>
                  <a:gd name="T9" fmla="*/ 61 h 61"/>
                  <a:gd name="T10" fmla="*/ 117 w 117"/>
                  <a:gd name="T11" fmla="*/ 61 h 61"/>
                  <a:gd name="T12" fmla="*/ 117 w 117"/>
                  <a:gd name="T1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61">
                    <a:moveTo>
                      <a:pt x="117" y="0"/>
                    </a:moveTo>
                    <a:lnTo>
                      <a:pt x="18" y="0"/>
                    </a:lnTo>
                    <a:lnTo>
                      <a:pt x="9" y="31"/>
                    </a:lnTo>
                    <a:lnTo>
                      <a:pt x="4" y="46"/>
                    </a:lnTo>
                    <a:lnTo>
                      <a:pt x="0" y="61"/>
                    </a:lnTo>
                    <a:lnTo>
                      <a:pt x="117" y="61"/>
                    </a:lnTo>
                    <a:lnTo>
                      <a:pt x="11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47"/>
              <p:cNvSpPr>
                <a:spLocks/>
              </p:cNvSpPr>
              <p:nvPr/>
            </p:nvSpPr>
            <p:spPr bwMode="auto">
              <a:xfrm>
                <a:off x="3143251" y="3197225"/>
                <a:ext cx="250825" cy="98425"/>
              </a:xfrm>
              <a:custGeom>
                <a:avLst/>
                <a:gdLst>
                  <a:gd name="T0" fmla="*/ 125 w 158"/>
                  <a:gd name="T1" fmla="*/ 0 h 62"/>
                  <a:gd name="T2" fmla="*/ 33 w 158"/>
                  <a:gd name="T3" fmla="*/ 0 h 62"/>
                  <a:gd name="T4" fmla="*/ 0 w 158"/>
                  <a:gd name="T5" fmla="*/ 33 h 62"/>
                  <a:gd name="T6" fmla="*/ 29 w 158"/>
                  <a:gd name="T7" fmla="*/ 62 h 62"/>
                  <a:gd name="T8" fmla="*/ 128 w 158"/>
                  <a:gd name="T9" fmla="*/ 62 h 62"/>
                  <a:gd name="T10" fmla="*/ 158 w 158"/>
                  <a:gd name="T11" fmla="*/ 33 h 62"/>
                  <a:gd name="T12" fmla="*/ 157 w 158"/>
                  <a:gd name="T13" fmla="*/ 32 h 62"/>
                  <a:gd name="T14" fmla="*/ 125 w 158"/>
                  <a:gd name="T1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8" h="62">
                    <a:moveTo>
                      <a:pt x="125" y="0"/>
                    </a:moveTo>
                    <a:lnTo>
                      <a:pt x="33" y="0"/>
                    </a:lnTo>
                    <a:lnTo>
                      <a:pt x="0" y="33"/>
                    </a:lnTo>
                    <a:lnTo>
                      <a:pt x="29" y="62"/>
                    </a:lnTo>
                    <a:lnTo>
                      <a:pt x="128" y="62"/>
                    </a:lnTo>
                    <a:lnTo>
                      <a:pt x="158" y="33"/>
                    </a:lnTo>
                    <a:lnTo>
                      <a:pt x="157" y="32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3131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48"/>
              <p:cNvSpPr>
                <a:spLocks/>
              </p:cNvSpPr>
              <p:nvPr/>
            </p:nvSpPr>
            <p:spPr bwMode="auto">
              <a:xfrm>
                <a:off x="3143251" y="3197225"/>
                <a:ext cx="250825" cy="98425"/>
              </a:xfrm>
              <a:custGeom>
                <a:avLst/>
                <a:gdLst>
                  <a:gd name="T0" fmla="*/ 125 w 158"/>
                  <a:gd name="T1" fmla="*/ 0 h 62"/>
                  <a:gd name="T2" fmla="*/ 33 w 158"/>
                  <a:gd name="T3" fmla="*/ 0 h 62"/>
                  <a:gd name="T4" fmla="*/ 0 w 158"/>
                  <a:gd name="T5" fmla="*/ 33 h 62"/>
                  <a:gd name="T6" fmla="*/ 29 w 158"/>
                  <a:gd name="T7" fmla="*/ 62 h 62"/>
                  <a:gd name="T8" fmla="*/ 128 w 158"/>
                  <a:gd name="T9" fmla="*/ 62 h 62"/>
                  <a:gd name="T10" fmla="*/ 158 w 158"/>
                  <a:gd name="T11" fmla="*/ 33 h 62"/>
                  <a:gd name="T12" fmla="*/ 157 w 158"/>
                  <a:gd name="T13" fmla="*/ 32 h 62"/>
                  <a:gd name="T14" fmla="*/ 125 w 158"/>
                  <a:gd name="T1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8" h="62">
                    <a:moveTo>
                      <a:pt x="125" y="0"/>
                    </a:moveTo>
                    <a:lnTo>
                      <a:pt x="33" y="0"/>
                    </a:lnTo>
                    <a:lnTo>
                      <a:pt x="0" y="33"/>
                    </a:lnTo>
                    <a:lnTo>
                      <a:pt x="29" y="62"/>
                    </a:lnTo>
                    <a:lnTo>
                      <a:pt x="128" y="62"/>
                    </a:lnTo>
                    <a:lnTo>
                      <a:pt x="158" y="33"/>
                    </a:lnTo>
                    <a:lnTo>
                      <a:pt x="157" y="32"/>
                    </a:lnTo>
                    <a:lnTo>
                      <a:pt x="12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49"/>
              <p:cNvSpPr>
                <a:spLocks noEditPoints="1"/>
              </p:cNvSpPr>
              <p:nvPr/>
            </p:nvSpPr>
            <p:spPr bwMode="auto">
              <a:xfrm>
                <a:off x="3076576" y="3248025"/>
                <a:ext cx="384175" cy="47625"/>
              </a:xfrm>
              <a:custGeom>
                <a:avLst/>
                <a:gdLst>
                  <a:gd name="T0" fmla="*/ 42 w 242"/>
                  <a:gd name="T1" fmla="*/ 1 h 30"/>
                  <a:gd name="T2" fmla="*/ 0 w 242"/>
                  <a:gd name="T3" fmla="*/ 1 h 30"/>
                  <a:gd name="T4" fmla="*/ 9 w 242"/>
                  <a:gd name="T5" fmla="*/ 30 h 30"/>
                  <a:gd name="T6" fmla="*/ 71 w 242"/>
                  <a:gd name="T7" fmla="*/ 30 h 30"/>
                  <a:gd name="T8" fmla="*/ 42 w 242"/>
                  <a:gd name="T9" fmla="*/ 1 h 30"/>
                  <a:gd name="T10" fmla="*/ 242 w 242"/>
                  <a:gd name="T11" fmla="*/ 0 h 30"/>
                  <a:gd name="T12" fmla="*/ 199 w 242"/>
                  <a:gd name="T13" fmla="*/ 0 h 30"/>
                  <a:gd name="T14" fmla="*/ 200 w 242"/>
                  <a:gd name="T15" fmla="*/ 1 h 30"/>
                  <a:gd name="T16" fmla="*/ 170 w 242"/>
                  <a:gd name="T17" fmla="*/ 30 h 30"/>
                  <a:gd name="T18" fmla="*/ 233 w 242"/>
                  <a:gd name="T19" fmla="*/ 30 h 30"/>
                  <a:gd name="T20" fmla="*/ 237 w 242"/>
                  <a:gd name="T21" fmla="*/ 15 h 30"/>
                  <a:gd name="T22" fmla="*/ 242 w 242"/>
                  <a:gd name="T2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42" h="30">
                    <a:moveTo>
                      <a:pt x="42" y="1"/>
                    </a:moveTo>
                    <a:lnTo>
                      <a:pt x="0" y="1"/>
                    </a:lnTo>
                    <a:lnTo>
                      <a:pt x="9" y="30"/>
                    </a:lnTo>
                    <a:lnTo>
                      <a:pt x="71" y="30"/>
                    </a:lnTo>
                    <a:lnTo>
                      <a:pt x="42" y="1"/>
                    </a:lnTo>
                    <a:close/>
                    <a:moveTo>
                      <a:pt x="242" y="0"/>
                    </a:moveTo>
                    <a:lnTo>
                      <a:pt x="199" y="0"/>
                    </a:lnTo>
                    <a:lnTo>
                      <a:pt x="200" y="1"/>
                    </a:lnTo>
                    <a:lnTo>
                      <a:pt x="170" y="30"/>
                    </a:lnTo>
                    <a:lnTo>
                      <a:pt x="233" y="30"/>
                    </a:lnTo>
                    <a:lnTo>
                      <a:pt x="237" y="15"/>
                    </a:lnTo>
                    <a:lnTo>
                      <a:pt x="242" y="0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50"/>
              <p:cNvSpPr>
                <a:spLocks noEditPoints="1"/>
              </p:cNvSpPr>
              <p:nvPr/>
            </p:nvSpPr>
            <p:spPr bwMode="auto">
              <a:xfrm>
                <a:off x="3076576" y="3248025"/>
                <a:ext cx="384175" cy="47625"/>
              </a:xfrm>
              <a:custGeom>
                <a:avLst/>
                <a:gdLst>
                  <a:gd name="T0" fmla="*/ 42 w 242"/>
                  <a:gd name="T1" fmla="*/ 1 h 30"/>
                  <a:gd name="T2" fmla="*/ 0 w 242"/>
                  <a:gd name="T3" fmla="*/ 1 h 30"/>
                  <a:gd name="T4" fmla="*/ 9 w 242"/>
                  <a:gd name="T5" fmla="*/ 30 h 30"/>
                  <a:gd name="T6" fmla="*/ 71 w 242"/>
                  <a:gd name="T7" fmla="*/ 30 h 30"/>
                  <a:gd name="T8" fmla="*/ 42 w 242"/>
                  <a:gd name="T9" fmla="*/ 1 h 30"/>
                  <a:gd name="T10" fmla="*/ 242 w 242"/>
                  <a:gd name="T11" fmla="*/ 0 h 30"/>
                  <a:gd name="T12" fmla="*/ 199 w 242"/>
                  <a:gd name="T13" fmla="*/ 0 h 30"/>
                  <a:gd name="T14" fmla="*/ 200 w 242"/>
                  <a:gd name="T15" fmla="*/ 1 h 30"/>
                  <a:gd name="T16" fmla="*/ 170 w 242"/>
                  <a:gd name="T17" fmla="*/ 30 h 30"/>
                  <a:gd name="T18" fmla="*/ 233 w 242"/>
                  <a:gd name="T19" fmla="*/ 30 h 30"/>
                  <a:gd name="T20" fmla="*/ 237 w 242"/>
                  <a:gd name="T21" fmla="*/ 15 h 30"/>
                  <a:gd name="T22" fmla="*/ 242 w 242"/>
                  <a:gd name="T2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42" h="30">
                    <a:moveTo>
                      <a:pt x="42" y="1"/>
                    </a:moveTo>
                    <a:lnTo>
                      <a:pt x="0" y="1"/>
                    </a:lnTo>
                    <a:lnTo>
                      <a:pt x="9" y="30"/>
                    </a:lnTo>
                    <a:lnTo>
                      <a:pt x="71" y="30"/>
                    </a:lnTo>
                    <a:lnTo>
                      <a:pt x="42" y="1"/>
                    </a:lnTo>
                    <a:moveTo>
                      <a:pt x="242" y="0"/>
                    </a:moveTo>
                    <a:lnTo>
                      <a:pt x="199" y="0"/>
                    </a:lnTo>
                    <a:lnTo>
                      <a:pt x="200" y="1"/>
                    </a:lnTo>
                    <a:lnTo>
                      <a:pt x="170" y="30"/>
                    </a:lnTo>
                    <a:lnTo>
                      <a:pt x="233" y="30"/>
                    </a:lnTo>
                    <a:lnTo>
                      <a:pt x="237" y="15"/>
                    </a:lnTo>
                    <a:lnTo>
                      <a:pt x="24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Freeform 51"/>
              <p:cNvSpPr>
                <a:spLocks/>
              </p:cNvSpPr>
              <p:nvPr/>
            </p:nvSpPr>
            <p:spPr bwMode="auto">
              <a:xfrm>
                <a:off x="2903538" y="3198813"/>
                <a:ext cx="187325" cy="96838"/>
              </a:xfrm>
              <a:custGeom>
                <a:avLst/>
                <a:gdLst>
                  <a:gd name="T0" fmla="*/ 98 w 118"/>
                  <a:gd name="T1" fmla="*/ 0 h 61"/>
                  <a:gd name="T2" fmla="*/ 0 w 118"/>
                  <a:gd name="T3" fmla="*/ 0 h 61"/>
                  <a:gd name="T4" fmla="*/ 0 w 118"/>
                  <a:gd name="T5" fmla="*/ 57 h 61"/>
                  <a:gd name="T6" fmla="*/ 0 w 118"/>
                  <a:gd name="T7" fmla="*/ 60 h 61"/>
                  <a:gd name="T8" fmla="*/ 0 w 118"/>
                  <a:gd name="T9" fmla="*/ 61 h 61"/>
                  <a:gd name="T10" fmla="*/ 118 w 118"/>
                  <a:gd name="T11" fmla="*/ 61 h 61"/>
                  <a:gd name="T12" fmla="*/ 109 w 118"/>
                  <a:gd name="T13" fmla="*/ 32 h 61"/>
                  <a:gd name="T14" fmla="*/ 109 w 118"/>
                  <a:gd name="T15" fmla="*/ 31 h 61"/>
                  <a:gd name="T16" fmla="*/ 98 w 118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8" h="61">
                    <a:moveTo>
                      <a:pt x="98" y="0"/>
                    </a:moveTo>
                    <a:lnTo>
                      <a:pt x="0" y="0"/>
                    </a:lnTo>
                    <a:lnTo>
                      <a:pt x="0" y="57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118" y="61"/>
                    </a:lnTo>
                    <a:lnTo>
                      <a:pt x="109" y="32"/>
                    </a:lnTo>
                    <a:lnTo>
                      <a:pt x="109" y="31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rgbClr val="8B9D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Freeform 52"/>
              <p:cNvSpPr>
                <a:spLocks/>
              </p:cNvSpPr>
              <p:nvPr/>
            </p:nvSpPr>
            <p:spPr bwMode="auto">
              <a:xfrm>
                <a:off x="2903538" y="3198813"/>
                <a:ext cx="187325" cy="96838"/>
              </a:xfrm>
              <a:custGeom>
                <a:avLst/>
                <a:gdLst>
                  <a:gd name="T0" fmla="*/ 98 w 118"/>
                  <a:gd name="T1" fmla="*/ 0 h 61"/>
                  <a:gd name="T2" fmla="*/ 0 w 118"/>
                  <a:gd name="T3" fmla="*/ 0 h 61"/>
                  <a:gd name="T4" fmla="*/ 0 w 118"/>
                  <a:gd name="T5" fmla="*/ 57 h 61"/>
                  <a:gd name="T6" fmla="*/ 0 w 118"/>
                  <a:gd name="T7" fmla="*/ 60 h 61"/>
                  <a:gd name="T8" fmla="*/ 0 w 118"/>
                  <a:gd name="T9" fmla="*/ 61 h 61"/>
                  <a:gd name="T10" fmla="*/ 118 w 118"/>
                  <a:gd name="T11" fmla="*/ 61 h 61"/>
                  <a:gd name="T12" fmla="*/ 109 w 118"/>
                  <a:gd name="T13" fmla="*/ 32 h 61"/>
                  <a:gd name="T14" fmla="*/ 109 w 118"/>
                  <a:gd name="T15" fmla="*/ 31 h 61"/>
                  <a:gd name="T16" fmla="*/ 98 w 118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8" h="61">
                    <a:moveTo>
                      <a:pt x="98" y="0"/>
                    </a:moveTo>
                    <a:lnTo>
                      <a:pt x="0" y="0"/>
                    </a:lnTo>
                    <a:lnTo>
                      <a:pt x="0" y="57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118" y="61"/>
                    </a:lnTo>
                    <a:lnTo>
                      <a:pt x="109" y="32"/>
                    </a:lnTo>
                    <a:lnTo>
                      <a:pt x="109" y="31"/>
                    </a:lnTo>
                    <a:lnTo>
                      <a:pt x="9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Freeform 53"/>
              <p:cNvSpPr>
                <a:spLocks noEditPoints="1"/>
              </p:cNvSpPr>
              <p:nvPr/>
            </p:nvSpPr>
            <p:spPr bwMode="auto">
              <a:xfrm>
                <a:off x="2468563" y="2433638"/>
                <a:ext cx="1598613" cy="261938"/>
              </a:xfrm>
              <a:custGeom>
                <a:avLst/>
                <a:gdLst>
                  <a:gd name="T0" fmla="*/ 813 w 886"/>
                  <a:gd name="T1" fmla="*/ 0 h 145"/>
                  <a:gd name="T2" fmla="*/ 864 w 886"/>
                  <a:gd name="T3" fmla="*/ 22 h 145"/>
                  <a:gd name="T4" fmla="*/ 886 w 886"/>
                  <a:gd name="T5" fmla="*/ 72 h 145"/>
                  <a:gd name="T6" fmla="*/ 864 w 886"/>
                  <a:gd name="T7" fmla="*/ 124 h 145"/>
                  <a:gd name="T8" fmla="*/ 813 w 886"/>
                  <a:gd name="T9" fmla="*/ 145 h 145"/>
                  <a:gd name="T10" fmla="*/ 809 w 886"/>
                  <a:gd name="T11" fmla="*/ 145 h 145"/>
                  <a:gd name="T12" fmla="*/ 809 w 886"/>
                  <a:gd name="T13" fmla="*/ 79 h 145"/>
                  <a:gd name="T14" fmla="*/ 809 w 886"/>
                  <a:gd name="T15" fmla="*/ 71 h 145"/>
                  <a:gd name="T16" fmla="*/ 809 w 886"/>
                  <a:gd name="T17" fmla="*/ 66 h 145"/>
                  <a:gd name="T18" fmla="*/ 802 w 886"/>
                  <a:gd name="T19" fmla="*/ 1 h 145"/>
                  <a:gd name="T20" fmla="*/ 813 w 886"/>
                  <a:gd name="T21" fmla="*/ 0 h 145"/>
                  <a:gd name="T22" fmla="*/ 0 w 886"/>
                  <a:gd name="T23" fmla="*/ 72 h 145"/>
                  <a:gd name="T24" fmla="*/ 21 w 886"/>
                  <a:gd name="T25" fmla="*/ 22 h 145"/>
                  <a:gd name="T26" fmla="*/ 73 w 886"/>
                  <a:gd name="T27" fmla="*/ 0 h 145"/>
                  <a:gd name="T28" fmla="*/ 74 w 886"/>
                  <a:gd name="T29" fmla="*/ 0 h 145"/>
                  <a:gd name="T30" fmla="*/ 74 w 886"/>
                  <a:gd name="T31" fmla="*/ 145 h 145"/>
                  <a:gd name="T32" fmla="*/ 73 w 886"/>
                  <a:gd name="T33" fmla="*/ 145 h 145"/>
                  <a:gd name="T34" fmla="*/ 21 w 886"/>
                  <a:gd name="T35" fmla="*/ 124 h 145"/>
                  <a:gd name="T36" fmla="*/ 0 w 886"/>
                  <a:gd name="T37" fmla="*/ 72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86" h="145">
                    <a:moveTo>
                      <a:pt x="813" y="0"/>
                    </a:moveTo>
                    <a:cubicBezTo>
                      <a:pt x="833" y="0"/>
                      <a:pt x="850" y="7"/>
                      <a:pt x="864" y="22"/>
                    </a:cubicBezTo>
                    <a:cubicBezTo>
                      <a:pt x="879" y="35"/>
                      <a:pt x="886" y="52"/>
                      <a:pt x="886" y="72"/>
                    </a:cubicBezTo>
                    <a:cubicBezTo>
                      <a:pt x="886" y="92"/>
                      <a:pt x="879" y="110"/>
                      <a:pt x="864" y="124"/>
                    </a:cubicBezTo>
                    <a:cubicBezTo>
                      <a:pt x="850" y="138"/>
                      <a:pt x="833" y="145"/>
                      <a:pt x="813" y="145"/>
                    </a:cubicBezTo>
                    <a:cubicBezTo>
                      <a:pt x="812" y="145"/>
                      <a:pt x="810" y="145"/>
                      <a:pt x="809" y="145"/>
                    </a:cubicBezTo>
                    <a:cubicBezTo>
                      <a:pt x="809" y="79"/>
                      <a:pt x="809" y="79"/>
                      <a:pt x="809" y="79"/>
                    </a:cubicBezTo>
                    <a:cubicBezTo>
                      <a:pt x="809" y="76"/>
                      <a:pt x="809" y="74"/>
                      <a:pt x="809" y="71"/>
                    </a:cubicBezTo>
                    <a:cubicBezTo>
                      <a:pt x="809" y="69"/>
                      <a:pt x="809" y="67"/>
                      <a:pt x="809" y="66"/>
                    </a:cubicBezTo>
                    <a:cubicBezTo>
                      <a:pt x="809" y="43"/>
                      <a:pt x="806" y="21"/>
                      <a:pt x="802" y="1"/>
                    </a:cubicBezTo>
                    <a:cubicBezTo>
                      <a:pt x="806" y="0"/>
                      <a:pt x="809" y="0"/>
                      <a:pt x="813" y="0"/>
                    </a:cubicBezTo>
                    <a:close/>
                    <a:moveTo>
                      <a:pt x="0" y="72"/>
                    </a:moveTo>
                    <a:cubicBezTo>
                      <a:pt x="0" y="52"/>
                      <a:pt x="7" y="35"/>
                      <a:pt x="21" y="22"/>
                    </a:cubicBezTo>
                    <a:cubicBezTo>
                      <a:pt x="35" y="7"/>
                      <a:pt x="52" y="0"/>
                      <a:pt x="73" y="0"/>
                    </a:cubicBezTo>
                    <a:cubicBezTo>
                      <a:pt x="73" y="0"/>
                      <a:pt x="74" y="0"/>
                      <a:pt x="74" y="0"/>
                    </a:cubicBezTo>
                    <a:cubicBezTo>
                      <a:pt x="74" y="145"/>
                      <a:pt x="74" y="145"/>
                      <a:pt x="74" y="145"/>
                    </a:cubicBezTo>
                    <a:cubicBezTo>
                      <a:pt x="73" y="145"/>
                      <a:pt x="73" y="145"/>
                      <a:pt x="73" y="145"/>
                    </a:cubicBezTo>
                    <a:cubicBezTo>
                      <a:pt x="52" y="145"/>
                      <a:pt x="35" y="138"/>
                      <a:pt x="21" y="124"/>
                    </a:cubicBezTo>
                    <a:cubicBezTo>
                      <a:pt x="7" y="110"/>
                      <a:pt x="0" y="92"/>
                      <a:pt x="0" y="72"/>
                    </a:cubicBez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54"/>
              <p:cNvSpPr>
                <a:spLocks/>
              </p:cNvSpPr>
              <p:nvPr/>
            </p:nvSpPr>
            <p:spPr bwMode="auto">
              <a:xfrm>
                <a:off x="3608388" y="1785938"/>
                <a:ext cx="371475" cy="703263"/>
              </a:xfrm>
              <a:custGeom>
                <a:avLst/>
                <a:gdLst>
                  <a:gd name="T0" fmla="*/ 206 w 206"/>
                  <a:gd name="T1" fmla="*/ 390 h 390"/>
                  <a:gd name="T2" fmla="*/ 148 w 206"/>
                  <a:gd name="T3" fmla="*/ 390 h 390"/>
                  <a:gd name="T4" fmla="*/ 148 w 206"/>
                  <a:gd name="T5" fmla="*/ 300 h 390"/>
                  <a:gd name="T6" fmla="*/ 50 w 206"/>
                  <a:gd name="T7" fmla="*/ 166 h 390"/>
                  <a:gd name="T8" fmla="*/ 29 w 206"/>
                  <a:gd name="T9" fmla="*/ 163 h 390"/>
                  <a:gd name="T10" fmla="*/ 12 w 206"/>
                  <a:gd name="T11" fmla="*/ 163 h 390"/>
                  <a:gd name="T12" fmla="*/ 0 w 206"/>
                  <a:gd name="T13" fmla="*/ 0 h 390"/>
                  <a:gd name="T14" fmla="*/ 91 w 206"/>
                  <a:gd name="T15" fmla="*/ 58 h 390"/>
                  <a:gd name="T16" fmla="*/ 148 w 206"/>
                  <a:gd name="T17" fmla="*/ 118 h 390"/>
                  <a:gd name="T18" fmla="*/ 204 w 206"/>
                  <a:gd name="T19" fmla="*/ 254 h 390"/>
                  <a:gd name="T20" fmla="*/ 206 w 206"/>
                  <a:gd name="T21" fmla="*/ 275 h 390"/>
                  <a:gd name="T22" fmla="*/ 206 w 206"/>
                  <a:gd name="T23" fmla="*/ 390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6" h="390">
                    <a:moveTo>
                      <a:pt x="206" y="390"/>
                    </a:moveTo>
                    <a:cubicBezTo>
                      <a:pt x="148" y="390"/>
                      <a:pt x="148" y="390"/>
                      <a:pt x="148" y="390"/>
                    </a:cubicBezTo>
                    <a:cubicBezTo>
                      <a:pt x="148" y="300"/>
                      <a:pt x="148" y="300"/>
                      <a:pt x="148" y="300"/>
                    </a:cubicBezTo>
                    <a:cubicBezTo>
                      <a:pt x="146" y="221"/>
                      <a:pt x="113" y="176"/>
                      <a:pt x="50" y="166"/>
                    </a:cubicBezTo>
                    <a:cubicBezTo>
                      <a:pt x="44" y="165"/>
                      <a:pt x="37" y="164"/>
                      <a:pt x="29" y="163"/>
                    </a:cubicBezTo>
                    <a:cubicBezTo>
                      <a:pt x="12" y="163"/>
                      <a:pt x="12" y="163"/>
                      <a:pt x="12" y="163"/>
                    </a:cubicBezTo>
                    <a:cubicBezTo>
                      <a:pt x="27" y="107"/>
                      <a:pt x="23" y="53"/>
                      <a:pt x="0" y="0"/>
                    </a:cubicBezTo>
                    <a:cubicBezTo>
                      <a:pt x="32" y="14"/>
                      <a:pt x="62" y="34"/>
                      <a:pt x="91" y="58"/>
                    </a:cubicBezTo>
                    <a:cubicBezTo>
                      <a:pt x="113" y="77"/>
                      <a:pt x="132" y="97"/>
                      <a:pt x="148" y="118"/>
                    </a:cubicBezTo>
                    <a:cubicBezTo>
                      <a:pt x="179" y="159"/>
                      <a:pt x="197" y="205"/>
                      <a:pt x="204" y="254"/>
                    </a:cubicBezTo>
                    <a:cubicBezTo>
                      <a:pt x="205" y="261"/>
                      <a:pt x="205" y="267"/>
                      <a:pt x="206" y="275"/>
                    </a:cubicBezTo>
                    <a:lnTo>
                      <a:pt x="206" y="39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Freeform 55"/>
              <p:cNvSpPr>
                <a:spLocks noEditPoints="1"/>
              </p:cNvSpPr>
              <p:nvPr/>
            </p:nvSpPr>
            <p:spPr bwMode="auto">
              <a:xfrm>
                <a:off x="2560638" y="2079625"/>
                <a:ext cx="1419225" cy="1149350"/>
              </a:xfrm>
              <a:custGeom>
                <a:avLst/>
                <a:gdLst>
                  <a:gd name="T0" fmla="*/ 394 w 787"/>
                  <a:gd name="T1" fmla="*/ 192 h 637"/>
                  <a:gd name="T2" fmla="*/ 478 w 787"/>
                  <a:gd name="T3" fmla="*/ 169 h 637"/>
                  <a:gd name="T4" fmla="*/ 481 w 787"/>
                  <a:gd name="T5" fmla="*/ 168 h 637"/>
                  <a:gd name="T6" fmla="*/ 505 w 787"/>
                  <a:gd name="T7" fmla="*/ 155 h 637"/>
                  <a:gd name="T8" fmla="*/ 519 w 787"/>
                  <a:gd name="T9" fmla="*/ 145 h 637"/>
                  <a:gd name="T10" fmla="*/ 549 w 787"/>
                  <a:gd name="T11" fmla="*/ 116 h 637"/>
                  <a:gd name="T12" fmla="*/ 562 w 787"/>
                  <a:gd name="T13" fmla="*/ 95 h 637"/>
                  <a:gd name="T14" fmla="*/ 573 w 787"/>
                  <a:gd name="T15" fmla="*/ 74 h 637"/>
                  <a:gd name="T16" fmla="*/ 593 w 787"/>
                  <a:gd name="T17" fmla="*/ 0 h 637"/>
                  <a:gd name="T18" fmla="*/ 610 w 787"/>
                  <a:gd name="T19" fmla="*/ 0 h 637"/>
                  <a:gd name="T20" fmla="*/ 631 w 787"/>
                  <a:gd name="T21" fmla="*/ 3 h 637"/>
                  <a:gd name="T22" fmla="*/ 729 w 787"/>
                  <a:gd name="T23" fmla="*/ 137 h 637"/>
                  <a:gd name="T24" fmla="*/ 729 w 787"/>
                  <a:gd name="T25" fmla="*/ 227 h 637"/>
                  <a:gd name="T26" fmla="*/ 787 w 787"/>
                  <a:gd name="T27" fmla="*/ 227 h 637"/>
                  <a:gd name="T28" fmla="*/ 787 w 787"/>
                  <a:gd name="T29" fmla="*/ 500 h 637"/>
                  <a:gd name="T30" fmla="*/ 767 w 787"/>
                  <a:gd name="T31" fmla="*/ 543 h 637"/>
                  <a:gd name="T32" fmla="*/ 737 w 787"/>
                  <a:gd name="T33" fmla="*/ 567 h 637"/>
                  <a:gd name="T34" fmla="*/ 723 w 787"/>
                  <a:gd name="T35" fmla="*/ 575 h 637"/>
                  <a:gd name="T36" fmla="*/ 693 w 787"/>
                  <a:gd name="T37" fmla="*/ 589 h 637"/>
                  <a:gd name="T38" fmla="*/ 685 w 787"/>
                  <a:gd name="T39" fmla="*/ 593 h 637"/>
                  <a:gd name="T40" fmla="*/ 680 w 787"/>
                  <a:gd name="T41" fmla="*/ 594 h 637"/>
                  <a:gd name="T42" fmla="*/ 673 w 787"/>
                  <a:gd name="T43" fmla="*/ 596 h 637"/>
                  <a:gd name="T44" fmla="*/ 649 w 787"/>
                  <a:gd name="T45" fmla="*/ 604 h 637"/>
                  <a:gd name="T46" fmla="*/ 636 w 787"/>
                  <a:gd name="T47" fmla="*/ 608 h 637"/>
                  <a:gd name="T48" fmla="*/ 605 w 787"/>
                  <a:gd name="T49" fmla="*/ 615 h 637"/>
                  <a:gd name="T50" fmla="*/ 592 w 787"/>
                  <a:gd name="T51" fmla="*/ 619 h 637"/>
                  <a:gd name="T52" fmla="*/ 562 w 787"/>
                  <a:gd name="T53" fmla="*/ 625 h 637"/>
                  <a:gd name="T54" fmla="*/ 550 w 787"/>
                  <a:gd name="T55" fmla="*/ 626 h 637"/>
                  <a:gd name="T56" fmla="*/ 549 w 787"/>
                  <a:gd name="T57" fmla="*/ 626 h 637"/>
                  <a:gd name="T58" fmla="*/ 519 w 787"/>
                  <a:gd name="T59" fmla="*/ 630 h 637"/>
                  <a:gd name="T60" fmla="*/ 505 w 787"/>
                  <a:gd name="T61" fmla="*/ 632 h 637"/>
                  <a:gd name="T62" fmla="*/ 475 w 787"/>
                  <a:gd name="T63" fmla="*/ 635 h 637"/>
                  <a:gd name="T64" fmla="*/ 461 w 787"/>
                  <a:gd name="T65" fmla="*/ 636 h 637"/>
                  <a:gd name="T66" fmla="*/ 431 w 787"/>
                  <a:gd name="T67" fmla="*/ 637 h 637"/>
                  <a:gd name="T68" fmla="*/ 424 w 787"/>
                  <a:gd name="T69" fmla="*/ 637 h 637"/>
                  <a:gd name="T70" fmla="*/ 394 w 787"/>
                  <a:gd name="T71" fmla="*/ 637 h 637"/>
                  <a:gd name="T72" fmla="*/ 394 w 787"/>
                  <a:gd name="T73" fmla="*/ 192 h 637"/>
                  <a:gd name="T74" fmla="*/ 0 w 787"/>
                  <a:gd name="T75" fmla="*/ 332 h 637"/>
                  <a:gd name="T76" fmla="*/ 302 w 787"/>
                  <a:gd name="T77" fmla="*/ 634 h 637"/>
                  <a:gd name="T78" fmla="*/ 300 w 787"/>
                  <a:gd name="T79" fmla="*/ 634 h 637"/>
                  <a:gd name="T80" fmla="*/ 286 w 787"/>
                  <a:gd name="T81" fmla="*/ 632 h 637"/>
                  <a:gd name="T82" fmla="*/ 256 w 787"/>
                  <a:gd name="T83" fmla="*/ 629 h 637"/>
                  <a:gd name="T84" fmla="*/ 242 w 787"/>
                  <a:gd name="T85" fmla="*/ 626 h 637"/>
                  <a:gd name="T86" fmla="*/ 237 w 787"/>
                  <a:gd name="T87" fmla="*/ 626 h 637"/>
                  <a:gd name="T88" fmla="*/ 212 w 787"/>
                  <a:gd name="T89" fmla="*/ 622 h 637"/>
                  <a:gd name="T90" fmla="*/ 198 w 787"/>
                  <a:gd name="T91" fmla="*/ 619 h 637"/>
                  <a:gd name="T92" fmla="*/ 171 w 787"/>
                  <a:gd name="T93" fmla="*/ 613 h 637"/>
                  <a:gd name="T94" fmla="*/ 168 w 787"/>
                  <a:gd name="T95" fmla="*/ 612 h 637"/>
                  <a:gd name="T96" fmla="*/ 154 w 787"/>
                  <a:gd name="T97" fmla="*/ 609 h 637"/>
                  <a:gd name="T98" fmla="*/ 125 w 787"/>
                  <a:gd name="T99" fmla="*/ 600 h 637"/>
                  <a:gd name="T100" fmla="*/ 115 w 787"/>
                  <a:gd name="T101" fmla="*/ 596 h 637"/>
                  <a:gd name="T102" fmla="*/ 111 w 787"/>
                  <a:gd name="T103" fmla="*/ 595 h 637"/>
                  <a:gd name="T104" fmla="*/ 82 w 787"/>
                  <a:gd name="T105" fmla="*/ 583 h 637"/>
                  <a:gd name="T106" fmla="*/ 67 w 787"/>
                  <a:gd name="T107" fmla="*/ 576 h 637"/>
                  <a:gd name="T108" fmla="*/ 38 w 787"/>
                  <a:gd name="T109" fmla="*/ 559 h 637"/>
                  <a:gd name="T110" fmla="*/ 23 w 787"/>
                  <a:gd name="T111" fmla="*/ 547 h 637"/>
                  <a:gd name="T112" fmla="*/ 0 w 787"/>
                  <a:gd name="T113" fmla="*/ 500 h 637"/>
                  <a:gd name="T114" fmla="*/ 0 w 787"/>
                  <a:gd name="T115" fmla="*/ 332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87" h="637">
                    <a:moveTo>
                      <a:pt x="394" y="192"/>
                    </a:moveTo>
                    <a:cubicBezTo>
                      <a:pt x="424" y="190"/>
                      <a:pt x="452" y="183"/>
                      <a:pt x="478" y="169"/>
                    </a:cubicBezTo>
                    <a:cubicBezTo>
                      <a:pt x="479" y="169"/>
                      <a:pt x="480" y="169"/>
                      <a:pt x="481" y="168"/>
                    </a:cubicBezTo>
                    <a:cubicBezTo>
                      <a:pt x="489" y="164"/>
                      <a:pt x="497" y="160"/>
                      <a:pt x="505" y="155"/>
                    </a:cubicBezTo>
                    <a:cubicBezTo>
                      <a:pt x="509" y="152"/>
                      <a:pt x="514" y="149"/>
                      <a:pt x="519" y="145"/>
                    </a:cubicBezTo>
                    <a:cubicBezTo>
                      <a:pt x="530" y="136"/>
                      <a:pt x="540" y="127"/>
                      <a:pt x="549" y="116"/>
                    </a:cubicBezTo>
                    <a:cubicBezTo>
                      <a:pt x="553" y="109"/>
                      <a:pt x="558" y="102"/>
                      <a:pt x="562" y="95"/>
                    </a:cubicBezTo>
                    <a:cubicBezTo>
                      <a:pt x="566" y="89"/>
                      <a:pt x="570" y="82"/>
                      <a:pt x="573" y="74"/>
                    </a:cubicBezTo>
                    <a:cubicBezTo>
                      <a:pt x="584" y="52"/>
                      <a:pt x="591" y="27"/>
                      <a:pt x="593" y="0"/>
                    </a:cubicBezTo>
                    <a:cubicBezTo>
                      <a:pt x="610" y="0"/>
                      <a:pt x="610" y="0"/>
                      <a:pt x="610" y="0"/>
                    </a:cubicBezTo>
                    <a:cubicBezTo>
                      <a:pt x="618" y="1"/>
                      <a:pt x="625" y="2"/>
                      <a:pt x="631" y="3"/>
                    </a:cubicBezTo>
                    <a:cubicBezTo>
                      <a:pt x="694" y="13"/>
                      <a:pt x="727" y="58"/>
                      <a:pt x="729" y="137"/>
                    </a:cubicBezTo>
                    <a:cubicBezTo>
                      <a:pt x="729" y="227"/>
                      <a:pt x="729" y="227"/>
                      <a:pt x="729" y="227"/>
                    </a:cubicBezTo>
                    <a:cubicBezTo>
                      <a:pt x="787" y="227"/>
                      <a:pt x="787" y="227"/>
                      <a:pt x="787" y="227"/>
                    </a:cubicBezTo>
                    <a:cubicBezTo>
                      <a:pt x="787" y="500"/>
                      <a:pt x="787" y="500"/>
                      <a:pt x="787" y="500"/>
                    </a:cubicBezTo>
                    <a:cubicBezTo>
                      <a:pt x="787" y="515"/>
                      <a:pt x="780" y="529"/>
                      <a:pt x="767" y="543"/>
                    </a:cubicBezTo>
                    <a:cubicBezTo>
                      <a:pt x="759" y="551"/>
                      <a:pt x="749" y="559"/>
                      <a:pt x="737" y="567"/>
                    </a:cubicBezTo>
                    <a:cubicBezTo>
                      <a:pt x="733" y="569"/>
                      <a:pt x="728" y="572"/>
                      <a:pt x="723" y="575"/>
                    </a:cubicBezTo>
                    <a:cubicBezTo>
                      <a:pt x="714" y="580"/>
                      <a:pt x="704" y="584"/>
                      <a:pt x="693" y="589"/>
                    </a:cubicBezTo>
                    <a:cubicBezTo>
                      <a:pt x="690" y="589"/>
                      <a:pt x="687" y="591"/>
                      <a:pt x="685" y="593"/>
                    </a:cubicBezTo>
                    <a:cubicBezTo>
                      <a:pt x="683" y="593"/>
                      <a:pt x="681" y="593"/>
                      <a:pt x="680" y="594"/>
                    </a:cubicBezTo>
                    <a:cubicBezTo>
                      <a:pt x="677" y="594"/>
                      <a:pt x="674" y="595"/>
                      <a:pt x="673" y="596"/>
                    </a:cubicBezTo>
                    <a:cubicBezTo>
                      <a:pt x="665" y="599"/>
                      <a:pt x="657" y="602"/>
                      <a:pt x="649" y="604"/>
                    </a:cubicBezTo>
                    <a:cubicBezTo>
                      <a:pt x="645" y="605"/>
                      <a:pt x="640" y="606"/>
                      <a:pt x="636" y="608"/>
                    </a:cubicBezTo>
                    <a:cubicBezTo>
                      <a:pt x="626" y="611"/>
                      <a:pt x="616" y="613"/>
                      <a:pt x="605" y="615"/>
                    </a:cubicBezTo>
                    <a:cubicBezTo>
                      <a:pt x="601" y="616"/>
                      <a:pt x="597" y="618"/>
                      <a:pt x="592" y="619"/>
                    </a:cubicBezTo>
                    <a:cubicBezTo>
                      <a:pt x="583" y="621"/>
                      <a:pt x="572" y="623"/>
                      <a:pt x="562" y="625"/>
                    </a:cubicBezTo>
                    <a:cubicBezTo>
                      <a:pt x="558" y="625"/>
                      <a:pt x="554" y="625"/>
                      <a:pt x="550" y="626"/>
                    </a:cubicBezTo>
                    <a:cubicBezTo>
                      <a:pt x="549" y="626"/>
                      <a:pt x="549" y="626"/>
                      <a:pt x="549" y="626"/>
                    </a:cubicBezTo>
                    <a:cubicBezTo>
                      <a:pt x="539" y="628"/>
                      <a:pt x="529" y="630"/>
                      <a:pt x="519" y="630"/>
                    </a:cubicBezTo>
                    <a:cubicBezTo>
                      <a:pt x="514" y="631"/>
                      <a:pt x="509" y="631"/>
                      <a:pt x="505" y="632"/>
                    </a:cubicBezTo>
                    <a:cubicBezTo>
                      <a:pt x="495" y="633"/>
                      <a:pt x="485" y="634"/>
                      <a:pt x="475" y="635"/>
                    </a:cubicBezTo>
                    <a:cubicBezTo>
                      <a:pt x="470" y="635"/>
                      <a:pt x="466" y="636"/>
                      <a:pt x="461" y="636"/>
                    </a:cubicBezTo>
                    <a:cubicBezTo>
                      <a:pt x="451" y="636"/>
                      <a:pt x="441" y="637"/>
                      <a:pt x="431" y="637"/>
                    </a:cubicBezTo>
                    <a:cubicBezTo>
                      <a:pt x="429" y="637"/>
                      <a:pt x="426" y="637"/>
                      <a:pt x="424" y="637"/>
                    </a:cubicBezTo>
                    <a:cubicBezTo>
                      <a:pt x="394" y="637"/>
                      <a:pt x="394" y="637"/>
                      <a:pt x="394" y="637"/>
                    </a:cubicBezTo>
                    <a:lnTo>
                      <a:pt x="394" y="192"/>
                    </a:lnTo>
                    <a:close/>
                    <a:moveTo>
                      <a:pt x="0" y="332"/>
                    </a:moveTo>
                    <a:cubicBezTo>
                      <a:pt x="302" y="634"/>
                      <a:pt x="302" y="634"/>
                      <a:pt x="302" y="634"/>
                    </a:cubicBezTo>
                    <a:cubicBezTo>
                      <a:pt x="301" y="634"/>
                      <a:pt x="300" y="634"/>
                      <a:pt x="300" y="634"/>
                    </a:cubicBezTo>
                    <a:cubicBezTo>
                      <a:pt x="295" y="633"/>
                      <a:pt x="291" y="632"/>
                      <a:pt x="286" y="632"/>
                    </a:cubicBezTo>
                    <a:cubicBezTo>
                      <a:pt x="276" y="631"/>
                      <a:pt x="265" y="630"/>
                      <a:pt x="256" y="629"/>
                    </a:cubicBezTo>
                    <a:cubicBezTo>
                      <a:pt x="251" y="628"/>
                      <a:pt x="247" y="627"/>
                      <a:pt x="242" y="626"/>
                    </a:cubicBezTo>
                    <a:cubicBezTo>
                      <a:pt x="240" y="626"/>
                      <a:pt x="238" y="626"/>
                      <a:pt x="237" y="626"/>
                    </a:cubicBezTo>
                    <a:cubicBezTo>
                      <a:pt x="228" y="625"/>
                      <a:pt x="220" y="623"/>
                      <a:pt x="212" y="622"/>
                    </a:cubicBezTo>
                    <a:cubicBezTo>
                      <a:pt x="207" y="621"/>
                      <a:pt x="203" y="620"/>
                      <a:pt x="198" y="619"/>
                    </a:cubicBezTo>
                    <a:cubicBezTo>
                      <a:pt x="189" y="617"/>
                      <a:pt x="180" y="615"/>
                      <a:pt x="171" y="613"/>
                    </a:cubicBezTo>
                    <a:cubicBezTo>
                      <a:pt x="170" y="612"/>
                      <a:pt x="169" y="612"/>
                      <a:pt x="168" y="612"/>
                    </a:cubicBezTo>
                    <a:cubicBezTo>
                      <a:pt x="163" y="611"/>
                      <a:pt x="159" y="610"/>
                      <a:pt x="154" y="609"/>
                    </a:cubicBezTo>
                    <a:cubicBezTo>
                      <a:pt x="145" y="606"/>
                      <a:pt x="135" y="603"/>
                      <a:pt x="125" y="600"/>
                    </a:cubicBezTo>
                    <a:cubicBezTo>
                      <a:pt x="122" y="599"/>
                      <a:pt x="118" y="598"/>
                      <a:pt x="115" y="596"/>
                    </a:cubicBezTo>
                    <a:cubicBezTo>
                      <a:pt x="113" y="596"/>
                      <a:pt x="112" y="595"/>
                      <a:pt x="111" y="595"/>
                    </a:cubicBezTo>
                    <a:cubicBezTo>
                      <a:pt x="101" y="591"/>
                      <a:pt x="91" y="587"/>
                      <a:pt x="82" y="583"/>
                    </a:cubicBezTo>
                    <a:cubicBezTo>
                      <a:pt x="76" y="581"/>
                      <a:pt x="72" y="579"/>
                      <a:pt x="67" y="576"/>
                    </a:cubicBezTo>
                    <a:cubicBezTo>
                      <a:pt x="56" y="571"/>
                      <a:pt x="46" y="565"/>
                      <a:pt x="38" y="559"/>
                    </a:cubicBezTo>
                    <a:cubicBezTo>
                      <a:pt x="32" y="555"/>
                      <a:pt x="27" y="551"/>
                      <a:pt x="23" y="547"/>
                    </a:cubicBezTo>
                    <a:cubicBezTo>
                      <a:pt x="8" y="533"/>
                      <a:pt x="0" y="517"/>
                      <a:pt x="0" y="500"/>
                    </a:cubicBezTo>
                    <a:lnTo>
                      <a:pt x="0" y="332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Freeform 56"/>
              <p:cNvSpPr>
                <a:spLocks/>
              </p:cNvSpPr>
              <p:nvPr/>
            </p:nvSpPr>
            <p:spPr bwMode="auto">
              <a:xfrm>
                <a:off x="2560638" y="1614488"/>
                <a:ext cx="1096963" cy="874713"/>
              </a:xfrm>
              <a:custGeom>
                <a:avLst/>
                <a:gdLst>
                  <a:gd name="T0" fmla="*/ 394 w 608"/>
                  <a:gd name="T1" fmla="*/ 450 h 485"/>
                  <a:gd name="T2" fmla="*/ 383 w 608"/>
                  <a:gd name="T3" fmla="*/ 450 h 485"/>
                  <a:gd name="T4" fmla="*/ 376 w 608"/>
                  <a:gd name="T5" fmla="*/ 450 h 485"/>
                  <a:gd name="T6" fmla="*/ 375 w 608"/>
                  <a:gd name="T7" fmla="*/ 450 h 485"/>
                  <a:gd name="T8" fmla="*/ 374 w 608"/>
                  <a:gd name="T9" fmla="*/ 450 h 485"/>
                  <a:gd name="T10" fmla="*/ 289 w 608"/>
                  <a:gd name="T11" fmla="*/ 427 h 485"/>
                  <a:gd name="T12" fmla="*/ 235 w 608"/>
                  <a:gd name="T13" fmla="*/ 388 h 485"/>
                  <a:gd name="T14" fmla="*/ 210 w 608"/>
                  <a:gd name="T15" fmla="*/ 352 h 485"/>
                  <a:gd name="T16" fmla="*/ 205 w 608"/>
                  <a:gd name="T17" fmla="*/ 343 h 485"/>
                  <a:gd name="T18" fmla="*/ 192 w 608"/>
                  <a:gd name="T19" fmla="*/ 319 h 485"/>
                  <a:gd name="T20" fmla="*/ 188 w 608"/>
                  <a:gd name="T21" fmla="*/ 312 h 485"/>
                  <a:gd name="T22" fmla="*/ 179 w 608"/>
                  <a:gd name="T23" fmla="*/ 301 h 485"/>
                  <a:gd name="T24" fmla="*/ 178 w 608"/>
                  <a:gd name="T25" fmla="*/ 299 h 485"/>
                  <a:gd name="T26" fmla="*/ 143 w 608"/>
                  <a:gd name="T27" fmla="*/ 281 h 485"/>
                  <a:gd name="T28" fmla="*/ 128 w 608"/>
                  <a:gd name="T29" fmla="*/ 279 h 485"/>
                  <a:gd name="T30" fmla="*/ 78 w 608"/>
                  <a:gd name="T31" fmla="*/ 299 h 485"/>
                  <a:gd name="T32" fmla="*/ 64 w 608"/>
                  <a:gd name="T33" fmla="*/ 319 h 485"/>
                  <a:gd name="T34" fmla="*/ 60 w 608"/>
                  <a:gd name="T35" fmla="*/ 338 h 485"/>
                  <a:gd name="T36" fmla="*/ 57 w 608"/>
                  <a:gd name="T37" fmla="*/ 485 h 485"/>
                  <a:gd name="T38" fmla="*/ 0 w 608"/>
                  <a:gd name="T39" fmla="*/ 485 h 485"/>
                  <a:gd name="T40" fmla="*/ 0 w 608"/>
                  <a:gd name="T41" fmla="*/ 384 h 485"/>
                  <a:gd name="T42" fmla="*/ 3 w 608"/>
                  <a:gd name="T43" fmla="*/ 338 h 485"/>
                  <a:gd name="T44" fmla="*/ 115 w 608"/>
                  <a:gd name="T45" fmla="*/ 115 h 485"/>
                  <a:gd name="T46" fmla="*/ 341 w 608"/>
                  <a:gd name="T47" fmla="*/ 3 h 485"/>
                  <a:gd name="T48" fmla="*/ 394 w 608"/>
                  <a:gd name="T49" fmla="*/ 0 h 485"/>
                  <a:gd name="T50" fmla="*/ 409 w 608"/>
                  <a:gd name="T51" fmla="*/ 0 h 485"/>
                  <a:gd name="T52" fmla="*/ 560 w 608"/>
                  <a:gd name="T53" fmla="*/ 71 h 485"/>
                  <a:gd name="T54" fmla="*/ 581 w 608"/>
                  <a:gd name="T55" fmla="*/ 95 h 485"/>
                  <a:gd name="T56" fmla="*/ 593 w 608"/>
                  <a:gd name="T57" fmla="*/ 258 h 485"/>
                  <a:gd name="T58" fmla="*/ 573 w 608"/>
                  <a:gd name="T59" fmla="*/ 332 h 485"/>
                  <a:gd name="T60" fmla="*/ 562 w 608"/>
                  <a:gd name="T61" fmla="*/ 353 h 485"/>
                  <a:gd name="T62" fmla="*/ 549 w 608"/>
                  <a:gd name="T63" fmla="*/ 374 h 485"/>
                  <a:gd name="T64" fmla="*/ 519 w 608"/>
                  <a:gd name="T65" fmla="*/ 403 h 485"/>
                  <a:gd name="T66" fmla="*/ 505 w 608"/>
                  <a:gd name="T67" fmla="*/ 413 h 485"/>
                  <a:gd name="T68" fmla="*/ 481 w 608"/>
                  <a:gd name="T69" fmla="*/ 426 h 485"/>
                  <a:gd name="T70" fmla="*/ 478 w 608"/>
                  <a:gd name="T71" fmla="*/ 427 h 485"/>
                  <a:gd name="T72" fmla="*/ 394 w 608"/>
                  <a:gd name="T73" fmla="*/ 45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08" h="485">
                    <a:moveTo>
                      <a:pt x="394" y="450"/>
                    </a:moveTo>
                    <a:cubicBezTo>
                      <a:pt x="391" y="450"/>
                      <a:pt x="387" y="450"/>
                      <a:pt x="383" y="450"/>
                    </a:cubicBezTo>
                    <a:cubicBezTo>
                      <a:pt x="381" y="450"/>
                      <a:pt x="379" y="450"/>
                      <a:pt x="376" y="450"/>
                    </a:cubicBezTo>
                    <a:cubicBezTo>
                      <a:pt x="375" y="450"/>
                      <a:pt x="375" y="450"/>
                      <a:pt x="375" y="450"/>
                    </a:cubicBezTo>
                    <a:cubicBezTo>
                      <a:pt x="374" y="450"/>
                      <a:pt x="374" y="450"/>
                      <a:pt x="374" y="450"/>
                    </a:cubicBezTo>
                    <a:cubicBezTo>
                      <a:pt x="343" y="448"/>
                      <a:pt x="315" y="441"/>
                      <a:pt x="289" y="427"/>
                    </a:cubicBezTo>
                    <a:cubicBezTo>
                      <a:pt x="270" y="418"/>
                      <a:pt x="252" y="405"/>
                      <a:pt x="235" y="388"/>
                    </a:cubicBezTo>
                    <a:cubicBezTo>
                      <a:pt x="230" y="383"/>
                      <a:pt x="222" y="371"/>
                      <a:pt x="210" y="352"/>
                    </a:cubicBezTo>
                    <a:cubicBezTo>
                      <a:pt x="205" y="343"/>
                      <a:pt x="205" y="343"/>
                      <a:pt x="205" y="343"/>
                    </a:cubicBezTo>
                    <a:cubicBezTo>
                      <a:pt x="197" y="328"/>
                      <a:pt x="193" y="320"/>
                      <a:pt x="192" y="319"/>
                    </a:cubicBezTo>
                    <a:cubicBezTo>
                      <a:pt x="191" y="316"/>
                      <a:pt x="189" y="314"/>
                      <a:pt x="188" y="312"/>
                    </a:cubicBezTo>
                    <a:cubicBezTo>
                      <a:pt x="185" y="308"/>
                      <a:pt x="182" y="304"/>
                      <a:pt x="179" y="301"/>
                    </a:cubicBezTo>
                    <a:cubicBezTo>
                      <a:pt x="179" y="300"/>
                      <a:pt x="178" y="300"/>
                      <a:pt x="178" y="299"/>
                    </a:cubicBezTo>
                    <a:cubicBezTo>
                      <a:pt x="167" y="289"/>
                      <a:pt x="156" y="283"/>
                      <a:pt x="143" y="281"/>
                    </a:cubicBezTo>
                    <a:cubicBezTo>
                      <a:pt x="138" y="280"/>
                      <a:pt x="133" y="279"/>
                      <a:pt x="128" y="279"/>
                    </a:cubicBezTo>
                    <a:cubicBezTo>
                      <a:pt x="108" y="279"/>
                      <a:pt x="91" y="286"/>
                      <a:pt x="78" y="299"/>
                    </a:cubicBezTo>
                    <a:cubicBezTo>
                      <a:pt x="72" y="305"/>
                      <a:pt x="67" y="312"/>
                      <a:pt x="64" y="319"/>
                    </a:cubicBezTo>
                    <a:cubicBezTo>
                      <a:pt x="61" y="325"/>
                      <a:pt x="60" y="331"/>
                      <a:pt x="60" y="338"/>
                    </a:cubicBezTo>
                    <a:cubicBezTo>
                      <a:pt x="57" y="485"/>
                      <a:pt x="57" y="485"/>
                      <a:pt x="57" y="485"/>
                    </a:cubicBezTo>
                    <a:cubicBezTo>
                      <a:pt x="0" y="485"/>
                      <a:pt x="0" y="485"/>
                      <a:pt x="0" y="485"/>
                    </a:cubicBezTo>
                    <a:cubicBezTo>
                      <a:pt x="0" y="384"/>
                      <a:pt x="0" y="384"/>
                      <a:pt x="0" y="384"/>
                    </a:cubicBezTo>
                    <a:cubicBezTo>
                      <a:pt x="0" y="369"/>
                      <a:pt x="1" y="354"/>
                      <a:pt x="3" y="338"/>
                    </a:cubicBezTo>
                    <a:cubicBezTo>
                      <a:pt x="14" y="253"/>
                      <a:pt x="52" y="179"/>
                      <a:pt x="115" y="115"/>
                    </a:cubicBezTo>
                    <a:cubicBezTo>
                      <a:pt x="179" y="51"/>
                      <a:pt x="255" y="13"/>
                      <a:pt x="341" y="3"/>
                    </a:cubicBezTo>
                    <a:cubicBezTo>
                      <a:pt x="359" y="1"/>
                      <a:pt x="376" y="0"/>
                      <a:pt x="394" y="0"/>
                    </a:cubicBezTo>
                    <a:cubicBezTo>
                      <a:pt x="399" y="0"/>
                      <a:pt x="404" y="0"/>
                      <a:pt x="409" y="0"/>
                    </a:cubicBezTo>
                    <a:cubicBezTo>
                      <a:pt x="467" y="5"/>
                      <a:pt x="517" y="28"/>
                      <a:pt x="560" y="71"/>
                    </a:cubicBezTo>
                    <a:cubicBezTo>
                      <a:pt x="568" y="79"/>
                      <a:pt x="575" y="86"/>
                      <a:pt x="581" y="95"/>
                    </a:cubicBezTo>
                    <a:cubicBezTo>
                      <a:pt x="604" y="148"/>
                      <a:pt x="608" y="202"/>
                      <a:pt x="593" y="258"/>
                    </a:cubicBezTo>
                    <a:cubicBezTo>
                      <a:pt x="591" y="285"/>
                      <a:pt x="584" y="310"/>
                      <a:pt x="573" y="332"/>
                    </a:cubicBezTo>
                    <a:cubicBezTo>
                      <a:pt x="570" y="340"/>
                      <a:pt x="566" y="347"/>
                      <a:pt x="562" y="353"/>
                    </a:cubicBezTo>
                    <a:cubicBezTo>
                      <a:pt x="558" y="360"/>
                      <a:pt x="553" y="367"/>
                      <a:pt x="549" y="374"/>
                    </a:cubicBezTo>
                    <a:cubicBezTo>
                      <a:pt x="540" y="385"/>
                      <a:pt x="530" y="394"/>
                      <a:pt x="519" y="403"/>
                    </a:cubicBezTo>
                    <a:cubicBezTo>
                      <a:pt x="514" y="407"/>
                      <a:pt x="509" y="410"/>
                      <a:pt x="505" y="413"/>
                    </a:cubicBezTo>
                    <a:cubicBezTo>
                      <a:pt x="497" y="418"/>
                      <a:pt x="489" y="422"/>
                      <a:pt x="481" y="426"/>
                    </a:cubicBezTo>
                    <a:cubicBezTo>
                      <a:pt x="480" y="427"/>
                      <a:pt x="479" y="427"/>
                      <a:pt x="478" y="427"/>
                    </a:cubicBezTo>
                    <a:cubicBezTo>
                      <a:pt x="452" y="441"/>
                      <a:pt x="424" y="448"/>
                      <a:pt x="394" y="450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Freeform 57"/>
              <p:cNvSpPr>
                <a:spLocks/>
              </p:cNvSpPr>
              <p:nvPr/>
            </p:nvSpPr>
            <p:spPr bwMode="auto">
              <a:xfrm>
                <a:off x="2560638" y="2117725"/>
                <a:ext cx="709613" cy="1111250"/>
              </a:xfrm>
              <a:custGeom>
                <a:avLst/>
                <a:gdLst>
                  <a:gd name="T0" fmla="*/ 302 w 394"/>
                  <a:gd name="T1" fmla="*/ 613 h 616"/>
                  <a:gd name="T2" fmla="*/ 0 w 394"/>
                  <a:gd name="T3" fmla="*/ 311 h 616"/>
                  <a:gd name="T4" fmla="*/ 0 w 394"/>
                  <a:gd name="T5" fmla="*/ 206 h 616"/>
                  <a:gd name="T6" fmla="*/ 57 w 394"/>
                  <a:gd name="T7" fmla="*/ 206 h 616"/>
                  <a:gd name="T8" fmla="*/ 60 w 394"/>
                  <a:gd name="T9" fmla="*/ 59 h 616"/>
                  <a:gd name="T10" fmla="*/ 64 w 394"/>
                  <a:gd name="T11" fmla="*/ 40 h 616"/>
                  <a:gd name="T12" fmla="*/ 78 w 394"/>
                  <a:gd name="T13" fmla="*/ 20 h 616"/>
                  <a:gd name="T14" fmla="*/ 128 w 394"/>
                  <a:gd name="T15" fmla="*/ 0 h 616"/>
                  <a:gd name="T16" fmla="*/ 143 w 394"/>
                  <a:gd name="T17" fmla="*/ 2 h 616"/>
                  <a:gd name="T18" fmla="*/ 178 w 394"/>
                  <a:gd name="T19" fmla="*/ 20 h 616"/>
                  <a:gd name="T20" fmla="*/ 179 w 394"/>
                  <a:gd name="T21" fmla="*/ 22 h 616"/>
                  <a:gd name="T22" fmla="*/ 188 w 394"/>
                  <a:gd name="T23" fmla="*/ 33 h 616"/>
                  <a:gd name="T24" fmla="*/ 192 w 394"/>
                  <a:gd name="T25" fmla="*/ 40 h 616"/>
                  <a:gd name="T26" fmla="*/ 205 w 394"/>
                  <a:gd name="T27" fmla="*/ 64 h 616"/>
                  <a:gd name="T28" fmla="*/ 210 w 394"/>
                  <a:gd name="T29" fmla="*/ 73 h 616"/>
                  <a:gd name="T30" fmla="*/ 235 w 394"/>
                  <a:gd name="T31" fmla="*/ 109 h 616"/>
                  <a:gd name="T32" fmla="*/ 289 w 394"/>
                  <a:gd name="T33" fmla="*/ 148 h 616"/>
                  <a:gd name="T34" fmla="*/ 374 w 394"/>
                  <a:gd name="T35" fmla="*/ 171 h 616"/>
                  <a:gd name="T36" fmla="*/ 375 w 394"/>
                  <a:gd name="T37" fmla="*/ 171 h 616"/>
                  <a:gd name="T38" fmla="*/ 376 w 394"/>
                  <a:gd name="T39" fmla="*/ 171 h 616"/>
                  <a:gd name="T40" fmla="*/ 383 w 394"/>
                  <a:gd name="T41" fmla="*/ 171 h 616"/>
                  <a:gd name="T42" fmla="*/ 394 w 394"/>
                  <a:gd name="T43" fmla="*/ 171 h 616"/>
                  <a:gd name="T44" fmla="*/ 394 w 394"/>
                  <a:gd name="T45" fmla="*/ 616 h 616"/>
                  <a:gd name="T46" fmla="*/ 363 w 394"/>
                  <a:gd name="T47" fmla="*/ 616 h 616"/>
                  <a:gd name="T48" fmla="*/ 344 w 394"/>
                  <a:gd name="T49" fmla="*/ 615 h 616"/>
                  <a:gd name="T50" fmla="*/ 330 w 394"/>
                  <a:gd name="T51" fmla="*/ 615 h 616"/>
                  <a:gd name="T52" fmla="*/ 302 w 394"/>
                  <a:gd name="T53" fmla="*/ 613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94" h="616">
                    <a:moveTo>
                      <a:pt x="302" y="613"/>
                    </a:moveTo>
                    <a:cubicBezTo>
                      <a:pt x="0" y="311"/>
                      <a:pt x="0" y="311"/>
                      <a:pt x="0" y="311"/>
                    </a:cubicBezTo>
                    <a:cubicBezTo>
                      <a:pt x="0" y="206"/>
                      <a:pt x="0" y="206"/>
                      <a:pt x="0" y="206"/>
                    </a:cubicBezTo>
                    <a:cubicBezTo>
                      <a:pt x="57" y="206"/>
                      <a:pt x="57" y="206"/>
                      <a:pt x="57" y="206"/>
                    </a:cubicBezTo>
                    <a:cubicBezTo>
                      <a:pt x="60" y="59"/>
                      <a:pt x="60" y="59"/>
                      <a:pt x="60" y="59"/>
                    </a:cubicBezTo>
                    <a:cubicBezTo>
                      <a:pt x="60" y="52"/>
                      <a:pt x="61" y="46"/>
                      <a:pt x="64" y="40"/>
                    </a:cubicBezTo>
                    <a:cubicBezTo>
                      <a:pt x="67" y="33"/>
                      <a:pt x="72" y="26"/>
                      <a:pt x="78" y="20"/>
                    </a:cubicBezTo>
                    <a:cubicBezTo>
                      <a:pt x="91" y="7"/>
                      <a:pt x="108" y="0"/>
                      <a:pt x="128" y="0"/>
                    </a:cubicBezTo>
                    <a:cubicBezTo>
                      <a:pt x="133" y="0"/>
                      <a:pt x="138" y="1"/>
                      <a:pt x="143" y="2"/>
                    </a:cubicBezTo>
                    <a:cubicBezTo>
                      <a:pt x="156" y="4"/>
                      <a:pt x="167" y="10"/>
                      <a:pt x="178" y="20"/>
                    </a:cubicBezTo>
                    <a:cubicBezTo>
                      <a:pt x="178" y="21"/>
                      <a:pt x="179" y="21"/>
                      <a:pt x="179" y="22"/>
                    </a:cubicBezTo>
                    <a:cubicBezTo>
                      <a:pt x="182" y="25"/>
                      <a:pt x="185" y="29"/>
                      <a:pt x="188" y="33"/>
                    </a:cubicBezTo>
                    <a:cubicBezTo>
                      <a:pt x="189" y="35"/>
                      <a:pt x="191" y="37"/>
                      <a:pt x="192" y="40"/>
                    </a:cubicBezTo>
                    <a:cubicBezTo>
                      <a:pt x="193" y="41"/>
                      <a:pt x="197" y="49"/>
                      <a:pt x="205" y="64"/>
                    </a:cubicBezTo>
                    <a:cubicBezTo>
                      <a:pt x="210" y="73"/>
                      <a:pt x="210" y="73"/>
                      <a:pt x="210" y="73"/>
                    </a:cubicBezTo>
                    <a:cubicBezTo>
                      <a:pt x="222" y="92"/>
                      <a:pt x="230" y="104"/>
                      <a:pt x="235" y="109"/>
                    </a:cubicBezTo>
                    <a:cubicBezTo>
                      <a:pt x="252" y="126"/>
                      <a:pt x="270" y="139"/>
                      <a:pt x="289" y="148"/>
                    </a:cubicBezTo>
                    <a:cubicBezTo>
                      <a:pt x="315" y="162"/>
                      <a:pt x="343" y="169"/>
                      <a:pt x="374" y="171"/>
                    </a:cubicBezTo>
                    <a:cubicBezTo>
                      <a:pt x="375" y="171"/>
                      <a:pt x="375" y="171"/>
                      <a:pt x="375" y="171"/>
                    </a:cubicBezTo>
                    <a:cubicBezTo>
                      <a:pt x="375" y="171"/>
                      <a:pt x="375" y="171"/>
                      <a:pt x="376" y="171"/>
                    </a:cubicBezTo>
                    <a:cubicBezTo>
                      <a:pt x="379" y="171"/>
                      <a:pt x="381" y="171"/>
                      <a:pt x="383" y="171"/>
                    </a:cubicBezTo>
                    <a:cubicBezTo>
                      <a:pt x="387" y="171"/>
                      <a:pt x="391" y="171"/>
                      <a:pt x="394" y="171"/>
                    </a:cubicBezTo>
                    <a:cubicBezTo>
                      <a:pt x="394" y="616"/>
                      <a:pt x="394" y="616"/>
                      <a:pt x="394" y="616"/>
                    </a:cubicBezTo>
                    <a:cubicBezTo>
                      <a:pt x="363" y="616"/>
                      <a:pt x="363" y="616"/>
                      <a:pt x="363" y="616"/>
                    </a:cubicBezTo>
                    <a:cubicBezTo>
                      <a:pt x="357" y="616"/>
                      <a:pt x="350" y="615"/>
                      <a:pt x="344" y="615"/>
                    </a:cubicBezTo>
                    <a:cubicBezTo>
                      <a:pt x="339" y="615"/>
                      <a:pt x="334" y="615"/>
                      <a:pt x="330" y="615"/>
                    </a:cubicBezTo>
                    <a:cubicBezTo>
                      <a:pt x="320" y="615"/>
                      <a:pt x="310" y="614"/>
                      <a:pt x="302" y="613"/>
                    </a:cubicBez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58"/>
              <p:cNvSpPr>
                <a:spLocks/>
              </p:cNvSpPr>
              <p:nvPr/>
            </p:nvSpPr>
            <p:spPr bwMode="auto">
              <a:xfrm>
                <a:off x="2871788" y="2554288"/>
                <a:ext cx="73025" cy="69850"/>
              </a:xfrm>
              <a:custGeom>
                <a:avLst/>
                <a:gdLst>
                  <a:gd name="T0" fmla="*/ 34 w 40"/>
                  <a:gd name="T1" fmla="*/ 33 h 39"/>
                  <a:gd name="T2" fmla="*/ 20 w 40"/>
                  <a:gd name="T3" fmla="*/ 39 h 39"/>
                  <a:gd name="T4" fmla="*/ 6 w 40"/>
                  <a:gd name="T5" fmla="*/ 33 h 39"/>
                  <a:gd name="T6" fmla="*/ 0 w 40"/>
                  <a:gd name="T7" fmla="*/ 19 h 39"/>
                  <a:gd name="T8" fmla="*/ 6 w 40"/>
                  <a:gd name="T9" fmla="*/ 5 h 39"/>
                  <a:gd name="T10" fmla="*/ 20 w 40"/>
                  <a:gd name="T11" fmla="*/ 0 h 39"/>
                  <a:gd name="T12" fmla="*/ 34 w 40"/>
                  <a:gd name="T13" fmla="*/ 5 h 39"/>
                  <a:gd name="T14" fmla="*/ 40 w 40"/>
                  <a:gd name="T15" fmla="*/ 19 h 39"/>
                  <a:gd name="T16" fmla="*/ 34 w 40"/>
                  <a:gd name="T17" fmla="*/ 33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39">
                    <a:moveTo>
                      <a:pt x="34" y="33"/>
                    </a:moveTo>
                    <a:cubicBezTo>
                      <a:pt x="30" y="37"/>
                      <a:pt x="25" y="39"/>
                      <a:pt x="20" y="39"/>
                    </a:cubicBezTo>
                    <a:cubicBezTo>
                      <a:pt x="15" y="39"/>
                      <a:pt x="10" y="37"/>
                      <a:pt x="6" y="33"/>
                    </a:cubicBezTo>
                    <a:cubicBezTo>
                      <a:pt x="2" y="29"/>
                      <a:pt x="0" y="24"/>
                      <a:pt x="0" y="19"/>
                    </a:cubicBezTo>
                    <a:cubicBezTo>
                      <a:pt x="0" y="14"/>
                      <a:pt x="2" y="10"/>
                      <a:pt x="6" y="5"/>
                    </a:cubicBezTo>
                    <a:cubicBezTo>
                      <a:pt x="10" y="2"/>
                      <a:pt x="15" y="0"/>
                      <a:pt x="20" y="0"/>
                    </a:cubicBezTo>
                    <a:cubicBezTo>
                      <a:pt x="25" y="0"/>
                      <a:pt x="30" y="2"/>
                      <a:pt x="34" y="5"/>
                    </a:cubicBezTo>
                    <a:cubicBezTo>
                      <a:pt x="38" y="10"/>
                      <a:pt x="40" y="14"/>
                      <a:pt x="40" y="19"/>
                    </a:cubicBezTo>
                    <a:cubicBezTo>
                      <a:pt x="40" y="24"/>
                      <a:pt x="38" y="29"/>
                      <a:pt x="34" y="33"/>
                    </a:cubicBezTo>
                    <a:close/>
                  </a:path>
                </a:pathLst>
              </a:custGeom>
              <a:solidFill>
                <a:srgbClr val="7E5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59"/>
              <p:cNvSpPr>
                <a:spLocks/>
              </p:cNvSpPr>
              <p:nvPr/>
            </p:nvSpPr>
            <p:spPr bwMode="auto">
              <a:xfrm>
                <a:off x="3538538" y="2547938"/>
                <a:ext cx="69850" cy="69850"/>
              </a:xfrm>
              <a:custGeom>
                <a:avLst/>
                <a:gdLst>
                  <a:gd name="T0" fmla="*/ 34 w 39"/>
                  <a:gd name="T1" fmla="*/ 6 h 39"/>
                  <a:gd name="T2" fmla="*/ 39 w 39"/>
                  <a:gd name="T3" fmla="*/ 20 h 39"/>
                  <a:gd name="T4" fmla="*/ 34 w 39"/>
                  <a:gd name="T5" fmla="*/ 34 h 39"/>
                  <a:gd name="T6" fmla="*/ 19 w 39"/>
                  <a:gd name="T7" fmla="*/ 39 h 39"/>
                  <a:gd name="T8" fmla="*/ 6 w 39"/>
                  <a:gd name="T9" fmla="*/ 34 h 39"/>
                  <a:gd name="T10" fmla="*/ 0 w 39"/>
                  <a:gd name="T11" fmla="*/ 20 h 39"/>
                  <a:gd name="T12" fmla="*/ 6 w 39"/>
                  <a:gd name="T13" fmla="*/ 6 h 39"/>
                  <a:gd name="T14" fmla="*/ 19 w 39"/>
                  <a:gd name="T15" fmla="*/ 0 h 39"/>
                  <a:gd name="T16" fmla="*/ 34 w 39"/>
                  <a:gd name="T17" fmla="*/ 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39">
                    <a:moveTo>
                      <a:pt x="34" y="6"/>
                    </a:moveTo>
                    <a:cubicBezTo>
                      <a:pt x="37" y="10"/>
                      <a:pt x="39" y="15"/>
                      <a:pt x="39" y="20"/>
                    </a:cubicBezTo>
                    <a:cubicBezTo>
                      <a:pt x="39" y="25"/>
                      <a:pt x="37" y="30"/>
                      <a:pt x="34" y="34"/>
                    </a:cubicBezTo>
                    <a:cubicBezTo>
                      <a:pt x="30" y="38"/>
                      <a:pt x="25" y="39"/>
                      <a:pt x="19" y="39"/>
                    </a:cubicBezTo>
                    <a:cubicBezTo>
                      <a:pt x="14" y="39"/>
                      <a:pt x="10" y="38"/>
                      <a:pt x="6" y="34"/>
                    </a:cubicBezTo>
                    <a:cubicBezTo>
                      <a:pt x="2" y="30"/>
                      <a:pt x="0" y="25"/>
                      <a:pt x="0" y="20"/>
                    </a:cubicBezTo>
                    <a:cubicBezTo>
                      <a:pt x="0" y="15"/>
                      <a:pt x="2" y="10"/>
                      <a:pt x="6" y="6"/>
                    </a:cubicBezTo>
                    <a:cubicBezTo>
                      <a:pt x="10" y="2"/>
                      <a:pt x="14" y="0"/>
                      <a:pt x="19" y="0"/>
                    </a:cubicBezTo>
                    <a:cubicBezTo>
                      <a:pt x="25" y="0"/>
                      <a:pt x="30" y="2"/>
                      <a:pt x="34" y="6"/>
                    </a:cubicBezTo>
                    <a:close/>
                  </a:path>
                </a:pathLst>
              </a:custGeom>
              <a:solidFill>
                <a:srgbClr val="7E5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60"/>
              <p:cNvSpPr>
                <a:spLocks/>
              </p:cNvSpPr>
              <p:nvPr/>
            </p:nvSpPr>
            <p:spPr bwMode="auto">
              <a:xfrm>
                <a:off x="3175001" y="2525713"/>
                <a:ext cx="169863" cy="269875"/>
              </a:xfrm>
              <a:custGeom>
                <a:avLst/>
                <a:gdLst>
                  <a:gd name="T0" fmla="*/ 51 w 107"/>
                  <a:gd name="T1" fmla="*/ 125 h 170"/>
                  <a:gd name="T2" fmla="*/ 51 w 107"/>
                  <a:gd name="T3" fmla="*/ 0 h 170"/>
                  <a:gd name="T4" fmla="*/ 107 w 107"/>
                  <a:gd name="T5" fmla="*/ 170 h 170"/>
                  <a:gd name="T6" fmla="*/ 0 w 107"/>
                  <a:gd name="T7" fmla="*/ 170 h 170"/>
                  <a:gd name="T8" fmla="*/ 51 w 107"/>
                  <a:gd name="T9" fmla="*/ 125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170">
                    <a:moveTo>
                      <a:pt x="51" y="125"/>
                    </a:moveTo>
                    <a:lnTo>
                      <a:pt x="51" y="0"/>
                    </a:lnTo>
                    <a:lnTo>
                      <a:pt x="107" y="170"/>
                    </a:lnTo>
                    <a:lnTo>
                      <a:pt x="0" y="170"/>
                    </a:lnTo>
                    <a:lnTo>
                      <a:pt x="51" y="125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61"/>
              <p:cNvSpPr>
                <a:spLocks/>
              </p:cNvSpPr>
              <p:nvPr/>
            </p:nvSpPr>
            <p:spPr bwMode="auto">
              <a:xfrm>
                <a:off x="2825751" y="2366963"/>
                <a:ext cx="136525" cy="49213"/>
              </a:xfrm>
              <a:custGeom>
                <a:avLst/>
                <a:gdLst>
                  <a:gd name="T0" fmla="*/ 5 w 76"/>
                  <a:gd name="T1" fmla="*/ 5 h 27"/>
                  <a:gd name="T2" fmla="*/ 14 w 76"/>
                  <a:gd name="T3" fmla="*/ 0 h 27"/>
                  <a:gd name="T4" fmla="*/ 63 w 76"/>
                  <a:gd name="T5" fmla="*/ 0 h 27"/>
                  <a:gd name="T6" fmla="*/ 72 w 76"/>
                  <a:gd name="T7" fmla="*/ 5 h 27"/>
                  <a:gd name="T8" fmla="*/ 76 w 76"/>
                  <a:gd name="T9" fmla="*/ 14 h 27"/>
                  <a:gd name="T10" fmla="*/ 72 w 76"/>
                  <a:gd name="T11" fmla="*/ 23 h 27"/>
                  <a:gd name="T12" fmla="*/ 63 w 76"/>
                  <a:gd name="T13" fmla="*/ 27 h 27"/>
                  <a:gd name="T14" fmla="*/ 14 w 76"/>
                  <a:gd name="T15" fmla="*/ 27 h 27"/>
                  <a:gd name="T16" fmla="*/ 5 w 76"/>
                  <a:gd name="T17" fmla="*/ 23 h 27"/>
                  <a:gd name="T18" fmla="*/ 0 w 76"/>
                  <a:gd name="T19" fmla="*/ 14 h 27"/>
                  <a:gd name="T20" fmla="*/ 5 w 76"/>
                  <a:gd name="T21" fmla="*/ 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6" h="27">
                    <a:moveTo>
                      <a:pt x="5" y="5"/>
                    </a:moveTo>
                    <a:cubicBezTo>
                      <a:pt x="7" y="2"/>
                      <a:pt x="11" y="0"/>
                      <a:pt x="14" y="0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66" y="0"/>
                      <a:pt x="69" y="2"/>
                      <a:pt x="72" y="5"/>
                    </a:cubicBezTo>
                    <a:cubicBezTo>
                      <a:pt x="75" y="7"/>
                      <a:pt x="76" y="10"/>
                      <a:pt x="76" y="14"/>
                    </a:cubicBezTo>
                    <a:cubicBezTo>
                      <a:pt x="76" y="17"/>
                      <a:pt x="75" y="20"/>
                      <a:pt x="72" y="23"/>
                    </a:cubicBezTo>
                    <a:cubicBezTo>
                      <a:pt x="69" y="25"/>
                      <a:pt x="66" y="27"/>
                      <a:pt x="63" y="27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11" y="27"/>
                      <a:pt x="7" y="25"/>
                      <a:pt x="5" y="23"/>
                    </a:cubicBezTo>
                    <a:cubicBezTo>
                      <a:pt x="2" y="20"/>
                      <a:pt x="0" y="17"/>
                      <a:pt x="0" y="14"/>
                    </a:cubicBezTo>
                    <a:cubicBezTo>
                      <a:pt x="0" y="10"/>
                      <a:pt x="2" y="7"/>
                      <a:pt x="5" y="5"/>
                    </a:cubicBezTo>
                    <a:close/>
                  </a:path>
                </a:pathLst>
              </a:custGeom>
              <a:solidFill>
                <a:srgbClr val="F476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Freeform 62"/>
              <p:cNvSpPr>
                <a:spLocks/>
              </p:cNvSpPr>
              <p:nvPr/>
            </p:nvSpPr>
            <p:spPr bwMode="auto">
              <a:xfrm>
                <a:off x="3525838" y="2444750"/>
                <a:ext cx="134938" cy="46038"/>
              </a:xfrm>
              <a:custGeom>
                <a:avLst/>
                <a:gdLst>
                  <a:gd name="T0" fmla="*/ 75 w 75"/>
                  <a:gd name="T1" fmla="*/ 13 h 26"/>
                  <a:gd name="T2" fmla="*/ 71 w 75"/>
                  <a:gd name="T3" fmla="*/ 23 h 26"/>
                  <a:gd name="T4" fmla="*/ 62 w 75"/>
                  <a:gd name="T5" fmla="*/ 26 h 26"/>
                  <a:gd name="T6" fmla="*/ 13 w 75"/>
                  <a:gd name="T7" fmla="*/ 26 h 26"/>
                  <a:gd name="T8" fmla="*/ 4 w 75"/>
                  <a:gd name="T9" fmla="*/ 23 h 26"/>
                  <a:gd name="T10" fmla="*/ 0 w 75"/>
                  <a:gd name="T11" fmla="*/ 13 h 26"/>
                  <a:gd name="T12" fmla="*/ 4 w 75"/>
                  <a:gd name="T13" fmla="*/ 4 h 26"/>
                  <a:gd name="T14" fmla="*/ 13 w 75"/>
                  <a:gd name="T15" fmla="*/ 0 h 26"/>
                  <a:gd name="T16" fmla="*/ 62 w 75"/>
                  <a:gd name="T17" fmla="*/ 0 h 26"/>
                  <a:gd name="T18" fmla="*/ 71 w 75"/>
                  <a:gd name="T19" fmla="*/ 4 h 26"/>
                  <a:gd name="T20" fmla="*/ 75 w 75"/>
                  <a:gd name="T21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5" h="26">
                    <a:moveTo>
                      <a:pt x="75" y="13"/>
                    </a:moveTo>
                    <a:cubicBezTo>
                      <a:pt x="75" y="17"/>
                      <a:pt x="74" y="20"/>
                      <a:pt x="71" y="23"/>
                    </a:cubicBezTo>
                    <a:cubicBezTo>
                      <a:pt x="68" y="25"/>
                      <a:pt x="65" y="26"/>
                      <a:pt x="62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9" y="26"/>
                      <a:pt x="6" y="25"/>
                      <a:pt x="4" y="23"/>
                    </a:cubicBezTo>
                    <a:cubicBezTo>
                      <a:pt x="1" y="20"/>
                      <a:pt x="0" y="17"/>
                      <a:pt x="0" y="13"/>
                    </a:cubicBezTo>
                    <a:cubicBezTo>
                      <a:pt x="0" y="10"/>
                      <a:pt x="1" y="7"/>
                      <a:pt x="4" y="4"/>
                    </a:cubicBezTo>
                    <a:cubicBezTo>
                      <a:pt x="6" y="2"/>
                      <a:pt x="9" y="0"/>
                      <a:pt x="13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65" y="0"/>
                      <a:pt x="68" y="2"/>
                      <a:pt x="71" y="4"/>
                    </a:cubicBezTo>
                    <a:cubicBezTo>
                      <a:pt x="74" y="7"/>
                      <a:pt x="75" y="10"/>
                      <a:pt x="75" y="13"/>
                    </a:cubicBezTo>
                    <a:close/>
                  </a:path>
                </a:pathLst>
              </a:custGeom>
              <a:solidFill>
                <a:srgbClr val="F476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Freeform 63"/>
              <p:cNvSpPr>
                <a:spLocks/>
              </p:cNvSpPr>
              <p:nvPr/>
            </p:nvSpPr>
            <p:spPr bwMode="auto">
              <a:xfrm>
                <a:off x="3001963" y="2835275"/>
                <a:ext cx="541338" cy="155575"/>
              </a:xfrm>
              <a:custGeom>
                <a:avLst/>
                <a:gdLst>
                  <a:gd name="T0" fmla="*/ 67 w 300"/>
                  <a:gd name="T1" fmla="*/ 0 h 86"/>
                  <a:gd name="T2" fmla="*/ 234 w 300"/>
                  <a:gd name="T3" fmla="*/ 0 h 86"/>
                  <a:gd name="T4" fmla="*/ 300 w 300"/>
                  <a:gd name="T5" fmla="*/ 67 h 86"/>
                  <a:gd name="T6" fmla="*/ 300 w 300"/>
                  <a:gd name="T7" fmla="*/ 86 h 86"/>
                  <a:gd name="T8" fmla="*/ 0 w 300"/>
                  <a:gd name="T9" fmla="*/ 86 h 86"/>
                  <a:gd name="T10" fmla="*/ 0 w 300"/>
                  <a:gd name="T11" fmla="*/ 67 h 86"/>
                  <a:gd name="T12" fmla="*/ 67 w 300"/>
                  <a:gd name="T1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0" h="86">
                    <a:moveTo>
                      <a:pt x="67" y="0"/>
                    </a:moveTo>
                    <a:cubicBezTo>
                      <a:pt x="234" y="0"/>
                      <a:pt x="234" y="0"/>
                      <a:pt x="234" y="0"/>
                    </a:cubicBezTo>
                    <a:cubicBezTo>
                      <a:pt x="278" y="0"/>
                      <a:pt x="300" y="23"/>
                      <a:pt x="300" y="67"/>
                    </a:cubicBezTo>
                    <a:cubicBezTo>
                      <a:pt x="300" y="86"/>
                      <a:pt x="300" y="86"/>
                      <a:pt x="30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22"/>
                      <a:pt x="23" y="0"/>
                      <a:pt x="67" y="0"/>
                    </a:cubicBezTo>
                    <a:close/>
                  </a:path>
                </a:pathLst>
              </a:custGeom>
              <a:solidFill>
                <a:srgbClr val="FF97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Freeform 64"/>
              <p:cNvSpPr>
                <a:spLocks noEditPoints="1"/>
              </p:cNvSpPr>
              <p:nvPr/>
            </p:nvSpPr>
            <p:spPr bwMode="auto">
              <a:xfrm>
                <a:off x="3270251" y="3979863"/>
                <a:ext cx="77788" cy="393700"/>
              </a:xfrm>
              <a:custGeom>
                <a:avLst/>
                <a:gdLst>
                  <a:gd name="T0" fmla="*/ 22 w 43"/>
                  <a:gd name="T1" fmla="*/ 0 h 218"/>
                  <a:gd name="T2" fmla="*/ 36 w 43"/>
                  <a:gd name="T3" fmla="*/ 6 h 218"/>
                  <a:gd name="T4" fmla="*/ 43 w 43"/>
                  <a:gd name="T5" fmla="*/ 22 h 218"/>
                  <a:gd name="T6" fmla="*/ 36 w 43"/>
                  <a:gd name="T7" fmla="*/ 37 h 218"/>
                  <a:gd name="T8" fmla="*/ 22 w 43"/>
                  <a:gd name="T9" fmla="*/ 43 h 218"/>
                  <a:gd name="T10" fmla="*/ 6 w 43"/>
                  <a:gd name="T11" fmla="*/ 37 h 218"/>
                  <a:gd name="T12" fmla="*/ 0 w 43"/>
                  <a:gd name="T13" fmla="*/ 22 h 218"/>
                  <a:gd name="T14" fmla="*/ 6 w 43"/>
                  <a:gd name="T15" fmla="*/ 6 h 218"/>
                  <a:gd name="T16" fmla="*/ 22 w 43"/>
                  <a:gd name="T17" fmla="*/ 0 h 218"/>
                  <a:gd name="T18" fmla="*/ 36 w 43"/>
                  <a:gd name="T19" fmla="*/ 123 h 218"/>
                  <a:gd name="T20" fmla="*/ 22 w 43"/>
                  <a:gd name="T21" fmla="*/ 131 h 218"/>
                  <a:gd name="T22" fmla="*/ 6 w 43"/>
                  <a:gd name="T23" fmla="*/ 123 h 218"/>
                  <a:gd name="T24" fmla="*/ 0 w 43"/>
                  <a:gd name="T25" fmla="*/ 108 h 218"/>
                  <a:gd name="T26" fmla="*/ 6 w 43"/>
                  <a:gd name="T27" fmla="*/ 93 h 218"/>
                  <a:gd name="T28" fmla="*/ 22 w 43"/>
                  <a:gd name="T29" fmla="*/ 87 h 218"/>
                  <a:gd name="T30" fmla="*/ 36 w 43"/>
                  <a:gd name="T31" fmla="*/ 93 h 218"/>
                  <a:gd name="T32" fmla="*/ 43 w 43"/>
                  <a:gd name="T33" fmla="*/ 108 h 218"/>
                  <a:gd name="T34" fmla="*/ 36 w 43"/>
                  <a:gd name="T35" fmla="*/ 123 h 218"/>
                  <a:gd name="T36" fmla="*/ 43 w 43"/>
                  <a:gd name="T37" fmla="*/ 195 h 218"/>
                  <a:gd name="T38" fmla="*/ 36 w 43"/>
                  <a:gd name="T39" fmla="*/ 210 h 218"/>
                  <a:gd name="T40" fmla="*/ 22 w 43"/>
                  <a:gd name="T41" fmla="*/ 218 h 218"/>
                  <a:gd name="T42" fmla="*/ 6 w 43"/>
                  <a:gd name="T43" fmla="*/ 210 h 218"/>
                  <a:gd name="T44" fmla="*/ 0 w 43"/>
                  <a:gd name="T45" fmla="*/ 195 h 218"/>
                  <a:gd name="T46" fmla="*/ 6 w 43"/>
                  <a:gd name="T47" fmla="*/ 180 h 218"/>
                  <a:gd name="T48" fmla="*/ 22 w 43"/>
                  <a:gd name="T49" fmla="*/ 174 h 218"/>
                  <a:gd name="T50" fmla="*/ 36 w 43"/>
                  <a:gd name="T51" fmla="*/ 180 h 218"/>
                  <a:gd name="T52" fmla="*/ 43 w 43"/>
                  <a:gd name="T53" fmla="*/ 195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3" h="218">
                    <a:moveTo>
                      <a:pt x="22" y="0"/>
                    </a:moveTo>
                    <a:cubicBezTo>
                      <a:pt x="28" y="0"/>
                      <a:pt x="33" y="2"/>
                      <a:pt x="36" y="6"/>
                    </a:cubicBezTo>
                    <a:cubicBezTo>
                      <a:pt x="41" y="11"/>
                      <a:pt x="43" y="16"/>
                      <a:pt x="43" y="22"/>
                    </a:cubicBezTo>
                    <a:cubicBezTo>
                      <a:pt x="43" y="27"/>
                      <a:pt x="41" y="32"/>
                      <a:pt x="36" y="37"/>
                    </a:cubicBezTo>
                    <a:cubicBezTo>
                      <a:pt x="33" y="41"/>
                      <a:pt x="28" y="43"/>
                      <a:pt x="22" y="43"/>
                    </a:cubicBezTo>
                    <a:cubicBezTo>
                      <a:pt x="16" y="43"/>
                      <a:pt x="10" y="41"/>
                      <a:pt x="6" y="37"/>
                    </a:cubicBezTo>
                    <a:cubicBezTo>
                      <a:pt x="2" y="32"/>
                      <a:pt x="0" y="27"/>
                      <a:pt x="0" y="22"/>
                    </a:cubicBezTo>
                    <a:cubicBezTo>
                      <a:pt x="0" y="16"/>
                      <a:pt x="2" y="11"/>
                      <a:pt x="6" y="6"/>
                    </a:cubicBezTo>
                    <a:cubicBezTo>
                      <a:pt x="10" y="2"/>
                      <a:pt x="16" y="0"/>
                      <a:pt x="22" y="0"/>
                    </a:cubicBezTo>
                    <a:close/>
                    <a:moveTo>
                      <a:pt x="36" y="123"/>
                    </a:moveTo>
                    <a:cubicBezTo>
                      <a:pt x="33" y="128"/>
                      <a:pt x="28" y="131"/>
                      <a:pt x="22" y="131"/>
                    </a:cubicBezTo>
                    <a:cubicBezTo>
                      <a:pt x="16" y="131"/>
                      <a:pt x="10" y="128"/>
                      <a:pt x="6" y="123"/>
                    </a:cubicBezTo>
                    <a:cubicBezTo>
                      <a:pt x="2" y="119"/>
                      <a:pt x="0" y="114"/>
                      <a:pt x="0" y="108"/>
                    </a:cubicBezTo>
                    <a:cubicBezTo>
                      <a:pt x="0" y="103"/>
                      <a:pt x="2" y="98"/>
                      <a:pt x="6" y="93"/>
                    </a:cubicBezTo>
                    <a:cubicBezTo>
                      <a:pt x="10" y="89"/>
                      <a:pt x="16" y="87"/>
                      <a:pt x="22" y="87"/>
                    </a:cubicBezTo>
                    <a:cubicBezTo>
                      <a:pt x="28" y="87"/>
                      <a:pt x="33" y="89"/>
                      <a:pt x="36" y="93"/>
                    </a:cubicBezTo>
                    <a:cubicBezTo>
                      <a:pt x="41" y="98"/>
                      <a:pt x="43" y="103"/>
                      <a:pt x="43" y="108"/>
                    </a:cubicBezTo>
                    <a:cubicBezTo>
                      <a:pt x="43" y="114"/>
                      <a:pt x="41" y="119"/>
                      <a:pt x="36" y="123"/>
                    </a:cubicBezTo>
                    <a:close/>
                    <a:moveTo>
                      <a:pt x="43" y="195"/>
                    </a:moveTo>
                    <a:cubicBezTo>
                      <a:pt x="43" y="201"/>
                      <a:pt x="41" y="206"/>
                      <a:pt x="36" y="210"/>
                    </a:cubicBezTo>
                    <a:cubicBezTo>
                      <a:pt x="33" y="215"/>
                      <a:pt x="28" y="218"/>
                      <a:pt x="22" y="218"/>
                    </a:cubicBezTo>
                    <a:cubicBezTo>
                      <a:pt x="16" y="218"/>
                      <a:pt x="10" y="215"/>
                      <a:pt x="6" y="210"/>
                    </a:cubicBezTo>
                    <a:cubicBezTo>
                      <a:pt x="2" y="206"/>
                      <a:pt x="0" y="201"/>
                      <a:pt x="0" y="195"/>
                    </a:cubicBezTo>
                    <a:cubicBezTo>
                      <a:pt x="0" y="189"/>
                      <a:pt x="2" y="185"/>
                      <a:pt x="6" y="180"/>
                    </a:cubicBezTo>
                    <a:cubicBezTo>
                      <a:pt x="10" y="176"/>
                      <a:pt x="16" y="174"/>
                      <a:pt x="22" y="174"/>
                    </a:cubicBezTo>
                    <a:cubicBezTo>
                      <a:pt x="28" y="174"/>
                      <a:pt x="33" y="176"/>
                      <a:pt x="36" y="180"/>
                    </a:cubicBezTo>
                    <a:cubicBezTo>
                      <a:pt x="41" y="185"/>
                      <a:pt x="43" y="189"/>
                      <a:pt x="43" y="195"/>
                    </a:cubicBezTo>
                    <a:close/>
                  </a:path>
                </a:pathLst>
              </a:custGeom>
              <a:solidFill>
                <a:srgbClr val="0C6B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Rectangle 65"/>
              <p:cNvSpPr>
                <a:spLocks noChangeArrowheads="1"/>
              </p:cNvSpPr>
              <p:nvPr/>
            </p:nvSpPr>
            <p:spPr bwMode="auto">
              <a:xfrm>
                <a:off x="3449638" y="3817938"/>
                <a:ext cx="195263" cy="106363"/>
              </a:xfrm>
              <a:prstGeom prst="rect">
                <a:avLst/>
              </a:prstGeom>
              <a:solidFill>
                <a:srgbClr val="008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Rectangle 66"/>
              <p:cNvSpPr>
                <a:spLocks noChangeArrowheads="1"/>
              </p:cNvSpPr>
              <p:nvPr/>
            </p:nvSpPr>
            <p:spPr bwMode="auto">
              <a:xfrm>
                <a:off x="3449638" y="3751263"/>
                <a:ext cx="195263" cy="66675"/>
              </a:xfrm>
              <a:prstGeom prst="rect">
                <a:avLst/>
              </a:prstGeom>
              <a:solidFill>
                <a:srgbClr val="B9D1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7" name="Rectangle 9"/>
              <p:cNvSpPr>
                <a:spLocks noChangeArrowheads="1"/>
              </p:cNvSpPr>
              <p:nvPr/>
            </p:nvSpPr>
            <p:spPr bwMode="auto">
              <a:xfrm>
                <a:off x="1765700" y="2806660"/>
                <a:ext cx="573875" cy="1354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8800" b="1" dirty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A</a:t>
                </a:r>
                <a:endParaRPr kumimoji="0" lang="zh-CN" altLang="zh-CN" sz="8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543316" y="802366"/>
              <a:ext cx="2933495" cy="1623335"/>
              <a:chOff x="543316" y="802366"/>
              <a:chExt cx="2933495" cy="1623335"/>
            </a:xfrm>
          </p:grpSpPr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543316" y="802366"/>
                <a:ext cx="293349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en-US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“</a:t>
                </a:r>
                <a:r>
                  <a:rPr kumimoji="0" lang="zh-CN" altLang="zh-CN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工作繁忙</a:t>
                </a:r>
                <a:r>
                  <a:rPr kumimoji="0" lang="en-US" altLang="zh-CN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</a:t>
                </a:r>
                <a:r>
                  <a:rPr kumimoji="0" lang="zh-CN" altLang="zh-CN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方便快捷</a:t>
                </a:r>
                <a:r>
                  <a:rPr kumimoji="0" lang="en-US" altLang="zh-CN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:r>
                  <a:rPr kumimoji="0" lang="zh-CN" altLang="en-US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”</a:t>
                </a:r>
                <a:endParaRPr kumimoji="0" lang="zh-CN" altLang="zh-CN" sz="18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176" name="Freeform 5"/>
              <p:cNvSpPr>
                <a:spLocks/>
              </p:cNvSpPr>
              <p:nvPr/>
            </p:nvSpPr>
            <p:spPr bwMode="auto">
              <a:xfrm>
                <a:off x="714376" y="1165226"/>
                <a:ext cx="771525" cy="1260475"/>
              </a:xfrm>
              <a:custGeom>
                <a:avLst/>
                <a:gdLst>
                  <a:gd name="T0" fmla="*/ 101 w 179"/>
                  <a:gd name="T1" fmla="*/ 0 h 291"/>
                  <a:gd name="T2" fmla="*/ 179 w 179"/>
                  <a:gd name="T3" fmla="*/ 291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9" h="291">
                    <a:moveTo>
                      <a:pt x="101" y="0"/>
                    </a:moveTo>
                    <a:cubicBezTo>
                      <a:pt x="101" y="0"/>
                      <a:pt x="0" y="144"/>
                      <a:pt x="179" y="291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  <a:prstDash val="dash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59" name="组合 158"/>
          <p:cNvGrpSpPr/>
          <p:nvPr/>
        </p:nvGrpSpPr>
        <p:grpSpPr>
          <a:xfrm>
            <a:off x="8848726" y="1506538"/>
            <a:ext cx="3268784" cy="3963987"/>
            <a:chOff x="8848726" y="1506538"/>
            <a:chExt cx="3268784" cy="3963987"/>
          </a:xfrm>
        </p:grpSpPr>
        <p:sp>
          <p:nvSpPr>
            <p:cNvPr id="156" name="Rectangle 8"/>
            <p:cNvSpPr>
              <a:spLocks noChangeArrowheads="1"/>
            </p:cNvSpPr>
            <p:nvPr/>
          </p:nvSpPr>
          <p:spPr bwMode="auto">
            <a:xfrm>
              <a:off x="9540083" y="5147360"/>
              <a:ext cx="107394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2100" b="1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社区群体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</a:endParaRPr>
            </a:p>
          </p:txBody>
        </p:sp>
        <p:grpSp>
          <p:nvGrpSpPr>
            <p:cNvPr id="164" name="组合 163"/>
            <p:cNvGrpSpPr/>
            <p:nvPr/>
          </p:nvGrpSpPr>
          <p:grpSpPr>
            <a:xfrm>
              <a:off x="8848726" y="2470150"/>
              <a:ext cx="2451100" cy="2589213"/>
              <a:chOff x="8848726" y="2470150"/>
              <a:chExt cx="2451100" cy="2589213"/>
            </a:xfrm>
          </p:grpSpPr>
          <p:sp>
            <p:nvSpPr>
              <p:cNvPr id="69" name="Freeform 67"/>
              <p:cNvSpPr>
                <a:spLocks/>
              </p:cNvSpPr>
              <p:nvPr/>
            </p:nvSpPr>
            <p:spPr bwMode="auto">
              <a:xfrm>
                <a:off x="8848726" y="2608263"/>
                <a:ext cx="2451100" cy="2451100"/>
              </a:xfrm>
              <a:custGeom>
                <a:avLst/>
                <a:gdLst>
                  <a:gd name="T0" fmla="*/ 1160 w 1358"/>
                  <a:gd name="T1" fmla="*/ 198 h 1358"/>
                  <a:gd name="T2" fmla="*/ 1358 w 1358"/>
                  <a:gd name="T3" fmla="*/ 679 h 1358"/>
                  <a:gd name="T4" fmla="*/ 1160 w 1358"/>
                  <a:gd name="T5" fmla="*/ 1160 h 1358"/>
                  <a:gd name="T6" fmla="*/ 679 w 1358"/>
                  <a:gd name="T7" fmla="*/ 1358 h 1358"/>
                  <a:gd name="T8" fmla="*/ 198 w 1358"/>
                  <a:gd name="T9" fmla="*/ 1160 h 1358"/>
                  <a:gd name="T10" fmla="*/ 0 w 1358"/>
                  <a:gd name="T11" fmla="*/ 679 h 1358"/>
                  <a:gd name="T12" fmla="*/ 198 w 1358"/>
                  <a:gd name="T13" fmla="*/ 198 h 1358"/>
                  <a:gd name="T14" fmla="*/ 679 w 1358"/>
                  <a:gd name="T15" fmla="*/ 0 h 1358"/>
                  <a:gd name="T16" fmla="*/ 1160 w 1358"/>
                  <a:gd name="T17" fmla="*/ 19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58" h="1358">
                    <a:moveTo>
                      <a:pt x="1160" y="198"/>
                    </a:moveTo>
                    <a:cubicBezTo>
                      <a:pt x="1292" y="331"/>
                      <a:pt x="1358" y="491"/>
                      <a:pt x="1358" y="679"/>
                    </a:cubicBezTo>
                    <a:cubicBezTo>
                      <a:pt x="1358" y="867"/>
                      <a:pt x="1292" y="1027"/>
                      <a:pt x="1160" y="1160"/>
                    </a:cubicBezTo>
                    <a:cubicBezTo>
                      <a:pt x="1027" y="1292"/>
                      <a:pt x="867" y="1358"/>
                      <a:pt x="679" y="1358"/>
                    </a:cubicBezTo>
                    <a:cubicBezTo>
                      <a:pt x="491" y="1358"/>
                      <a:pt x="331" y="1292"/>
                      <a:pt x="198" y="1160"/>
                    </a:cubicBezTo>
                    <a:cubicBezTo>
                      <a:pt x="66" y="1027"/>
                      <a:pt x="0" y="867"/>
                      <a:pt x="0" y="679"/>
                    </a:cubicBezTo>
                    <a:cubicBezTo>
                      <a:pt x="0" y="491"/>
                      <a:pt x="66" y="331"/>
                      <a:pt x="198" y="198"/>
                    </a:cubicBezTo>
                    <a:cubicBezTo>
                      <a:pt x="331" y="66"/>
                      <a:pt x="491" y="0"/>
                      <a:pt x="679" y="0"/>
                    </a:cubicBezTo>
                    <a:cubicBezTo>
                      <a:pt x="867" y="0"/>
                      <a:pt x="1027" y="66"/>
                      <a:pt x="1160" y="198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68"/>
              <p:cNvSpPr>
                <a:spLocks noEditPoints="1"/>
              </p:cNvSpPr>
              <p:nvPr/>
            </p:nvSpPr>
            <p:spPr bwMode="auto">
              <a:xfrm>
                <a:off x="9631363" y="3211513"/>
                <a:ext cx="1416050" cy="231775"/>
              </a:xfrm>
              <a:custGeom>
                <a:avLst/>
                <a:gdLst>
                  <a:gd name="T0" fmla="*/ 64 w 784"/>
                  <a:gd name="T1" fmla="*/ 0 h 128"/>
                  <a:gd name="T2" fmla="*/ 65 w 784"/>
                  <a:gd name="T3" fmla="*/ 0 h 128"/>
                  <a:gd name="T4" fmla="*/ 65 w 784"/>
                  <a:gd name="T5" fmla="*/ 128 h 128"/>
                  <a:gd name="T6" fmla="*/ 64 w 784"/>
                  <a:gd name="T7" fmla="*/ 128 h 128"/>
                  <a:gd name="T8" fmla="*/ 19 w 784"/>
                  <a:gd name="T9" fmla="*/ 110 h 128"/>
                  <a:gd name="T10" fmla="*/ 0 w 784"/>
                  <a:gd name="T11" fmla="*/ 64 h 128"/>
                  <a:gd name="T12" fmla="*/ 19 w 784"/>
                  <a:gd name="T13" fmla="*/ 19 h 128"/>
                  <a:gd name="T14" fmla="*/ 64 w 784"/>
                  <a:gd name="T15" fmla="*/ 0 h 128"/>
                  <a:gd name="T16" fmla="*/ 709 w 784"/>
                  <a:gd name="T17" fmla="*/ 0 h 128"/>
                  <a:gd name="T18" fmla="*/ 719 w 784"/>
                  <a:gd name="T19" fmla="*/ 0 h 128"/>
                  <a:gd name="T20" fmla="*/ 765 w 784"/>
                  <a:gd name="T21" fmla="*/ 19 h 128"/>
                  <a:gd name="T22" fmla="*/ 784 w 784"/>
                  <a:gd name="T23" fmla="*/ 64 h 128"/>
                  <a:gd name="T24" fmla="*/ 765 w 784"/>
                  <a:gd name="T25" fmla="*/ 110 h 128"/>
                  <a:gd name="T26" fmla="*/ 719 w 784"/>
                  <a:gd name="T27" fmla="*/ 128 h 128"/>
                  <a:gd name="T28" fmla="*/ 716 w 784"/>
                  <a:gd name="T29" fmla="*/ 128 h 128"/>
                  <a:gd name="T30" fmla="*/ 716 w 784"/>
                  <a:gd name="T31" fmla="*/ 69 h 128"/>
                  <a:gd name="T32" fmla="*/ 716 w 784"/>
                  <a:gd name="T33" fmla="*/ 63 h 128"/>
                  <a:gd name="T34" fmla="*/ 716 w 784"/>
                  <a:gd name="T35" fmla="*/ 58 h 128"/>
                  <a:gd name="T36" fmla="*/ 709 w 784"/>
                  <a:gd name="T37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84" h="128">
                    <a:moveTo>
                      <a:pt x="64" y="0"/>
                    </a:moveTo>
                    <a:cubicBezTo>
                      <a:pt x="65" y="0"/>
                      <a:pt x="65" y="0"/>
                      <a:pt x="65" y="0"/>
                    </a:cubicBezTo>
                    <a:cubicBezTo>
                      <a:pt x="65" y="128"/>
                      <a:pt x="65" y="128"/>
                      <a:pt x="65" y="128"/>
                    </a:cubicBezTo>
                    <a:cubicBezTo>
                      <a:pt x="64" y="128"/>
                      <a:pt x="64" y="128"/>
                      <a:pt x="64" y="128"/>
                    </a:cubicBezTo>
                    <a:cubicBezTo>
                      <a:pt x="46" y="128"/>
                      <a:pt x="31" y="122"/>
                      <a:pt x="19" y="110"/>
                    </a:cubicBezTo>
                    <a:cubicBezTo>
                      <a:pt x="6" y="97"/>
                      <a:pt x="0" y="81"/>
                      <a:pt x="0" y="64"/>
                    </a:cubicBezTo>
                    <a:cubicBezTo>
                      <a:pt x="0" y="46"/>
                      <a:pt x="6" y="31"/>
                      <a:pt x="19" y="19"/>
                    </a:cubicBezTo>
                    <a:cubicBezTo>
                      <a:pt x="31" y="6"/>
                      <a:pt x="46" y="0"/>
                      <a:pt x="64" y="0"/>
                    </a:cubicBezTo>
                    <a:moveTo>
                      <a:pt x="709" y="0"/>
                    </a:moveTo>
                    <a:cubicBezTo>
                      <a:pt x="713" y="0"/>
                      <a:pt x="716" y="0"/>
                      <a:pt x="719" y="0"/>
                    </a:cubicBezTo>
                    <a:cubicBezTo>
                      <a:pt x="737" y="0"/>
                      <a:pt x="752" y="6"/>
                      <a:pt x="765" y="19"/>
                    </a:cubicBezTo>
                    <a:cubicBezTo>
                      <a:pt x="777" y="31"/>
                      <a:pt x="784" y="46"/>
                      <a:pt x="784" y="64"/>
                    </a:cubicBezTo>
                    <a:cubicBezTo>
                      <a:pt x="784" y="81"/>
                      <a:pt x="777" y="97"/>
                      <a:pt x="765" y="110"/>
                    </a:cubicBezTo>
                    <a:cubicBezTo>
                      <a:pt x="752" y="122"/>
                      <a:pt x="737" y="128"/>
                      <a:pt x="719" y="128"/>
                    </a:cubicBezTo>
                    <a:cubicBezTo>
                      <a:pt x="718" y="128"/>
                      <a:pt x="717" y="128"/>
                      <a:pt x="716" y="128"/>
                    </a:cubicBezTo>
                    <a:cubicBezTo>
                      <a:pt x="716" y="69"/>
                      <a:pt x="716" y="69"/>
                      <a:pt x="716" y="69"/>
                    </a:cubicBezTo>
                    <a:cubicBezTo>
                      <a:pt x="716" y="67"/>
                      <a:pt x="716" y="65"/>
                      <a:pt x="716" y="63"/>
                    </a:cubicBezTo>
                    <a:cubicBezTo>
                      <a:pt x="716" y="61"/>
                      <a:pt x="716" y="59"/>
                      <a:pt x="716" y="58"/>
                    </a:cubicBezTo>
                    <a:cubicBezTo>
                      <a:pt x="715" y="38"/>
                      <a:pt x="713" y="19"/>
                      <a:pt x="709" y="0"/>
                    </a:cubicBezTo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69"/>
              <p:cNvSpPr>
                <a:spLocks/>
              </p:cNvSpPr>
              <p:nvPr/>
            </p:nvSpPr>
            <p:spPr bwMode="auto">
              <a:xfrm>
                <a:off x="9906001" y="3913188"/>
                <a:ext cx="444500" cy="1146175"/>
              </a:xfrm>
              <a:custGeom>
                <a:avLst/>
                <a:gdLst>
                  <a:gd name="T0" fmla="*/ 246 w 246"/>
                  <a:gd name="T1" fmla="*/ 0 h 635"/>
                  <a:gd name="T2" fmla="*/ 246 w 246"/>
                  <a:gd name="T3" fmla="*/ 619 h 635"/>
                  <a:gd name="T4" fmla="*/ 93 w 246"/>
                  <a:gd name="T5" fmla="*/ 635 h 635"/>
                  <a:gd name="T6" fmla="*/ 0 w 246"/>
                  <a:gd name="T7" fmla="*/ 629 h 635"/>
                  <a:gd name="T8" fmla="*/ 0 w 246"/>
                  <a:gd name="T9" fmla="*/ 47 h 635"/>
                  <a:gd name="T10" fmla="*/ 72 w 246"/>
                  <a:gd name="T11" fmla="*/ 15 h 635"/>
                  <a:gd name="T12" fmla="*/ 93 w 246"/>
                  <a:gd name="T13" fmla="*/ 12 h 635"/>
                  <a:gd name="T14" fmla="*/ 246 w 246"/>
                  <a:gd name="T15" fmla="*/ 0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635">
                    <a:moveTo>
                      <a:pt x="246" y="0"/>
                    </a:moveTo>
                    <a:cubicBezTo>
                      <a:pt x="246" y="619"/>
                      <a:pt x="246" y="619"/>
                      <a:pt x="246" y="619"/>
                    </a:cubicBezTo>
                    <a:cubicBezTo>
                      <a:pt x="197" y="630"/>
                      <a:pt x="146" y="635"/>
                      <a:pt x="93" y="635"/>
                    </a:cubicBezTo>
                    <a:cubicBezTo>
                      <a:pt x="61" y="635"/>
                      <a:pt x="30" y="633"/>
                      <a:pt x="0" y="629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4" y="35"/>
                      <a:pt x="28" y="24"/>
                      <a:pt x="72" y="15"/>
                    </a:cubicBezTo>
                    <a:cubicBezTo>
                      <a:pt x="79" y="14"/>
                      <a:pt x="86" y="13"/>
                      <a:pt x="93" y="12"/>
                    </a:cubicBezTo>
                    <a:cubicBezTo>
                      <a:pt x="137" y="4"/>
                      <a:pt x="188" y="0"/>
                      <a:pt x="246" y="0"/>
                    </a:cubicBezTo>
                  </a:path>
                </a:pathLst>
              </a:custGeom>
              <a:solidFill>
                <a:srgbClr val="E1B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70"/>
              <p:cNvSpPr>
                <a:spLocks/>
              </p:cNvSpPr>
              <p:nvPr/>
            </p:nvSpPr>
            <p:spPr bwMode="auto">
              <a:xfrm>
                <a:off x="10350501" y="3913188"/>
                <a:ext cx="446088" cy="1117600"/>
              </a:xfrm>
              <a:custGeom>
                <a:avLst/>
                <a:gdLst>
                  <a:gd name="T0" fmla="*/ 0 w 247"/>
                  <a:gd name="T1" fmla="*/ 619 h 619"/>
                  <a:gd name="T2" fmla="*/ 0 w 247"/>
                  <a:gd name="T3" fmla="*/ 0 h 619"/>
                  <a:gd name="T4" fmla="*/ 3 w 247"/>
                  <a:gd name="T5" fmla="*/ 0 h 619"/>
                  <a:gd name="T6" fmla="*/ 178 w 247"/>
                  <a:gd name="T7" fmla="*/ 15 h 619"/>
                  <a:gd name="T8" fmla="*/ 247 w 247"/>
                  <a:gd name="T9" fmla="*/ 42 h 619"/>
                  <a:gd name="T10" fmla="*/ 247 w 247"/>
                  <a:gd name="T11" fmla="*/ 506 h 619"/>
                  <a:gd name="T12" fmla="*/ 0 w 247"/>
                  <a:gd name="T13" fmla="*/ 619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7" h="619">
                    <a:moveTo>
                      <a:pt x="0" y="619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3" y="0"/>
                    </a:cubicBezTo>
                    <a:cubicBezTo>
                      <a:pt x="71" y="0"/>
                      <a:pt x="130" y="5"/>
                      <a:pt x="178" y="15"/>
                    </a:cubicBezTo>
                    <a:cubicBezTo>
                      <a:pt x="216" y="23"/>
                      <a:pt x="239" y="32"/>
                      <a:pt x="247" y="42"/>
                    </a:cubicBezTo>
                    <a:cubicBezTo>
                      <a:pt x="247" y="506"/>
                      <a:pt x="247" y="506"/>
                      <a:pt x="247" y="506"/>
                    </a:cubicBezTo>
                    <a:cubicBezTo>
                      <a:pt x="172" y="562"/>
                      <a:pt x="90" y="599"/>
                      <a:pt x="0" y="619"/>
                    </a:cubicBezTo>
                  </a:path>
                </a:pathLst>
              </a:custGeom>
              <a:solidFill>
                <a:srgbClr val="D0A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Freeform 71"/>
              <p:cNvSpPr>
                <a:spLocks/>
              </p:cNvSpPr>
              <p:nvPr/>
            </p:nvSpPr>
            <p:spPr bwMode="auto">
              <a:xfrm>
                <a:off x="9128126" y="4570413"/>
                <a:ext cx="746125" cy="314325"/>
              </a:xfrm>
              <a:custGeom>
                <a:avLst/>
                <a:gdLst>
                  <a:gd name="T0" fmla="*/ 288 w 413"/>
                  <a:gd name="T1" fmla="*/ 35 h 174"/>
                  <a:gd name="T2" fmla="*/ 413 w 413"/>
                  <a:gd name="T3" fmla="*/ 69 h 174"/>
                  <a:gd name="T4" fmla="*/ 390 w 413"/>
                  <a:gd name="T5" fmla="*/ 130 h 174"/>
                  <a:gd name="T6" fmla="*/ 362 w 413"/>
                  <a:gd name="T7" fmla="*/ 164 h 174"/>
                  <a:gd name="T8" fmla="*/ 319 w 413"/>
                  <a:gd name="T9" fmla="*/ 172 h 174"/>
                  <a:gd name="T10" fmla="*/ 168 w 413"/>
                  <a:gd name="T11" fmla="*/ 146 h 174"/>
                  <a:gd name="T12" fmla="*/ 159 w 413"/>
                  <a:gd name="T13" fmla="*/ 145 h 174"/>
                  <a:gd name="T14" fmla="*/ 149 w 413"/>
                  <a:gd name="T15" fmla="*/ 142 h 174"/>
                  <a:gd name="T16" fmla="*/ 149 w 413"/>
                  <a:gd name="T17" fmla="*/ 142 h 174"/>
                  <a:gd name="T18" fmla="*/ 56 w 413"/>
                  <a:gd name="T19" fmla="*/ 128 h 174"/>
                  <a:gd name="T20" fmla="*/ 16 w 413"/>
                  <a:gd name="T21" fmla="*/ 101 h 174"/>
                  <a:gd name="T22" fmla="*/ 2 w 413"/>
                  <a:gd name="T23" fmla="*/ 55 h 174"/>
                  <a:gd name="T24" fmla="*/ 30 w 413"/>
                  <a:gd name="T25" fmla="*/ 13 h 174"/>
                  <a:gd name="T26" fmla="*/ 77 w 413"/>
                  <a:gd name="T27" fmla="*/ 3 h 174"/>
                  <a:gd name="T28" fmla="*/ 288 w 413"/>
                  <a:gd name="T29" fmla="*/ 3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13" h="174">
                    <a:moveTo>
                      <a:pt x="288" y="35"/>
                    </a:moveTo>
                    <a:cubicBezTo>
                      <a:pt x="413" y="69"/>
                      <a:pt x="413" y="69"/>
                      <a:pt x="413" y="69"/>
                    </a:cubicBezTo>
                    <a:cubicBezTo>
                      <a:pt x="390" y="130"/>
                      <a:pt x="390" y="130"/>
                      <a:pt x="390" y="130"/>
                    </a:cubicBezTo>
                    <a:cubicBezTo>
                      <a:pt x="385" y="144"/>
                      <a:pt x="376" y="156"/>
                      <a:pt x="362" y="164"/>
                    </a:cubicBezTo>
                    <a:cubicBezTo>
                      <a:pt x="349" y="172"/>
                      <a:pt x="335" y="174"/>
                      <a:pt x="319" y="172"/>
                    </a:cubicBezTo>
                    <a:cubicBezTo>
                      <a:pt x="168" y="146"/>
                      <a:pt x="168" y="146"/>
                      <a:pt x="168" y="146"/>
                    </a:cubicBezTo>
                    <a:cubicBezTo>
                      <a:pt x="164" y="146"/>
                      <a:pt x="161" y="145"/>
                      <a:pt x="159" y="145"/>
                    </a:cubicBezTo>
                    <a:cubicBezTo>
                      <a:pt x="149" y="142"/>
                      <a:pt x="149" y="142"/>
                      <a:pt x="149" y="142"/>
                    </a:cubicBezTo>
                    <a:cubicBezTo>
                      <a:pt x="149" y="142"/>
                      <a:pt x="149" y="142"/>
                      <a:pt x="149" y="142"/>
                    </a:cubicBezTo>
                    <a:cubicBezTo>
                      <a:pt x="56" y="128"/>
                      <a:pt x="56" y="128"/>
                      <a:pt x="56" y="128"/>
                    </a:cubicBezTo>
                    <a:cubicBezTo>
                      <a:pt x="38" y="126"/>
                      <a:pt x="24" y="117"/>
                      <a:pt x="16" y="101"/>
                    </a:cubicBezTo>
                    <a:cubicBezTo>
                      <a:pt x="5" y="88"/>
                      <a:pt x="0" y="73"/>
                      <a:pt x="2" y="55"/>
                    </a:cubicBezTo>
                    <a:cubicBezTo>
                      <a:pt x="6" y="37"/>
                      <a:pt x="15" y="23"/>
                      <a:pt x="30" y="13"/>
                    </a:cubicBezTo>
                    <a:cubicBezTo>
                      <a:pt x="44" y="3"/>
                      <a:pt x="59" y="0"/>
                      <a:pt x="77" y="3"/>
                    </a:cubicBezTo>
                    <a:lnTo>
                      <a:pt x="288" y="35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72"/>
              <p:cNvSpPr>
                <a:spLocks/>
              </p:cNvSpPr>
              <p:nvPr/>
            </p:nvSpPr>
            <p:spPr bwMode="auto">
              <a:xfrm>
                <a:off x="9688513" y="3963988"/>
                <a:ext cx="400050" cy="619125"/>
              </a:xfrm>
              <a:custGeom>
                <a:avLst/>
                <a:gdLst>
                  <a:gd name="T0" fmla="*/ 125 w 222"/>
                  <a:gd name="T1" fmla="*/ 343 h 343"/>
                  <a:gd name="T2" fmla="*/ 0 w 222"/>
                  <a:gd name="T3" fmla="*/ 309 h 343"/>
                  <a:gd name="T4" fmla="*/ 95 w 222"/>
                  <a:gd name="T5" fmla="*/ 45 h 343"/>
                  <a:gd name="T6" fmla="*/ 126 w 222"/>
                  <a:gd name="T7" fmla="*/ 9 h 343"/>
                  <a:gd name="T8" fmla="*/ 176 w 222"/>
                  <a:gd name="T9" fmla="*/ 6 h 343"/>
                  <a:gd name="T10" fmla="*/ 211 w 222"/>
                  <a:gd name="T11" fmla="*/ 40 h 343"/>
                  <a:gd name="T12" fmla="*/ 216 w 222"/>
                  <a:gd name="T13" fmla="*/ 87 h 343"/>
                  <a:gd name="T14" fmla="*/ 125 w 222"/>
                  <a:gd name="T15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2" h="343">
                    <a:moveTo>
                      <a:pt x="125" y="343"/>
                    </a:moveTo>
                    <a:cubicBezTo>
                      <a:pt x="0" y="309"/>
                      <a:pt x="0" y="309"/>
                      <a:pt x="0" y="309"/>
                    </a:cubicBezTo>
                    <a:cubicBezTo>
                      <a:pt x="95" y="45"/>
                      <a:pt x="95" y="45"/>
                      <a:pt x="95" y="45"/>
                    </a:cubicBezTo>
                    <a:cubicBezTo>
                      <a:pt x="101" y="28"/>
                      <a:pt x="112" y="16"/>
                      <a:pt x="126" y="9"/>
                    </a:cubicBezTo>
                    <a:cubicBezTo>
                      <a:pt x="143" y="1"/>
                      <a:pt x="160" y="0"/>
                      <a:pt x="176" y="6"/>
                    </a:cubicBezTo>
                    <a:cubicBezTo>
                      <a:pt x="193" y="12"/>
                      <a:pt x="204" y="23"/>
                      <a:pt x="211" y="40"/>
                    </a:cubicBezTo>
                    <a:cubicBezTo>
                      <a:pt x="220" y="55"/>
                      <a:pt x="222" y="71"/>
                      <a:pt x="216" y="87"/>
                    </a:cubicBezTo>
                    <a:cubicBezTo>
                      <a:pt x="125" y="343"/>
                      <a:pt x="125" y="343"/>
                      <a:pt x="125" y="343"/>
                    </a:cubicBezTo>
                  </a:path>
                </a:pathLst>
              </a:custGeom>
              <a:solidFill>
                <a:srgbClr val="E1B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Freeform 73"/>
              <p:cNvSpPr>
                <a:spLocks/>
              </p:cNvSpPr>
              <p:nvPr/>
            </p:nvSpPr>
            <p:spPr bwMode="auto">
              <a:xfrm>
                <a:off x="9648826" y="4522788"/>
                <a:ext cx="265113" cy="173038"/>
              </a:xfrm>
              <a:custGeom>
                <a:avLst/>
                <a:gdLst>
                  <a:gd name="T0" fmla="*/ 142 w 167"/>
                  <a:gd name="T1" fmla="*/ 109 h 109"/>
                  <a:gd name="T2" fmla="*/ 0 w 167"/>
                  <a:gd name="T3" fmla="*/ 70 h 109"/>
                  <a:gd name="T4" fmla="*/ 25 w 167"/>
                  <a:gd name="T5" fmla="*/ 0 h 109"/>
                  <a:gd name="T6" fmla="*/ 167 w 167"/>
                  <a:gd name="T7" fmla="*/ 38 h 109"/>
                  <a:gd name="T8" fmla="*/ 142 w 167"/>
                  <a:gd name="T9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109">
                    <a:moveTo>
                      <a:pt x="142" y="109"/>
                    </a:moveTo>
                    <a:lnTo>
                      <a:pt x="0" y="70"/>
                    </a:lnTo>
                    <a:lnTo>
                      <a:pt x="25" y="0"/>
                    </a:lnTo>
                    <a:lnTo>
                      <a:pt x="167" y="38"/>
                    </a:lnTo>
                    <a:lnTo>
                      <a:pt x="142" y="109"/>
                    </a:lnTo>
                    <a:close/>
                  </a:path>
                </a:pathLst>
              </a:custGeom>
              <a:solidFill>
                <a:srgbClr val="963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Freeform 74"/>
              <p:cNvSpPr>
                <a:spLocks/>
              </p:cNvSpPr>
              <p:nvPr/>
            </p:nvSpPr>
            <p:spPr bwMode="auto">
              <a:xfrm>
                <a:off x="9694863" y="4552950"/>
                <a:ext cx="53975" cy="55563"/>
              </a:xfrm>
              <a:custGeom>
                <a:avLst/>
                <a:gdLst>
                  <a:gd name="T0" fmla="*/ 18 w 30"/>
                  <a:gd name="T1" fmla="*/ 0 h 31"/>
                  <a:gd name="T2" fmla="*/ 27 w 30"/>
                  <a:gd name="T3" fmla="*/ 7 h 31"/>
                  <a:gd name="T4" fmla="*/ 29 w 30"/>
                  <a:gd name="T5" fmla="*/ 17 h 31"/>
                  <a:gd name="T6" fmla="*/ 24 w 30"/>
                  <a:gd name="T7" fmla="*/ 26 h 31"/>
                  <a:gd name="T8" fmla="*/ 14 w 30"/>
                  <a:gd name="T9" fmla="*/ 30 h 31"/>
                  <a:gd name="T10" fmla="*/ 4 w 30"/>
                  <a:gd name="T11" fmla="*/ 24 h 31"/>
                  <a:gd name="T12" fmla="*/ 2 w 30"/>
                  <a:gd name="T13" fmla="*/ 12 h 31"/>
                  <a:gd name="T14" fmla="*/ 7 w 30"/>
                  <a:gd name="T15" fmla="*/ 3 h 31"/>
                  <a:gd name="T16" fmla="*/ 18 w 30"/>
                  <a:gd name="T17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31">
                    <a:moveTo>
                      <a:pt x="18" y="0"/>
                    </a:moveTo>
                    <a:cubicBezTo>
                      <a:pt x="22" y="1"/>
                      <a:pt x="25" y="3"/>
                      <a:pt x="27" y="7"/>
                    </a:cubicBezTo>
                    <a:cubicBezTo>
                      <a:pt x="30" y="10"/>
                      <a:pt x="30" y="13"/>
                      <a:pt x="29" y="17"/>
                    </a:cubicBezTo>
                    <a:cubicBezTo>
                      <a:pt x="29" y="21"/>
                      <a:pt x="27" y="24"/>
                      <a:pt x="24" y="26"/>
                    </a:cubicBezTo>
                    <a:cubicBezTo>
                      <a:pt x="20" y="29"/>
                      <a:pt x="17" y="31"/>
                      <a:pt x="14" y="30"/>
                    </a:cubicBezTo>
                    <a:cubicBezTo>
                      <a:pt x="10" y="29"/>
                      <a:pt x="7" y="27"/>
                      <a:pt x="4" y="24"/>
                    </a:cubicBezTo>
                    <a:cubicBezTo>
                      <a:pt x="1" y="21"/>
                      <a:pt x="0" y="17"/>
                      <a:pt x="2" y="12"/>
                    </a:cubicBezTo>
                    <a:cubicBezTo>
                      <a:pt x="2" y="9"/>
                      <a:pt x="4" y="5"/>
                      <a:pt x="7" y="3"/>
                    </a:cubicBezTo>
                    <a:cubicBezTo>
                      <a:pt x="10" y="1"/>
                      <a:pt x="14" y="0"/>
                      <a:pt x="18" y="0"/>
                    </a:cubicBezTo>
                    <a:close/>
                  </a:path>
                </a:pathLst>
              </a:custGeom>
              <a:solidFill>
                <a:srgbClr val="F1E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Freeform 75"/>
              <p:cNvSpPr>
                <a:spLocks/>
              </p:cNvSpPr>
              <p:nvPr/>
            </p:nvSpPr>
            <p:spPr bwMode="auto">
              <a:xfrm>
                <a:off x="9332913" y="4492625"/>
                <a:ext cx="111125" cy="219075"/>
              </a:xfrm>
              <a:custGeom>
                <a:avLst/>
                <a:gdLst>
                  <a:gd name="T0" fmla="*/ 40 w 62"/>
                  <a:gd name="T1" fmla="*/ 1 h 121"/>
                  <a:gd name="T2" fmla="*/ 56 w 62"/>
                  <a:gd name="T3" fmla="*/ 11 h 121"/>
                  <a:gd name="T4" fmla="*/ 61 w 62"/>
                  <a:gd name="T5" fmla="*/ 30 h 121"/>
                  <a:gd name="T6" fmla="*/ 51 w 62"/>
                  <a:gd name="T7" fmla="*/ 99 h 121"/>
                  <a:gd name="T8" fmla="*/ 41 w 62"/>
                  <a:gd name="T9" fmla="*/ 115 h 121"/>
                  <a:gd name="T10" fmla="*/ 22 w 62"/>
                  <a:gd name="T11" fmla="*/ 120 h 121"/>
                  <a:gd name="T12" fmla="*/ 5 w 62"/>
                  <a:gd name="T13" fmla="*/ 110 h 121"/>
                  <a:gd name="T14" fmla="*/ 1 w 62"/>
                  <a:gd name="T15" fmla="*/ 91 h 121"/>
                  <a:gd name="T16" fmla="*/ 11 w 62"/>
                  <a:gd name="T17" fmla="*/ 22 h 121"/>
                  <a:gd name="T18" fmla="*/ 21 w 62"/>
                  <a:gd name="T19" fmla="*/ 6 h 121"/>
                  <a:gd name="T20" fmla="*/ 40 w 62"/>
                  <a:gd name="T21" fmla="*/ 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" h="121">
                    <a:moveTo>
                      <a:pt x="40" y="1"/>
                    </a:moveTo>
                    <a:cubicBezTo>
                      <a:pt x="47" y="2"/>
                      <a:pt x="52" y="6"/>
                      <a:pt x="56" y="11"/>
                    </a:cubicBezTo>
                    <a:cubicBezTo>
                      <a:pt x="61" y="16"/>
                      <a:pt x="62" y="23"/>
                      <a:pt x="61" y="30"/>
                    </a:cubicBezTo>
                    <a:cubicBezTo>
                      <a:pt x="51" y="99"/>
                      <a:pt x="51" y="99"/>
                      <a:pt x="51" y="99"/>
                    </a:cubicBezTo>
                    <a:cubicBezTo>
                      <a:pt x="50" y="105"/>
                      <a:pt x="46" y="111"/>
                      <a:pt x="41" y="115"/>
                    </a:cubicBezTo>
                    <a:cubicBezTo>
                      <a:pt x="35" y="119"/>
                      <a:pt x="29" y="121"/>
                      <a:pt x="22" y="120"/>
                    </a:cubicBezTo>
                    <a:cubicBezTo>
                      <a:pt x="15" y="119"/>
                      <a:pt x="10" y="115"/>
                      <a:pt x="5" y="110"/>
                    </a:cubicBezTo>
                    <a:cubicBezTo>
                      <a:pt x="1" y="104"/>
                      <a:pt x="0" y="97"/>
                      <a:pt x="1" y="91"/>
                    </a:cubicBezTo>
                    <a:cubicBezTo>
                      <a:pt x="11" y="22"/>
                      <a:pt x="11" y="22"/>
                      <a:pt x="11" y="22"/>
                    </a:cubicBezTo>
                    <a:cubicBezTo>
                      <a:pt x="12" y="15"/>
                      <a:pt x="16" y="10"/>
                      <a:pt x="21" y="6"/>
                    </a:cubicBezTo>
                    <a:cubicBezTo>
                      <a:pt x="27" y="2"/>
                      <a:pt x="33" y="0"/>
                      <a:pt x="40" y="1"/>
                    </a:cubicBez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Freeform 76"/>
              <p:cNvSpPr>
                <a:spLocks/>
              </p:cNvSpPr>
              <p:nvPr/>
            </p:nvSpPr>
            <p:spPr bwMode="auto">
              <a:xfrm>
                <a:off x="10645776" y="3973513"/>
                <a:ext cx="349250" cy="585788"/>
              </a:xfrm>
              <a:custGeom>
                <a:avLst/>
                <a:gdLst>
                  <a:gd name="T0" fmla="*/ 193 w 193"/>
                  <a:gd name="T1" fmla="*/ 325 h 325"/>
                  <a:gd name="T2" fmla="*/ 82 w 193"/>
                  <a:gd name="T3" fmla="*/ 325 h 325"/>
                  <a:gd name="T4" fmla="*/ 10 w 193"/>
                  <a:gd name="T5" fmla="*/ 94 h 325"/>
                  <a:gd name="T6" fmla="*/ 9 w 193"/>
                  <a:gd name="T7" fmla="*/ 89 h 325"/>
                  <a:gd name="T8" fmla="*/ 0 w 193"/>
                  <a:gd name="T9" fmla="*/ 75 h 325"/>
                  <a:gd name="T10" fmla="*/ 6 w 193"/>
                  <a:gd name="T11" fmla="*/ 0 h 325"/>
                  <a:gd name="T12" fmla="*/ 84 w 193"/>
                  <a:gd name="T13" fmla="*/ 6 h 325"/>
                  <a:gd name="T14" fmla="*/ 103 w 193"/>
                  <a:gd name="T15" fmla="*/ 34 h 325"/>
                  <a:gd name="T16" fmla="*/ 109 w 193"/>
                  <a:gd name="T17" fmla="*/ 44 h 325"/>
                  <a:gd name="T18" fmla="*/ 159 w 193"/>
                  <a:gd name="T19" fmla="*/ 167 h 325"/>
                  <a:gd name="T20" fmla="*/ 193 w 193"/>
                  <a:gd name="T21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3" h="325">
                    <a:moveTo>
                      <a:pt x="193" y="325"/>
                    </a:moveTo>
                    <a:cubicBezTo>
                      <a:pt x="82" y="325"/>
                      <a:pt x="82" y="325"/>
                      <a:pt x="82" y="325"/>
                    </a:cubicBezTo>
                    <a:cubicBezTo>
                      <a:pt x="71" y="244"/>
                      <a:pt x="47" y="167"/>
                      <a:pt x="10" y="94"/>
                    </a:cubicBezTo>
                    <a:cubicBezTo>
                      <a:pt x="9" y="92"/>
                      <a:pt x="9" y="90"/>
                      <a:pt x="9" y="89"/>
                    </a:cubicBezTo>
                    <a:cubicBezTo>
                      <a:pt x="5" y="84"/>
                      <a:pt x="2" y="79"/>
                      <a:pt x="0" y="75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84" y="6"/>
                      <a:pt x="84" y="6"/>
                      <a:pt x="84" y="6"/>
                    </a:cubicBezTo>
                    <a:cubicBezTo>
                      <a:pt x="89" y="12"/>
                      <a:pt x="96" y="21"/>
                      <a:pt x="103" y="34"/>
                    </a:cubicBezTo>
                    <a:cubicBezTo>
                      <a:pt x="105" y="37"/>
                      <a:pt x="107" y="41"/>
                      <a:pt x="109" y="44"/>
                    </a:cubicBezTo>
                    <a:cubicBezTo>
                      <a:pt x="129" y="83"/>
                      <a:pt x="145" y="124"/>
                      <a:pt x="159" y="167"/>
                    </a:cubicBezTo>
                    <a:cubicBezTo>
                      <a:pt x="175" y="218"/>
                      <a:pt x="186" y="271"/>
                      <a:pt x="193" y="325"/>
                    </a:cubicBezTo>
                  </a:path>
                </a:pathLst>
              </a:custGeom>
              <a:solidFill>
                <a:srgbClr val="D0A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Freeform 77"/>
              <p:cNvSpPr>
                <a:spLocks/>
              </p:cNvSpPr>
              <p:nvPr/>
            </p:nvSpPr>
            <p:spPr bwMode="auto">
              <a:xfrm>
                <a:off x="10795001" y="4559300"/>
                <a:ext cx="206375" cy="130175"/>
              </a:xfrm>
              <a:custGeom>
                <a:avLst/>
                <a:gdLst>
                  <a:gd name="T0" fmla="*/ 0 w 115"/>
                  <a:gd name="T1" fmla="*/ 0 h 72"/>
                  <a:gd name="T2" fmla="*/ 111 w 115"/>
                  <a:gd name="T3" fmla="*/ 0 h 72"/>
                  <a:gd name="T4" fmla="*/ 115 w 115"/>
                  <a:gd name="T5" fmla="*/ 43 h 72"/>
                  <a:gd name="T6" fmla="*/ 88 w 115"/>
                  <a:gd name="T7" fmla="*/ 72 h 72"/>
                  <a:gd name="T8" fmla="*/ 6 w 115"/>
                  <a:gd name="T9" fmla="*/ 72 h 72"/>
                  <a:gd name="T10" fmla="*/ 0 w 115"/>
                  <a:gd name="T1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5" h="72">
                    <a:moveTo>
                      <a:pt x="0" y="0"/>
                    </a:moveTo>
                    <a:cubicBezTo>
                      <a:pt x="111" y="0"/>
                      <a:pt x="111" y="0"/>
                      <a:pt x="111" y="0"/>
                    </a:cubicBezTo>
                    <a:cubicBezTo>
                      <a:pt x="113" y="14"/>
                      <a:pt x="114" y="28"/>
                      <a:pt x="115" y="43"/>
                    </a:cubicBezTo>
                    <a:cubicBezTo>
                      <a:pt x="106" y="52"/>
                      <a:pt x="97" y="62"/>
                      <a:pt x="88" y="72"/>
                    </a:cubicBezTo>
                    <a:cubicBezTo>
                      <a:pt x="6" y="72"/>
                      <a:pt x="6" y="72"/>
                      <a:pt x="6" y="72"/>
                    </a:cubicBezTo>
                    <a:cubicBezTo>
                      <a:pt x="5" y="48"/>
                      <a:pt x="3" y="24"/>
                      <a:pt x="0" y="0"/>
                    </a:cubicBezTo>
                    <a:close/>
                  </a:path>
                </a:pathLst>
              </a:custGeom>
              <a:solidFill>
                <a:srgbClr val="963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Freeform 78"/>
              <p:cNvSpPr>
                <a:spLocks/>
              </p:cNvSpPr>
              <p:nvPr/>
            </p:nvSpPr>
            <p:spPr bwMode="auto">
              <a:xfrm>
                <a:off x="10804526" y="4689475"/>
                <a:ext cx="149225" cy="130175"/>
              </a:xfrm>
              <a:custGeom>
                <a:avLst/>
                <a:gdLst>
                  <a:gd name="T0" fmla="*/ 0 w 82"/>
                  <a:gd name="T1" fmla="*/ 0 h 72"/>
                  <a:gd name="T2" fmla="*/ 82 w 82"/>
                  <a:gd name="T3" fmla="*/ 0 h 72"/>
                  <a:gd name="T4" fmla="*/ 76 w 82"/>
                  <a:gd name="T5" fmla="*/ 7 h 72"/>
                  <a:gd name="T6" fmla="*/ 1 w 82"/>
                  <a:gd name="T7" fmla="*/ 72 h 72"/>
                  <a:gd name="T8" fmla="*/ 0 w 82"/>
                  <a:gd name="T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72">
                    <a:moveTo>
                      <a:pt x="0" y="0"/>
                    </a:moveTo>
                    <a:cubicBezTo>
                      <a:pt x="82" y="0"/>
                      <a:pt x="82" y="0"/>
                      <a:pt x="82" y="0"/>
                    </a:cubicBezTo>
                    <a:cubicBezTo>
                      <a:pt x="80" y="2"/>
                      <a:pt x="78" y="4"/>
                      <a:pt x="76" y="7"/>
                    </a:cubicBezTo>
                    <a:cubicBezTo>
                      <a:pt x="52" y="31"/>
                      <a:pt x="26" y="53"/>
                      <a:pt x="1" y="72"/>
                    </a:cubicBezTo>
                    <a:cubicBezTo>
                      <a:pt x="2" y="48"/>
                      <a:pt x="1" y="24"/>
                      <a:pt x="0" y="0"/>
                    </a:cubicBez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Freeform 79"/>
              <p:cNvSpPr>
                <a:spLocks/>
              </p:cNvSpPr>
              <p:nvPr/>
            </p:nvSpPr>
            <p:spPr bwMode="auto">
              <a:xfrm>
                <a:off x="10914063" y="4602163"/>
                <a:ext cx="55563" cy="52388"/>
              </a:xfrm>
              <a:custGeom>
                <a:avLst/>
                <a:gdLst>
                  <a:gd name="T0" fmla="*/ 27 w 31"/>
                  <a:gd name="T1" fmla="*/ 6 h 29"/>
                  <a:gd name="T2" fmla="*/ 29 w 31"/>
                  <a:gd name="T3" fmla="*/ 16 h 29"/>
                  <a:gd name="T4" fmla="*/ 24 w 31"/>
                  <a:gd name="T5" fmla="*/ 25 h 29"/>
                  <a:gd name="T6" fmla="*/ 13 w 31"/>
                  <a:gd name="T7" fmla="*/ 29 h 29"/>
                  <a:gd name="T8" fmla="*/ 3 w 31"/>
                  <a:gd name="T9" fmla="*/ 22 h 29"/>
                  <a:gd name="T10" fmla="*/ 1 w 31"/>
                  <a:gd name="T11" fmla="*/ 12 h 29"/>
                  <a:gd name="T12" fmla="*/ 6 w 31"/>
                  <a:gd name="T13" fmla="*/ 2 h 29"/>
                  <a:gd name="T14" fmla="*/ 17 w 31"/>
                  <a:gd name="T15" fmla="*/ 0 h 29"/>
                  <a:gd name="T16" fmla="*/ 27 w 31"/>
                  <a:gd name="T17" fmla="*/ 6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29">
                    <a:moveTo>
                      <a:pt x="27" y="6"/>
                    </a:moveTo>
                    <a:cubicBezTo>
                      <a:pt x="30" y="9"/>
                      <a:pt x="31" y="13"/>
                      <a:pt x="29" y="16"/>
                    </a:cubicBezTo>
                    <a:cubicBezTo>
                      <a:pt x="29" y="20"/>
                      <a:pt x="27" y="23"/>
                      <a:pt x="24" y="25"/>
                    </a:cubicBezTo>
                    <a:cubicBezTo>
                      <a:pt x="20" y="28"/>
                      <a:pt x="17" y="29"/>
                      <a:pt x="13" y="29"/>
                    </a:cubicBezTo>
                    <a:cubicBezTo>
                      <a:pt x="9" y="28"/>
                      <a:pt x="6" y="26"/>
                      <a:pt x="3" y="22"/>
                    </a:cubicBezTo>
                    <a:cubicBezTo>
                      <a:pt x="1" y="20"/>
                      <a:pt x="0" y="17"/>
                      <a:pt x="1" y="12"/>
                    </a:cubicBezTo>
                    <a:cubicBezTo>
                      <a:pt x="1" y="8"/>
                      <a:pt x="3" y="5"/>
                      <a:pt x="6" y="2"/>
                    </a:cubicBezTo>
                    <a:cubicBezTo>
                      <a:pt x="10" y="0"/>
                      <a:pt x="14" y="0"/>
                      <a:pt x="17" y="0"/>
                    </a:cubicBezTo>
                    <a:cubicBezTo>
                      <a:pt x="21" y="1"/>
                      <a:pt x="24" y="3"/>
                      <a:pt x="27" y="6"/>
                    </a:cubicBezTo>
                    <a:close/>
                  </a:path>
                </a:pathLst>
              </a:custGeom>
              <a:solidFill>
                <a:srgbClr val="F1E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Freeform 80"/>
              <p:cNvSpPr>
                <a:spLocks noEditPoints="1"/>
              </p:cNvSpPr>
              <p:nvPr/>
            </p:nvSpPr>
            <p:spPr bwMode="auto">
              <a:xfrm>
                <a:off x="10058401" y="4108450"/>
                <a:ext cx="280988" cy="358775"/>
              </a:xfrm>
              <a:custGeom>
                <a:avLst/>
                <a:gdLst>
                  <a:gd name="T0" fmla="*/ 25 w 156"/>
                  <a:gd name="T1" fmla="*/ 78 h 199"/>
                  <a:gd name="T2" fmla="*/ 11 w 156"/>
                  <a:gd name="T3" fmla="*/ 90 h 199"/>
                  <a:gd name="T4" fmla="*/ 156 w 156"/>
                  <a:gd name="T5" fmla="*/ 199 h 199"/>
                  <a:gd name="T6" fmla="*/ 25 w 156"/>
                  <a:gd name="T7" fmla="*/ 78 h 199"/>
                  <a:gd name="T8" fmla="*/ 73 w 156"/>
                  <a:gd name="T9" fmla="*/ 0 h 199"/>
                  <a:gd name="T10" fmla="*/ 13 w 156"/>
                  <a:gd name="T11" fmla="*/ 0 h 199"/>
                  <a:gd name="T12" fmla="*/ 11 w 156"/>
                  <a:gd name="T13" fmla="*/ 7 h 199"/>
                  <a:gd name="T14" fmla="*/ 0 w 156"/>
                  <a:gd name="T15" fmla="*/ 37 h 199"/>
                  <a:gd name="T16" fmla="*/ 36 w 156"/>
                  <a:gd name="T17" fmla="*/ 37 h 199"/>
                  <a:gd name="T18" fmla="*/ 73 w 156"/>
                  <a:gd name="T19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6" h="199">
                    <a:moveTo>
                      <a:pt x="25" y="78"/>
                    </a:moveTo>
                    <a:cubicBezTo>
                      <a:pt x="11" y="90"/>
                      <a:pt x="11" y="90"/>
                      <a:pt x="11" y="90"/>
                    </a:cubicBezTo>
                    <a:cubicBezTo>
                      <a:pt x="156" y="199"/>
                      <a:pt x="156" y="199"/>
                      <a:pt x="156" y="199"/>
                    </a:cubicBezTo>
                    <a:cubicBezTo>
                      <a:pt x="25" y="78"/>
                      <a:pt x="25" y="78"/>
                      <a:pt x="25" y="78"/>
                    </a:cubicBezTo>
                    <a:moveTo>
                      <a:pt x="73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12" y="2"/>
                      <a:pt x="12" y="5"/>
                      <a:pt x="11" y="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36" y="37"/>
                      <a:pt x="36" y="37"/>
                      <a:pt x="36" y="37"/>
                    </a:cubicBezTo>
                    <a:cubicBezTo>
                      <a:pt x="73" y="0"/>
                      <a:pt x="73" y="0"/>
                      <a:pt x="73" y="0"/>
                    </a:cubicBezTo>
                  </a:path>
                </a:pathLst>
              </a:custGeom>
              <a:solidFill>
                <a:srgbClr val="A98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Freeform 81"/>
              <p:cNvSpPr>
                <a:spLocks noEditPoints="1"/>
              </p:cNvSpPr>
              <p:nvPr/>
            </p:nvSpPr>
            <p:spPr bwMode="auto">
              <a:xfrm>
                <a:off x="10360026" y="3967163"/>
                <a:ext cx="338138" cy="517525"/>
              </a:xfrm>
              <a:custGeom>
                <a:avLst/>
                <a:gdLst>
                  <a:gd name="T0" fmla="*/ 143 w 188"/>
                  <a:gd name="T1" fmla="*/ 155 h 286"/>
                  <a:gd name="T2" fmla="*/ 0 w 188"/>
                  <a:gd name="T3" fmla="*/ 286 h 286"/>
                  <a:gd name="T4" fmla="*/ 1 w 188"/>
                  <a:gd name="T5" fmla="*/ 286 h 286"/>
                  <a:gd name="T6" fmla="*/ 158 w 188"/>
                  <a:gd name="T7" fmla="*/ 168 h 286"/>
                  <a:gd name="T8" fmla="*/ 143 w 188"/>
                  <a:gd name="T9" fmla="*/ 155 h 286"/>
                  <a:gd name="T10" fmla="*/ 159 w 188"/>
                  <a:gd name="T11" fmla="*/ 78 h 286"/>
                  <a:gd name="T12" fmla="*/ 94 w 188"/>
                  <a:gd name="T13" fmla="*/ 78 h 286"/>
                  <a:gd name="T14" fmla="*/ 130 w 188"/>
                  <a:gd name="T15" fmla="*/ 115 h 286"/>
                  <a:gd name="T16" fmla="*/ 178 w 188"/>
                  <a:gd name="T17" fmla="*/ 115 h 286"/>
                  <a:gd name="T18" fmla="*/ 169 w 188"/>
                  <a:gd name="T19" fmla="*/ 97 h 286"/>
                  <a:gd name="T20" fmla="*/ 168 w 188"/>
                  <a:gd name="T21" fmla="*/ 92 h 286"/>
                  <a:gd name="T22" fmla="*/ 159 w 188"/>
                  <a:gd name="T23" fmla="*/ 78 h 286"/>
                  <a:gd name="T24" fmla="*/ 159 w 188"/>
                  <a:gd name="T25" fmla="*/ 78 h 286"/>
                  <a:gd name="T26" fmla="*/ 188 w 188"/>
                  <a:gd name="T27" fmla="*/ 0 h 286"/>
                  <a:gd name="T28" fmla="*/ 186 w 188"/>
                  <a:gd name="T29" fmla="*/ 0 h 286"/>
                  <a:gd name="T30" fmla="*/ 186 w 188"/>
                  <a:gd name="T31" fmla="*/ 4 h 286"/>
                  <a:gd name="T32" fmla="*/ 188 w 188"/>
                  <a:gd name="T33" fmla="*/ 4 h 286"/>
                  <a:gd name="T34" fmla="*/ 188 w 188"/>
                  <a:gd name="T35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8" h="286">
                    <a:moveTo>
                      <a:pt x="143" y="155"/>
                    </a:moveTo>
                    <a:cubicBezTo>
                      <a:pt x="0" y="286"/>
                      <a:pt x="0" y="286"/>
                      <a:pt x="0" y="286"/>
                    </a:cubicBezTo>
                    <a:cubicBezTo>
                      <a:pt x="1" y="286"/>
                      <a:pt x="1" y="286"/>
                      <a:pt x="1" y="286"/>
                    </a:cubicBezTo>
                    <a:cubicBezTo>
                      <a:pt x="158" y="168"/>
                      <a:pt x="158" y="168"/>
                      <a:pt x="158" y="168"/>
                    </a:cubicBezTo>
                    <a:cubicBezTo>
                      <a:pt x="143" y="155"/>
                      <a:pt x="143" y="155"/>
                      <a:pt x="143" y="155"/>
                    </a:cubicBezTo>
                    <a:moveTo>
                      <a:pt x="159" y="78"/>
                    </a:moveTo>
                    <a:cubicBezTo>
                      <a:pt x="94" y="78"/>
                      <a:pt x="94" y="78"/>
                      <a:pt x="94" y="78"/>
                    </a:cubicBezTo>
                    <a:cubicBezTo>
                      <a:pt x="130" y="115"/>
                      <a:pt x="130" y="115"/>
                      <a:pt x="130" y="115"/>
                    </a:cubicBezTo>
                    <a:cubicBezTo>
                      <a:pt x="178" y="115"/>
                      <a:pt x="178" y="115"/>
                      <a:pt x="178" y="115"/>
                    </a:cubicBezTo>
                    <a:cubicBezTo>
                      <a:pt x="175" y="109"/>
                      <a:pt x="172" y="103"/>
                      <a:pt x="169" y="97"/>
                    </a:cubicBezTo>
                    <a:cubicBezTo>
                      <a:pt x="168" y="95"/>
                      <a:pt x="168" y="93"/>
                      <a:pt x="168" y="92"/>
                    </a:cubicBezTo>
                    <a:cubicBezTo>
                      <a:pt x="164" y="87"/>
                      <a:pt x="161" y="82"/>
                      <a:pt x="159" y="78"/>
                    </a:cubicBezTo>
                    <a:cubicBezTo>
                      <a:pt x="159" y="78"/>
                      <a:pt x="159" y="78"/>
                      <a:pt x="159" y="78"/>
                    </a:cubicBezTo>
                    <a:moveTo>
                      <a:pt x="188" y="0"/>
                    </a:moveTo>
                    <a:cubicBezTo>
                      <a:pt x="186" y="0"/>
                      <a:pt x="186" y="0"/>
                      <a:pt x="186" y="0"/>
                    </a:cubicBezTo>
                    <a:cubicBezTo>
                      <a:pt x="186" y="4"/>
                      <a:pt x="186" y="4"/>
                      <a:pt x="186" y="4"/>
                    </a:cubicBezTo>
                    <a:cubicBezTo>
                      <a:pt x="188" y="4"/>
                      <a:pt x="188" y="4"/>
                      <a:pt x="188" y="4"/>
                    </a:cubicBezTo>
                    <a:cubicBezTo>
                      <a:pt x="188" y="0"/>
                      <a:pt x="188" y="0"/>
                      <a:pt x="188" y="0"/>
                    </a:cubicBezTo>
                  </a:path>
                </a:pathLst>
              </a:custGeom>
              <a:solidFill>
                <a:srgbClr val="9C82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Freeform 82"/>
              <p:cNvSpPr>
                <a:spLocks/>
              </p:cNvSpPr>
              <p:nvPr/>
            </p:nvSpPr>
            <p:spPr bwMode="auto">
              <a:xfrm>
                <a:off x="10023476" y="4108450"/>
                <a:ext cx="58738" cy="66675"/>
              </a:xfrm>
              <a:custGeom>
                <a:avLst/>
                <a:gdLst>
                  <a:gd name="T0" fmla="*/ 32 w 32"/>
                  <a:gd name="T1" fmla="*/ 0 h 37"/>
                  <a:gd name="T2" fmla="*/ 0 w 32"/>
                  <a:gd name="T3" fmla="*/ 0 h 37"/>
                  <a:gd name="T4" fmla="*/ 0 w 32"/>
                  <a:gd name="T5" fmla="*/ 37 h 37"/>
                  <a:gd name="T6" fmla="*/ 19 w 32"/>
                  <a:gd name="T7" fmla="*/ 37 h 37"/>
                  <a:gd name="T8" fmla="*/ 30 w 32"/>
                  <a:gd name="T9" fmla="*/ 7 h 37"/>
                  <a:gd name="T10" fmla="*/ 32 w 32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7">
                    <a:moveTo>
                      <a:pt x="3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19" y="37"/>
                      <a:pt x="19" y="37"/>
                      <a:pt x="19" y="3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1" y="5"/>
                      <a:pt x="31" y="2"/>
                      <a:pt x="32" y="0"/>
                    </a:cubicBezTo>
                  </a:path>
                </a:pathLst>
              </a:custGeom>
              <a:solidFill>
                <a:srgbClr val="A98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Freeform 83"/>
              <p:cNvSpPr>
                <a:spLocks/>
              </p:cNvSpPr>
              <p:nvPr/>
            </p:nvSpPr>
            <p:spPr bwMode="auto">
              <a:xfrm>
                <a:off x="10645776" y="3975100"/>
                <a:ext cx="52388" cy="200025"/>
              </a:xfrm>
              <a:custGeom>
                <a:avLst/>
                <a:gdLst>
                  <a:gd name="T0" fmla="*/ 27 w 29"/>
                  <a:gd name="T1" fmla="*/ 0 h 111"/>
                  <a:gd name="T2" fmla="*/ 27 w 29"/>
                  <a:gd name="T3" fmla="*/ 74 h 111"/>
                  <a:gd name="T4" fmla="*/ 0 w 29"/>
                  <a:gd name="T5" fmla="*/ 74 h 111"/>
                  <a:gd name="T6" fmla="*/ 9 w 29"/>
                  <a:gd name="T7" fmla="*/ 88 h 111"/>
                  <a:gd name="T8" fmla="*/ 10 w 29"/>
                  <a:gd name="T9" fmla="*/ 93 h 111"/>
                  <a:gd name="T10" fmla="*/ 19 w 29"/>
                  <a:gd name="T11" fmla="*/ 111 h 111"/>
                  <a:gd name="T12" fmla="*/ 29 w 29"/>
                  <a:gd name="T13" fmla="*/ 111 h 111"/>
                  <a:gd name="T14" fmla="*/ 29 w 29"/>
                  <a:gd name="T15" fmla="*/ 0 h 111"/>
                  <a:gd name="T16" fmla="*/ 27 w 29"/>
                  <a:gd name="T1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111">
                    <a:moveTo>
                      <a:pt x="27" y="0"/>
                    </a:moveTo>
                    <a:cubicBezTo>
                      <a:pt x="27" y="74"/>
                      <a:pt x="27" y="74"/>
                      <a:pt x="27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2" y="78"/>
                      <a:pt x="5" y="83"/>
                      <a:pt x="9" y="88"/>
                    </a:cubicBezTo>
                    <a:cubicBezTo>
                      <a:pt x="9" y="89"/>
                      <a:pt x="9" y="91"/>
                      <a:pt x="10" y="93"/>
                    </a:cubicBezTo>
                    <a:cubicBezTo>
                      <a:pt x="13" y="99"/>
                      <a:pt x="16" y="105"/>
                      <a:pt x="19" y="111"/>
                    </a:cubicBezTo>
                    <a:cubicBezTo>
                      <a:pt x="29" y="111"/>
                      <a:pt x="29" y="111"/>
                      <a:pt x="29" y="111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82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Freeform 84"/>
              <p:cNvSpPr>
                <a:spLocks/>
              </p:cNvSpPr>
              <p:nvPr/>
            </p:nvSpPr>
            <p:spPr bwMode="auto">
              <a:xfrm>
                <a:off x="10179051" y="3854450"/>
                <a:ext cx="357188" cy="631825"/>
              </a:xfrm>
              <a:custGeom>
                <a:avLst/>
                <a:gdLst>
                  <a:gd name="T0" fmla="*/ 112 w 225"/>
                  <a:gd name="T1" fmla="*/ 398 h 398"/>
                  <a:gd name="T2" fmla="*/ 0 w 225"/>
                  <a:gd name="T3" fmla="*/ 31 h 398"/>
                  <a:gd name="T4" fmla="*/ 40 w 225"/>
                  <a:gd name="T5" fmla="*/ 31 h 398"/>
                  <a:gd name="T6" fmla="*/ 70 w 225"/>
                  <a:gd name="T7" fmla="*/ 0 h 398"/>
                  <a:gd name="T8" fmla="*/ 156 w 225"/>
                  <a:gd name="T9" fmla="*/ 0 h 398"/>
                  <a:gd name="T10" fmla="*/ 185 w 225"/>
                  <a:gd name="T11" fmla="*/ 29 h 398"/>
                  <a:gd name="T12" fmla="*/ 225 w 225"/>
                  <a:gd name="T13" fmla="*/ 29 h 398"/>
                  <a:gd name="T14" fmla="*/ 112 w 225"/>
                  <a:gd name="T15" fmla="*/ 398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398">
                    <a:moveTo>
                      <a:pt x="112" y="398"/>
                    </a:moveTo>
                    <a:lnTo>
                      <a:pt x="0" y="31"/>
                    </a:lnTo>
                    <a:lnTo>
                      <a:pt x="40" y="31"/>
                    </a:lnTo>
                    <a:lnTo>
                      <a:pt x="70" y="0"/>
                    </a:lnTo>
                    <a:lnTo>
                      <a:pt x="156" y="0"/>
                    </a:lnTo>
                    <a:lnTo>
                      <a:pt x="185" y="29"/>
                    </a:lnTo>
                    <a:lnTo>
                      <a:pt x="225" y="29"/>
                    </a:lnTo>
                    <a:lnTo>
                      <a:pt x="112" y="398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Freeform 85"/>
              <p:cNvSpPr>
                <a:spLocks/>
              </p:cNvSpPr>
              <p:nvPr/>
            </p:nvSpPr>
            <p:spPr bwMode="auto">
              <a:xfrm>
                <a:off x="10179051" y="3854450"/>
                <a:ext cx="357188" cy="631825"/>
              </a:xfrm>
              <a:custGeom>
                <a:avLst/>
                <a:gdLst>
                  <a:gd name="T0" fmla="*/ 112 w 225"/>
                  <a:gd name="T1" fmla="*/ 398 h 398"/>
                  <a:gd name="T2" fmla="*/ 0 w 225"/>
                  <a:gd name="T3" fmla="*/ 31 h 398"/>
                  <a:gd name="T4" fmla="*/ 40 w 225"/>
                  <a:gd name="T5" fmla="*/ 31 h 398"/>
                  <a:gd name="T6" fmla="*/ 70 w 225"/>
                  <a:gd name="T7" fmla="*/ 0 h 398"/>
                  <a:gd name="T8" fmla="*/ 156 w 225"/>
                  <a:gd name="T9" fmla="*/ 0 h 398"/>
                  <a:gd name="T10" fmla="*/ 185 w 225"/>
                  <a:gd name="T11" fmla="*/ 29 h 398"/>
                  <a:gd name="T12" fmla="*/ 225 w 225"/>
                  <a:gd name="T13" fmla="*/ 29 h 398"/>
                  <a:gd name="T14" fmla="*/ 112 w 225"/>
                  <a:gd name="T15" fmla="*/ 398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398">
                    <a:moveTo>
                      <a:pt x="112" y="398"/>
                    </a:moveTo>
                    <a:lnTo>
                      <a:pt x="0" y="31"/>
                    </a:lnTo>
                    <a:lnTo>
                      <a:pt x="40" y="31"/>
                    </a:lnTo>
                    <a:lnTo>
                      <a:pt x="70" y="0"/>
                    </a:lnTo>
                    <a:lnTo>
                      <a:pt x="156" y="0"/>
                    </a:lnTo>
                    <a:lnTo>
                      <a:pt x="185" y="29"/>
                    </a:lnTo>
                    <a:lnTo>
                      <a:pt x="225" y="29"/>
                    </a:lnTo>
                    <a:lnTo>
                      <a:pt x="112" y="39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Freeform 86"/>
              <p:cNvSpPr>
                <a:spLocks/>
              </p:cNvSpPr>
              <p:nvPr/>
            </p:nvSpPr>
            <p:spPr bwMode="auto">
              <a:xfrm>
                <a:off x="10020301" y="3856038"/>
                <a:ext cx="336550" cy="630238"/>
              </a:xfrm>
              <a:custGeom>
                <a:avLst/>
                <a:gdLst>
                  <a:gd name="T0" fmla="*/ 100 w 212"/>
                  <a:gd name="T1" fmla="*/ 30 h 397"/>
                  <a:gd name="T2" fmla="*/ 212 w 212"/>
                  <a:gd name="T3" fmla="*/ 397 h 397"/>
                  <a:gd name="T4" fmla="*/ 34 w 212"/>
                  <a:gd name="T5" fmla="*/ 232 h 397"/>
                  <a:gd name="T6" fmla="*/ 107 w 212"/>
                  <a:gd name="T7" fmla="*/ 159 h 397"/>
                  <a:gd name="T8" fmla="*/ 0 w 212"/>
                  <a:gd name="T9" fmla="*/ 159 h 397"/>
                  <a:gd name="T10" fmla="*/ 0 w 212"/>
                  <a:gd name="T11" fmla="*/ 0 h 397"/>
                  <a:gd name="T12" fmla="*/ 92 w 212"/>
                  <a:gd name="T13" fmla="*/ 0 h 397"/>
                  <a:gd name="T14" fmla="*/ 100 w 212"/>
                  <a:gd name="T15" fmla="*/ 28 h 397"/>
                  <a:gd name="T16" fmla="*/ 100 w 212"/>
                  <a:gd name="T17" fmla="*/ 3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2" h="397">
                    <a:moveTo>
                      <a:pt x="100" y="30"/>
                    </a:moveTo>
                    <a:lnTo>
                      <a:pt x="212" y="397"/>
                    </a:lnTo>
                    <a:lnTo>
                      <a:pt x="34" y="232"/>
                    </a:lnTo>
                    <a:lnTo>
                      <a:pt x="107" y="159"/>
                    </a:lnTo>
                    <a:lnTo>
                      <a:pt x="0" y="159"/>
                    </a:lnTo>
                    <a:lnTo>
                      <a:pt x="0" y="0"/>
                    </a:lnTo>
                    <a:lnTo>
                      <a:pt x="92" y="0"/>
                    </a:lnTo>
                    <a:lnTo>
                      <a:pt x="100" y="28"/>
                    </a:lnTo>
                    <a:lnTo>
                      <a:pt x="100" y="30"/>
                    </a:lnTo>
                    <a:close/>
                  </a:path>
                </a:pathLst>
              </a:custGeom>
              <a:solidFill>
                <a:srgbClr val="963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87"/>
              <p:cNvSpPr>
                <a:spLocks/>
              </p:cNvSpPr>
              <p:nvPr/>
            </p:nvSpPr>
            <p:spPr bwMode="auto">
              <a:xfrm>
                <a:off x="10020301" y="3856038"/>
                <a:ext cx="336550" cy="630238"/>
              </a:xfrm>
              <a:custGeom>
                <a:avLst/>
                <a:gdLst>
                  <a:gd name="T0" fmla="*/ 100 w 212"/>
                  <a:gd name="T1" fmla="*/ 30 h 397"/>
                  <a:gd name="T2" fmla="*/ 212 w 212"/>
                  <a:gd name="T3" fmla="*/ 397 h 397"/>
                  <a:gd name="T4" fmla="*/ 34 w 212"/>
                  <a:gd name="T5" fmla="*/ 232 h 397"/>
                  <a:gd name="T6" fmla="*/ 107 w 212"/>
                  <a:gd name="T7" fmla="*/ 159 h 397"/>
                  <a:gd name="T8" fmla="*/ 0 w 212"/>
                  <a:gd name="T9" fmla="*/ 159 h 397"/>
                  <a:gd name="T10" fmla="*/ 0 w 212"/>
                  <a:gd name="T11" fmla="*/ 0 h 397"/>
                  <a:gd name="T12" fmla="*/ 92 w 212"/>
                  <a:gd name="T13" fmla="*/ 0 h 397"/>
                  <a:gd name="T14" fmla="*/ 100 w 212"/>
                  <a:gd name="T15" fmla="*/ 28 h 397"/>
                  <a:gd name="T16" fmla="*/ 100 w 212"/>
                  <a:gd name="T17" fmla="*/ 3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2" h="397">
                    <a:moveTo>
                      <a:pt x="100" y="30"/>
                    </a:moveTo>
                    <a:lnTo>
                      <a:pt x="212" y="397"/>
                    </a:lnTo>
                    <a:lnTo>
                      <a:pt x="34" y="232"/>
                    </a:lnTo>
                    <a:lnTo>
                      <a:pt x="107" y="159"/>
                    </a:lnTo>
                    <a:lnTo>
                      <a:pt x="0" y="159"/>
                    </a:lnTo>
                    <a:lnTo>
                      <a:pt x="0" y="0"/>
                    </a:lnTo>
                    <a:lnTo>
                      <a:pt x="92" y="0"/>
                    </a:lnTo>
                    <a:lnTo>
                      <a:pt x="100" y="28"/>
                    </a:lnTo>
                    <a:lnTo>
                      <a:pt x="100" y="3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0" name="Freeform 88"/>
              <p:cNvSpPr>
                <a:spLocks/>
              </p:cNvSpPr>
              <p:nvPr/>
            </p:nvSpPr>
            <p:spPr bwMode="auto">
              <a:xfrm>
                <a:off x="10356851" y="3856038"/>
                <a:ext cx="338138" cy="630238"/>
              </a:xfrm>
              <a:custGeom>
                <a:avLst/>
                <a:gdLst>
                  <a:gd name="T0" fmla="*/ 0 w 213"/>
                  <a:gd name="T1" fmla="*/ 397 h 397"/>
                  <a:gd name="T2" fmla="*/ 113 w 213"/>
                  <a:gd name="T3" fmla="*/ 28 h 397"/>
                  <a:gd name="T4" fmla="*/ 122 w 213"/>
                  <a:gd name="T5" fmla="*/ 0 h 397"/>
                  <a:gd name="T6" fmla="*/ 213 w 213"/>
                  <a:gd name="T7" fmla="*/ 0 h 397"/>
                  <a:gd name="T8" fmla="*/ 213 w 213"/>
                  <a:gd name="T9" fmla="*/ 159 h 397"/>
                  <a:gd name="T10" fmla="*/ 108 w 213"/>
                  <a:gd name="T11" fmla="*/ 159 h 397"/>
                  <a:gd name="T12" fmla="*/ 180 w 213"/>
                  <a:gd name="T13" fmla="*/ 232 h 397"/>
                  <a:gd name="T14" fmla="*/ 0 w 213"/>
                  <a:gd name="T15" fmla="*/ 397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397">
                    <a:moveTo>
                      <a:pt x="0" y="397"/>
                    </a:moveTo>
                    <a:lnTo>
                      <a:pt x="113" y="28"/>
                    </a:lnTo>
                    <a:lnTo>
                      <a:pt x="122" y="0"/>
                    </a:lnTo>
                    <a:lnTo>
                      <a:pt x="213" y="0"/>
                    </a:lnTo>
                    <a:lnTo>
                      <a:pt x="213" y="159"/>
                    </a:lnTo>
                    <a:lnTo>
                      <a:pt x="108" y="159"/>
                    </a:lnTo>
                    <a:lnTo>
                      <a:pt x="180" y="232"/>
                    </a:lnTo>
                    <a:lnTo>
                      <a:pt x="0" y="397"/>
                    </a:lnTo>
                    <a:close/>
                  </a:path>
                </a:pathLst>
              </a:custGeom>
              <a:solidFill>
                <a:srgbClr val="702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Freeform 89"/>
              <p:cNvSpPr>
                <a:spLocks/>
              </p:cNvSpPr>
              <p:nvPr/>
            </p:nvSpPr>
            <p:spPr bwMode="auto">
              <a:xfrm>
                <a:off x="10356851" y="3856038"/>
                <a:ext cx="338138" cy="630238"/>
              </a:xfrm>
              <a:custGeom>
                <a:avLst/>
                <a:gdLst>
                  <a:gd name="T0" fmla="*/ 0 w 213"/>
                  <a:gd name="T1" fmla="*/ 397 h 397"/>
                  <a:gd name="T2" fmla="*/ 113 w 213"/>
                  <a:gd name="T3" fmla="*/ 28 h 397"/>
                  <a:gd name="T4" fmla="*/ 122 w 213"/>
                  <a:gd name="T5" fmla="*/ 0 h 397"/>
                  <a:gd name="T6" fmla="*/ 213 w 213"/>
                  <a:gd name="T7" fmla="*/ 0 h 397"/>
                  <a:gd name="T8" fmla="*/ 213 w 213"/>
                  <a:gd name="T9" fmla="*/ 159 h 397"/>
                  <a:gd name="T10" fmla="*/ 108 w 213"/>
                  <a:gd name="T11" fmla="*/ 159 h 397"/>
                  <a:gd name="T12" fmla="*/ 180 w 213"/>
                  <a:gd name="T13" fmla="*/ 232 h 397"/>
                  <a:gd name="T14" fmla="*/ 0 w 213"/>
                  <a:gd name="T15" fmla="*/ 397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397">
                    <a:moveTo>
                      <a:pt x="0" y="397"/>
                    </a:moveTo>
                    <a:lnTo>
                      <a:pt x="113" y="28"/>
                    </a:lnTo>
                    <a:lnTo>
                      <a:pt x="122" y="0"/>
                    </a:lnTo>
                    <a:lnTo>
                      <a:pt x="213" y="0"/>
                    </a:lnTo>
                    <a:lnTo>
                      <a:pt x="213" y="159"/>
                    </a:lnTo>
                    <a:lnTo>
                      <a:pt x="108" y="159"/>
                    </a:lnTo>
                    <a:lnTo>
                      <a:pt x="180" y="232"/>
                    </a:lnTo>
                    <a:lnTo>
                      <a:pt x="0" y="39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" name="Freeform 90"/>
              <p:cNvSpPr>
                <a:spLocks/>
              </p:cNvSpPr>
              <p:nvPr/>
            </p:nvSpPr>
            <p:spPr bwMode="auto">
              <a:xfrm>
                <a:off x="10018713" y="3884613"/>
                <a:ext cx="1588" cy="60325"/>
              </a:xfrm>
              <a:custGeom>
                <a:avLst/>
                <a:gdLst>
                  <a:gd name="T0" fmla="*/ 0 w 1"/>
                  <a:gd name="T1" fmla="*/ 0 h 33"/>
                  <a:gd name="T2" fmla="*/ 0 w 1"/>
                  <a:gd name="T3" fmla="*/ 33 h 33"/>
                  <a:gd name="T4" fmla="*/ 1 w 1"/>
                  <a:gd name="T5" fmla="*/ 33 h 33"/>
                  <a:gd name="T6" fmla="*/ 1 w 1"/>
                  <a:gd name="T7" fmla="*/ 0 h 33"/>
                  <a:gd name="T8" fmla="*/ 0 w 1"/>
                  <a:gd name="T9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33">
                    <a:moveTo>
                      <a:pt x="0" y="0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1" y="33"/>
                      <a:pt x="1" y="33"/>
                      <a:pt x="1" y="3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</a:path>
                </a:pathLst>
              </a:custGeom>
              <a:solidFill>
                <a:srgbClr val="7182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3" name="Freeform 91"/>
              <p:cNvSpPr>
                <a:spLocks/>
              </p:cNvSpPr>
              <p:nvPr/>
            </p:nvSpPr>
            <p:spPr bwMode="auto">
              <a:xfrm>
                <a:off x="10018713" y="3944938"/>
                <a:ext cx="1588" cy="30163"/>
              </a:xfrm>
              <a:custGeom>
                <a:avLst/>
                <a:gdLst>
                  <a:gd name="T0" fmla="*/ 1 w 1"/>
                  <a:gd name="T1" fmla="*/ 0 h 17"/>
                  <a:gd name="T2" fmla="*/ 0 w 1"/>
                  <a:gd name="T3" fmla="*/ 0 h 17"/>
                  <a:gd name="T4" fmla="*/ 0 w 1"/>
                  <a:gd name="T5" fmla="*/ 17 h 17"/>
                  <a:gd name="T6" fmla="*/ 1 w 1"/>
                  <a:gd name="T7" fmla="*/ 17 h 17"/>
                  <a:gd name="T8" fmla="*/ 1 w 1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7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A98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4" name="Freeform 92"/>
              <p:cNvSpPr>
                <a:spLocks/>
              </p:cNvSpPr>
              <p:nvPr/>
            </p:nvSpPr>
            <p:spPr bwMode="auto">
              <a:xfrm>
                <a:off x="10180638" y="3906838"/>
                <a:ext cx="354013" cy="68263"/>
              </a:xfrm>
              <a:custGeom>
                <a:avLst/>
                <a:gdLst>
                  <a:gd name="T0" fmla="*/ 196 w 196"/>
                  <a:gd name="T1" fmla="*/ 0 h 38"/>
                  <a:gd name="T2" fmla="*/ 186 w 196"/>
                  <a:gd name="T3" fmla="*/ 1 h 38"/>
                  <a:gd name="T4" fmla="*/ 160 w 196"/>
                  <a:gd name="T5" fmla="*/ 4 h 38"/>
                  <a:gd name="T6" fmla="*/ 147 w 196"/>
                  <a:gd name="T7" fmla="*/ 4 h 38"/>
                  <a:gd name="T8" fmla="*/ 121 w 196"/>
                  <a:gd name="T9" fmla="*/ 5 h 38"/>
                  <a:gd name="T10" fmla="*/ 115 w 196"/>
                  <a:gd name="T11" fmla="*/ 5 h 38"/>
                  <a:gd name="T12" fmla="*/ 88 w 196"/>
                  <a:gd name="T13" fmla="*/ 5 h 38"/>
                  <a:gd name="T14" fmla="*/ 61 w 196"/>
                  <a:gd name="T15" fmla="*/ 5 h 38"/>
                  <a:gd name="T16" fmla="*/ 44 w 196"/>
                  <a:gd name="T17" fmla="*/ 4 h 38"/>
                  <a:gd name="T18" fmla="*/ 32 w 196"/>
                  <a:gd name="T19" fmla="*/ 4 h 38"/>
                  <a:gd name="T20" fmla="*/ 5 w 196"/>
                  <a:gd name="T21" fmla="*/ 2 h 38"/>
                  <a:gd name="T22" fmla="*/ 2 w 196"/>
                  <a:gd name="T23" fmla="*/ 2 h 38"/>
                  <a:gd name="T24" fmla="*/ 0 w 196"/>
                  <a:gd name="T25" fmla="*/ 1 h 38"/>
                  <a:gd name="T26" fmla="*/ 12 w 196"/>
                  <a:gd name="T27" fmla="*/ 38 h 38"/>
                  <a:gd name="T28" fmla="*/ 185 w 196"/>
                  <a:gd name="T29" fmla="*/ 38 h 38"/>
                  <a:gd name="T30" fmla="*/ 196 w 196"/>
                  <a:gd name="T31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6" h="38">
                    <a:moveTo>
                      <a:pt x="196" y="0"/>
                    </a:moveTo>
                    <a:cubicBezTo>
                      <a:pt x="193" y="0"/>
                      <a:pt x="190" y="0"/>
                      <a:pt x="186" y="1"/>
                    </a:cubicBezTo>
                    <a:cubicBezTo>
                      <a:pt x="178" y="1"/>
                      <a:pt x="169" y="2"/>
                      <a:pt x="160" y="4"/>
                    </a:cubicBezTo>
                    <a:cubicBezTo>
                      <a:pt x="156" y="4"/>
                      <a:pt x="152" y="4"/>
                      <a:pt x="147" y="4"/>
                    </a:cubicBezTo>
                    <a:cubicBezTo>
                      <a:pt x="139" y="4"/>
                      <a:pt x="130" y="5"/>
                      <a:pt x="121" y="5"/>
                    </a:cubicBezTo>
                    <a:cubicBezTo>
                      <a:pt x="119" y="5"/>
                      <a:pt x="117" y="5"/>
                      <a:pt x="115" y="5"/>
                    </a:cubicBezTo>
                    <a:cubicBezTo>
                      <a:pt x="88" y="5"/>
                      <a:pt x="88" y="5"/>
                      <a:pt x="88" y="5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55" y="5"/>
                      <a:pt x="50" y="4"/>
                      <a:pt x="44" y="4"/>
                    </a:cubicBezTo>
                    <a:cubicBezTo>
                      <a:pt x="40" y="4"/>
                      <a:pt x="36" y="4"/>
                      <a:pt x="32" y="4"/>
                    </a:cubicBezTo>
                    <a:cubicBezTo>
                      <a:pt x="22" y="4"/>
                      <a:pt x="14" y="3"/>
                      <a:pt x="5" y="2"/>
                    </a:cubicBezTo>
                    <a:cubicBezTo>
                      <a:pt x="4" y="2"/>
                      <a:pt x="3" y="2"/>
                      <a:pt x="2" y="2"/>
                    </a:cubicBezTo>
                    <a:cubicBezTo>
                      <a:pt x="2" y="1"/>
                      <a:pt x="1" y="1"/>
                      <a:pt x="0" y="1"/>
                    </a:cubicBezTo>
                    <a:cubicBezTo>
                      <a:pt x="12" y="38"/>
                      <a:pt x="12" y="38"/>
                      <a:pt x="12" y="38"/>
                    </a:cubicBezTo>
                    <a:cubicBezTo>
                      <a:pt x="185" y="38"/>
                      <a:pt x="185" y="38"/>
                      <a:pt x="185" y="38"/>
                    </a:cubicBezTo>
                    <a:cubicBezTo>
                      <a:pt x="196" y="0"/>
                      <a:pt x="196" y="0"/>
                      <a:pt x="196" y="0"/>
                    </a:cubicBezTo>
                  </a:path>
                </a:pathLst>
              </a:custGeom>
              <a:solidFill>
                <a:srgbClr val="AD9D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5" name="Freeform 93"/>
              <p:cNvSpPr>
                <a:spLocks/>
              </p:cNvSpPr>
              <p:nvPr/>
            </p:nvSpPr>
            <p:spPr bwMode="auto">
              <a:xfrm>
                <a:off x="10020301" y="3884613"/>
                <a:ext cx="182563" cy="90488"/>
              </a:xfrm>
              <a:custGeom>
                <a:avLst/>
                <a:gdLst>
                  <a:gd name="T0" fmla="*/ 0 w 101"/>
                  <a:gd name="T1" fmla="*/ 0 h 50"/>
                  <a:gd name="T2" fmla="*/ 0 w 101"/>
                  <a:gd name="T3" fmla="*/ 33 h 50"/>
                  <a:gd name="T4" fmla="*/ 0 w 101"/>
                  <a:gd name="T5" fmla="*/ 50 h 50"/>
                  <a:gd name="T6" fmla="*/ 101 w 101"/>
                  <a:gd name="T7" fmla="*/ 50 h 50"/>
                  <a:gd name="T8" fmla="*/ 89 w 101"/>
                  <a:gd name="T9" fmla="*/ 13 h 50"/>
                  <a:gd name="T10" fmla="*/ 82 w 101"/>
                  <a:gd name="T11" fmla="*/ 13 h 50"/>
                  <a:gd name="T12" fmla="*/ 82 w 101"/>
                  <a:gd name="T13" fmla="*/ 13 h 50"/>
                  <a:gd name="T14" fmla="*/ 82 w 101"/>
                  <a:gd name="T15" fmla="*/ 13 h 50"/>
                  <a:gd name="T16" fmla="*/ 82 w 101"/>
                  <a:gd name="T17" fmla="*/ 13 h 50"/>
                  <a:gd name="T18" fmla="*/ 55 w 101"/>
                  <a:gd name="T19" fmla="*/ 10 h 50"/>
                  <a:gd name="T20" fmla="*/ 43 w 101"/>
                  <a:gd name="T21" fmla="*/ 8 h 50"/>
                  <a:gd name="T22" fmla="*/ 38 w 101"/>
                  <a:gd name="T23" fmla="*/ 7 h 50"/>
                  <a:gd name="T24" fmla="*/ 38 w 101"/>
                  <a:gd name="T25" fmla="*/ 7 h 50"/>
                  <a:gd name="T26" fmla="*/ 35 w 101"/>
                  <a:gd name="T27" fmla="*/ 7 h 50"/>
                  <a:gd name="T28" fmla="*/ 31 w 101"/>
                  <a:gd name="T29" fmla="*/ 7 h 50"/>
                  <a:gd name="T30" fmla="*/ 19 w 101"/>
                  <a:gd name="T31" fmla="*/ 5 h 50"/>
                  <a:gd name="T32" fmla="*/ 18 w 101"/>
                  <a:gd name="T33" fmla="*/ 4 h 50"/>
                  <a:gd name="T34" fmla="*/ 16 w 101"/>
                  <a:gd name="T35" fmla="*/ 4 h 50"/>
                  <a:gd name="T36" fmla="*/ 4 w 101"/>
                  <a:gd name="T37" fmla="*/ 1 h 50"/>
                  <a:gd name="T38" fmla="*/ 0 w 101"/>
                  <a:gd name="T3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1" h="50">
                    <a:moveTo>
                      <a:pt x="0" y="0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101" y="50"/>
                      <a:pt x="101" y="50"/>
                      <a:pt x="101" y="50"/>
                    </a:cubicBezTo>
                    <a:cubicBezTo>
                      <a:pt x="89" y="13"/>
                      <a:pt x="89" y="13"/>
                      <a:pt x="89" y="13"/>
                    </a:cubicBezTo>
                    <a:cubicBezTo>
                      <a:pt x="87" y="13"/>
                      <a:pt x="85" y="13"/>
                      <a:pt x="82" y="13"/>
                    </a:cubicBezTo>
                    <a:cubicBezTo>
                      <a:pt x="82" y="13"/>
                      <a:pt x="82" y="13"/>
                      <a:pt x="82" y="13"/>
                    </a:cubicBezTo>
                    <a:cubicBezTo>
                      <a:pt x="82" y="13"/>
                      <a:pt x="82" y="13"/>
                      <a:pt x="82" y="13"/>
                    </a:cubicBezTo>
                    <a:cubicBezTo>
                      <a:pt x="82" y="13"/>
                      <a:pt x="82" y="13"/>
                      <a:pt x="82" y="13"/>
                    </a:cubicBezTo>
                    <a:cubicBezTo>
                      <a:pt x="73" y="12"/>
                      <a:pt x="64" y="11"/>
                      <a:pt x="55" y="10"/>
                    </a:cubicBezTo>
                    <a:cubicBezTo>
                      <a:pt x="51" y="9"/>
                      <a:pt x="47" y="8"/>
                      <a:pt x="43" y="8"/>
                    </a:cubicBezTo>
                    <a:cubicBezTo>
                      <a:pt x="41" y="7"/>
                      <a:pt x="39" y="7"/>
                      <a:pt x="38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7" y="7"/>
                      <a:pt x="36" y="7"/>
                      <a:pt x="35" y="7"/>
                    </a:cubicBezTo>
                    <a:cubicBezTo>
                      <a:pt x="34" y="7"/>
                      <a:pt x="32" y="7"/>
                      <a:pt x="31" y="7"/>
                    </a:cubicBezTo>
                    <a:cubicBezTo>
                      <a:pt x="27" y="6"/>
                      <a:pt x="23" y="5"/>
                      <a:pt x="19" y="5"/>
                    </a:cubicBezTo>
                    <a:cubicBezTo>
                      <a:pt x="19" y="4"/>
                      <a:pt x="19" y="4"/>
                      <a:pt x="18" y="4"/>
                    </a:cubicBezTo>
                    <a:cubicBezTo>
                      <a:pt x="18" y="4"/>
                      <a:pt x="17" y="4"/>
                      <a:pt x="16" y="4"/>
                    </a:cubicBezTo>
                    <a:cubicBezTo>
                      <a:pt x="12" y="3"/>
                      <a:pt x="8" y="2"/>
                      <a:pt x="4" y="1"/>
                    </a:cubicBezTo>
                    <a:cubicBezTo>
                      <a:pt x="3" y="1"/>
                      <a:pt x="2" y="0"/>
                      <a:pt x="0" y="0"/>
                    </a:cubicBezTo>
                  </a:path>
                </a:pathLst>
              </a:custGeom>
              <a:solidFill>
                <a:srgbClr val="702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6" name="Freeform 94"/>
              <p:cNvSpPr>
                <a:spLocks/>
              </p:cNvSpPr>
              <p:nvPr/>
            </p:nvSpPr>
            <p:spPr bwMode="auto">
              <a:xfrm>
                <a:off x="10514013" y="3878263"/>
                <a:ext cx="180975" cy="96838"/>
              </a:xfrm>
              <a:custGeom>
                <a:avLst/>
                <a:gdLst>
                  <a:gd name="T0" fmla="*/ 100 w 100"/>
                  <a:gd name="T1" fmla="*/ 0 h 54"/>
                  <a:gd name="T2" fmla="*/ 91 w 100"/>
                  <a:gd name="T3" fmla="*/ 2 h 54"/>
                  <a:gd name="T4" fmla="*/ 79 w 100"/>
                  <a:gd name="T5" fmla="*/ 5 h 54"/>
                  <a:gd name="T6" fmla="*/ 55 w 100"/>
                  <a:gd name="T7" fmla="*/ 10 h 54"/>
                  <a:gd name="T8" fmla="*/ 52 w 100"/>
                  <a:gd name="T9" fmla="*/ 10 h 54"/>
                  <a:gd name="T10" fmla="*/ 52 w 100"/>
                  <a:gd name="T11" fmla="*/ 10 h 54"/>
                  <a:gd name="T12" fmla="*/ 41 w 100"/>
                  <a:gd name="T13" fmla="*/ 11 h 54"/>
                  <a:gd name="T14" fmla="*/ 40 w 100"/>
                  <a:gd name="T15" fmla="*/ 12 h 54"/>
                  <a:gd name="T16" fmla="*/ 14 w 100"/>
                  <a:gd name="T17" fmla="*/ 15 h 54"/>
                  <a:gd name="T18" fmla="*/ 11 w 100"/>
                  <a:gd name="T19" fmla="*/ 16 h 54"/>
                  <a:gd name="T20" fmla="*/ 0 w 100"/>
                  <a:gd name="T21" fmla="*/ 54 h 54"/>
                  <a:gd name="T22" fmla="*/ 100 w 100"/>
                  <a:gd name="T23" fmla="*/ 54 h 54"/>
                  <a:gd name="T24" fmla="*/ 100 w 100"/>
                  <a:gd name="T25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" h="54">
                    <a:moveTo>
                      <a:pt x="100" y="0"/>
                    </a:moveTo>
                    <a:cubicBezTo>
                      <a:pt x="97" y="1"/>
                      <a:pt x="94" y="1"/>
                      <a:pt x="91" y="2"/>
                    </a:cubicBezTo>
                    <a:cubicBezTo>
                      <a:pt x="87" y="3"/>
                      <a:pt x="83" y="4"/>
                      <a:pt x="79" y="5"/>
                    </a:cubicBezTo>
                    <a:cubicBezTo>
                      <a:pt x="71" y="7"/>
                      <a:pt x="63" y="8"/>
                      <a:pt x="55" y="10"/>
                    </a:cubicBezTo>
                    <a:cubicBezTo>
                      <a:pt x="54" y="10"/>
                      <a:pt x="53" y="10"/>
                      <a:pt x="52" y="10"/>
                    </a:cubicBezTo>
                    <a:cubicBezTo>
                      <a:pt x="52" y="10"/>
                      <a:pt x="52" y="10"/>
                      <a:pt x="52" y="10"/>
                    </a:cubicBezTo>
                    <a:cubicBezTo>
                      <a:pt x="48" y="10"/>
                      <a:pt x="45" y="11"/>
                      <a:pt x="41" y="11"/>
                    </a:cubicBezTo>
                    <a:cubicBezTo>
                      <a:pt x="41" y="11"/>
                      <a:pt x="40" y="11"/>
                      <a:pt x="40" y="12"/>
                    </a:cubicBezTo>
                    <a:cubicBezTo>
                      <a:pt x="31" y="13"/>
                      <a:pt x="23" y="15"/>
                      <a:pt x="14" y="15"/>
                    </a:cubicBezTo>
                    <a:cubicBezTo>
                      <a:pt x="13" y="15"/>
                      <a:pt x="12" y="15"/>
                      <a:pt x="11" y="16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100" y="54"/>
                      <a:pt x="100" y="54"/>
                      <a:pt x="100" y="54"/>
                    </a:cubicBezTo>
                    <a:cubicBezTo>
                      <a:pt x="100" y="0"/>
                      <a:pt x="100" y="0"/>
                      <a:pt x="100" y="0"/>
                    </a:cubicBezTo>
                  </a:path>
                </a:pathLst>
              </a:custGeom>
              <a:solidFill>
                <a:srgbClr val="541F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7" name="Freeform 95"/>
              <p:cNvSpPr>
                <a:spLocks noEditPoints="1"/>
              </p:cNvSpPr>
              <p:nvPr/>
            </p:nvSpPr>
            <p:spPr bwMode="auto">
              <a:xfrm>
                <a:off x="9709151" y="2470150"/>
                <a:ext cx="1258888" cy="1444625"/>
              </a:xfrm>
              <a:custGeom>
                <a:avLst/>
                <a:gdLst>
                  <a:gd name="T0" fmla="*/ 349 w 697"/>
                  <a:gd name="T1" fmla="*/ 801 h 801"/>
                  <a:gd name="T2" fmla="*/ 349 w 697"/>
                  <a:gd name="T3" fmla="*/ 0 h 801"/>
                  <a:gd name="T4" fmla="*/ 595 w 697"/>
                  <a:gd name="T5" fmla="*/ 102 h 801"/>
                  <a:gd name="T6" fmla="*/ 662 w 697"/>
                  <a:gd name="T7" fmla="*/ 192 h 801"/>
                  <a:gd name="T8" fmla="*/ 696 w 697"/>
                  <a:gd name="T9" fmla="*/ 312 h 801"/>
                  <a:gd name="T10" fmla="*/ 697 w 697"/>
                  <a:gd name="T11" fmla="*/ 312 h 801"/>
                  <a:gd name="T12" fmla="*/ 697 w 697"/>
                  <a:gd name="T13" fmla="*/ 679 h 801"/>
                  <a:gd name="T14" fmla="*/ 680 w 697"/>
                  <a:gd name="T15" fmla="*/ 718 h 801"/>
                  <a:gd name="T16" fmla="*/ 653 w 697"/>
                  <a:gd name="T17" fmla="*/ 739 h 801"/>
                  <a:gd name="T18" fmla="*/ 641 w 697"/>
                  <a:gd name="T19" fmla="*/ 746 h 801"/>
                  <a:gd name="T20" fmla="*/ 614 w 697"/>
                  <a:gd name="T21" fmla="*/ 758 h 801"/>
                  <a:gd name="T22" fmla="*/ 607 w 697"/>
                  <a:gd name="T23" fmla="*/ 762 h 801"/>
                  <a:gd name="T24" fmla="*/ 602 w 697"/>
                  <a:gd name="T25" fmla="*/ 763 h 801"/>
                  <a:gd name="T26" fmla="*/ 596 w 697"/>
                  <a:gd name="T27" fmla="*/ 765 h 801"/>
                  <a:gd name="T28" fmla="*/ 575 w 697"/>
                  <a:gd name="T29" fmla="*/ 772 h 801"/>
                  <a:gd name="T30" fmla="*/ 563 w 697"/>
                  <a:gd name="T31" fmla="*/ 775 h 801"/>
                  <a:gd name="T32" fmla="*/ 537 w 697"/>
                  <a:gd name="T33" fmla="*/ 782 h 801"/>
                  <a:gd name="T34" fmla="*/ 525 w 697"/>
                  <a:gd name="T35" fmla="*/ 785 h 801"/>
                  <a:gd name="T36" fmla="*/ 498 w 697"/>
                  <a:gd name="T37" fmla="*/ 790 h 801"/>
                  <a:gd name="T38" fmla="*/ 487 w 697"/>
                  <a:gd name="T39" fmla="*/ 791 h 801"/>
                  <a:gd name="T40" fmla="*/ 486 w 697"/>
                  <a:gd name="T41" fmla="*/ 792 h 801"/>
                  <a:gd name="T42" fmla="*/ 460 w 697"/>
                  <a:gd name="T43" fmla="*/ 795 h 801"/>
                  <a:gd name="T44" fmla="*/ 447 w 697"/>
                  <a:gd name="T45" fmla="*/ 797 h 801"/>
                  <a:gd name="T46" fmla="*/ 421 w 697"/>
                  <a:gd name="T47" fmla="*/ 800 h 801"/>
                  <a:gd name="T48" fmla="*/ 408 w 697"/>
                  <a:gd name="T49" fmla="*/ 800 h 801"/>
                  <a:gd name="T50" fmla="*/ 382 w 697"/>
                  <a:gd name="T51" fmla="*/ 801 h 801"/>
                  <a:gd name="T52" fmla="*/ 376 w 697"/>
                  <a:gd name="T53" fmla="*/ 801 h 801"/>
                  <a:gd name="T54" fmla="*/ 349 w 697"/>
                  <a:gd name="T55" fmla="*/ 801 h 801"/>
                  <a:gd name="T56" fmla="*/ 0 w 697"/>
                  <a:gd name="T57" fmla="*/ 535 h 801"/>
                  <a:gd name="T58" fmla="*/ 263 w 697"/>
                  <a:gd name="T59" fmla="*/ 797 h 801"/>
                  <a:gd name="T60" fmla="*/ 254 w 697"/>
                  <a:gd name="T61" fmla="*/ 797 h 801"/>
                  <a:gd name="T62" fmla="*/ 227 w 697"/>
                  <a:gd name="T63" fmla="*/ 794 h 801"/>
                  <a:gd name="T64" fmla="*/ 215 w 697"/>
                  <a:gd name="T65" fmla="*/ 792 h 801"/>
                  <a:gd name="T66" fmla="*/ 210 w 697"/>
                  <a:gd name="T67" fmla="*/ 791 h 801"/>
                  <a:gd name="T68" fmla="*/ 188 w 697"/>
                  <a:gd name="T69" fmla="*/ 788 h 801"/>
                  <a:gd name="T70" fmla="*/ 176 w 697"/>
                  <a:gd name="T71" fmla="*/ 785 h 801"/>
                  <a:gd name="T72" fmla="*/ 152 w 697"/>
                  <a:gd name="T73" fmla="*/ 780 h 801"/>
                  <a:gd name="T74" fmla="*/ 149 w 697"/>
                  <a:gd name="T75" fmla="*/ 779 h 801"/>
                  <a:gd name="T76" fmla="*/ 137 w 697"/>
                  <a:gd name="T77" fmla="*/ 776 h 801"/>
                  <a:gd name="T78" fmla="*/ 111 w 697"/>
                  <a:gd name="T79" fmla="*/ 768 h 801"/>
                  <a:gd name="T80" fmla="*/ 102 w 697"/>
                  <a:gd name="T81" fmla="*/ 765 h 801"/>
                  <a:gd name="T82" fmla="*/ 99 w 697"/>
                  <a:gd name="T83" fmla="*/ 764 h 801"/>
                  <a:gd name="T84" fmla="*/ 73 w 697"/>
                  <a:gd name="T85" fmla="*/ 753 h 801"/>
                  <a:gd name="T86" fmla="*/ 60 w 697"/>
                  <a:gd name="T87" fmla="*/ 747 h 801"/>
                  <a:gd name="T88" fmla="*/ 34 w 697"/>
                  <a:gd name="T89" fmla="*/ 732 h 801"/>
                  <a:gd name="T90" fmla="*/ 21 w 697"/>
                  <a:gd name="T91" fmla="*/ 722 h 801"/>
                  <a:gd name="T92" fmla="*/ 0 w 697"/>
                  <a:gd name="T93" fmla="*/ 679 h 801"/>
                  <a:gd name="T94" fmla="*/ 0 w 697"/>
                  <a:gd name="T95" fmla="*/ 535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97" h="801">
                    <a:moveTo>
                      <a:pt x="349" y="801"/>
                    </a:moveTo>
                    <a:cubicBezTo>
                      <a:pt x="349" y="0"/>
                      <a:pt x="349" y="0"/>
                      <a:pt x="349" y="0"/>
                    </a:cubicBezTo>
                    <a:cubicBezTo>
                      <a:pt x="445" y="0"/>
                      <a:pt x="527" y="34"/>
                      <a:pt x="595" y="102"/>
                    </a:cubicBezTo>
                    <a:cubicBezTo>
                      <a:pt x="623" y="130"/>
                      <a:pt x="645" y="160"/>
                      <a:pt x="662" y="192"/>
                    </a:cubicBezTo>
                    <a:cubicBezTo>
                      <a:pt x="681" y="229"/>
                      <a:pt x="692" y="269"/>
                      <a:pt x="696" y="312"/>
                    </a:cubicBezTo>
                    <a:cubicBezTo>
                      <a:pt x="697" y="312"/>
                      <a:pt x="697" y="312"/>
                      <a:pt x="697" y="312"/>
                    </a:cubicBezTo>
                    <a:cubicBezTo>
                      <a:pt x="697" y="679"/>
                      <a:pt x="697" y="679"/>
                      <a:pt x="697" y="679"/>
                    </a:cubicBezTo>
                    <a:cubicBezTo>
                      <a:pt x="697" y="693"/>
                      <a:pt x="692" y="706"/>
                      <a:pt x="680" y="718"/>
                    </a:cubicBezTo>
                    <a:cubicBezTo>
                      <a:pt x="673" y="725"/>
                      <a:pt x="664" y="732"/>
                      <a:pt x="653" y="739"/>
                    </a:cubicBezTo>
                    <a:cubicBezTo>
                      <a:pt x="649" y="741"/>
                      <a:pt x="645" y="743"/>
                      <a:pt x="641" y="746"/>
                    </a:cubicBezTo>
                    <a:cubicBezTo>
                      <a:pt x="633" y="750"/>
                      <a:pt x="624" y="754"/>
                      <a:pt x="614" y="758"/>
                    </a:cubicBezTo>
                    <a:cubicBezTo>
                      <a:pt x="611" y="759"/>
                      <a:pt x="609" y="760"/>
                      <a:pt x="607" y="762"/>
                    </a:cubicBezTo>
                    <a:cubicBezTo>
                      <a:pt x="605" y="762"/>
                      <a:pt x="604" y="762"/>
                      <a:pt x="602" y="763"/>
                    </a:cubicBezTo>
                    <a:cubicBezTo>
                      <a:pt x="600" y="763"/>
                      <a:pt x="598" y="764"/>
                      <a:pt x="596" y="765"/>
                    </a:cubicBezTo>
                    <a:cubicBezTo>
                      <a:pt x="589" y="767"/>
                      <a:pt x="582" y="770"/>
                      <a:pt x="575" y="772"/>
                    </a:cubicBezTo>
                    <a:cubicBezTo>
                      <a:pt x="572" y="773"/>
                      <a:pt x="568" y="774"/>
                      <a:pt x="563" y="775"/>
                    </a:cubicBezTo>
                    <a:cubicBezTo>
                      <a:pt x="555" y="778"/>
                      <a:pt x="546" y="780"/>
                      <a:pt x="537" y="782"/>
                    </a:cubicBezTo>
                    <a:cubicBezTo>
                      <a:pt x="533" y="783"/>
                      <a:pt x="529" y="784"/>
                      <a:pt x="525" y="785"/>
                    </a:cubicBezTo>
                    <a:cubicBezTo>
                      <a:pt x="516" y="787"/>
                      <a:pt x="507" y="789"/>
                      <a:pt x="498" y="790"/>
                    </a:cubicBezTo>
                    <a:cubicBezTo>
                      <a:pt x="494" y="790"/>
                      <a:pt x="491" y="791"/>
                      <a:pt x="487" y="791"/>
                    </a:cubicBezTo>
                    <a:cubicBezTo>
                      <a:pt x="487" y="791"/>
                      <a:pt x="486" y="791"/>
                      <a:pt x="486" y="792"/>
                    </a:cubicBezTo>
                    <a:cubicBezTo>
                      <a:pt x="477" y="793"/>
                      <a:pt x="469" y="795"/>
                      <a:pt x="460" y="795"/>
                    </a:cubicBezTo>
                    <a:cubicBezTo>
                      <a:pt x="456" y="796"/>
                      <a:pt x="451" y="796"/>
                      <a:pt x="447" y="797"/>
                    </a:cubicBezTo>
                    <a:cubicBezTo>
                      <a:pt x="439" y="797"/>
                      <a:pt x="430" y="798"/>
                      <a:pt x="421" y="800"/>
                    </a:cubicBezTo>
                    <a:cubicBezTo>
                      <a:pt x="417" y="800"/>
                      <a:pt x="413" y="800"/>
                      <a:pt x="408" y="800"/>
                    </a:cubicBezTo>
                    <a:cubicBezTo>
                      <a:pt x="400" y="800"/>
                      <a:pt x="391" y="801"/>
                      <a:pt x="382" y="801"/>
                    </a:cubicBezTo>
                    <a:cubicBezTo>
                      <a:pt x="380" y="801"/>
                      <a:pt x="378" y="801"/>
                      <a:pt x="376" y="801"/>
                    </a:cubicBezTo>
                    <a:cubicBezTo>
                      <a:pt x="349" y="801"/>
                      <a:pt x="349" y="801"/>
                      <a:pt x="349" y="801"/>
                    </a:cubicBezTo>
                    <a:moveTo>
                      <a:pt x="0" y="535"/>
                    </a:moveTo>
                    <a:cubicBezTo>
                      <a:pt x="263" y="797"/>
                      <a:pt x="263" y="797"/>
                      <a:pt x="263" y="797"/>
                    </a:cubicBezTo>
                    <a:cubicBezTo>
                      <a:pt x="260" y="797"/>
                      <a:pt x="257" y="797"/>
                      <a:pt x="254" y="797"/>
                    </a:cubicBezTo>
                    <a:cubicBezTo>
                      <a:pt x="245" y="796"/>
                      <a:pt x="236" y="795"/>
                      <a:pt x="227" y="794"/>
                    </a:cubicBezTo>
                    <a:cubicBezTo>
                      <a:pt x="223" y="793"/>
                      <a:pt x="219" y="792"/>
                      <a:pt x="215" y="792"/>
                    </a:cubicBezTo>
                    <a:cubicBezTo>
                      <a:pt x="213" y="791"/>
                      <a:pt x="211" y="791"/>
                      <a:pt x="210" y="791"/>
                    </a:cubicBezTo>
                    <a:cubicBezTo>
                      <a:pt x="203" y="790"/>
                      <a:pt x="196" y="789"/>
                      <a:pt x="188" y="788"/>
                    </a:cubicBezTo>
                    <a:cubicBezTo>
                      <a:pt x="184" y="787"/>
                      <a:pt x="180" y="786"/>
                      <a:pt x="176" y="785"/>
                    </a:cubicBezTo>
                    <a:cubicBezTo>
                      <a:pt x="168" y="783"/>
                      <a:pt x="160" y="782"/>
                      <a:pt x="152" y="780"/>
                    </a:cubicBezTo>
                    <a:cubicBezTo>
                      <a:pt x="151" y="779"/>
                      <a:pt x="150" y="779"/>
                      <a:pt x="149" y="779"/>
                    </a:cubicBezTo>
                    <a:cubicBezTo>
                      <a:pt x="145" y="778"/>
                      <a:pt x="141" y="777"/>
                      <a:pt x="137" y="776"/>
                    </a:cubicBezTo>
                    <a:cubicBezTo>
                      <a:pt x="129" y="774"/>
                      <a:pt x="120" y="771"/>
                      <a:pt x="111" y="768"/>
                    </a:cubicBezTo>
                    <a:cubicBezTo>
                      <a:pt x="108" y="767"/>
                      <a:pt x="105" y="766"/>
                      <a:pt x="102" y="765"/>
                    </a:cubicBezTo>
                    <a:cubicBezTo>
                      <a:pt x="101" y="765"/>
                      <a:pt x="100" y="764"/>
                      <a:pt x="99" y="764"/>
                    </a:cubicBezTo>
                    <a:cubicBezTo>
                      <a:pt x="90" y="760"/>
                      <a:pt x="81" y="757"/>
                      <a:pt x="73" y="753"/>
                    </a:cubicBezTo>
                    <a:cubicBezTo>
                      <a:pt x="68" y="752"/>
                      <a:pt x="64" y="750"/>
                      <a:pt x="60" y="747"/>
                    </a:cubicBezTo>
                    <a:cubicBezTo>
                      <a:pt x="50" y="743"/>
                      <a:pt x="42" y="738"/>
                      <a:pt x="34" y="732"/>
                    </a:cubicBezTo>
                    <a:cubicBezTo>
                      <a:pt x="29" y="729"/>
                      <a:pt x="25" y="725"/>
                      <a:pt x="21" y="722"/>
                    </a:cubicBezTo>
                    <a:cubicBezTo>
                      <a:pt x="8" y="709"/>
                      <a:pt x="1" y="695"/>
                      <a:pt x="0" y="679"/>
                    </a:cubicBezTo>
                    <a:cubicBezTo>
                      <a:pt x="0" y="535"/>
                      <a:pt x="0" y="535"/>
                      <a:pt x="0" y="535"/>
                    </a:cubicBezTo>
                  </a:path>
                </a:pathLst>
              </a:custGeom>
              <a:solidFill>
                <a:srgbClr val="D9C4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8" name="Freeform 96"/>
              <p:cNvSpPr>
                <a:spLocks/>
              </p:cNvSpPr>
              <p:nvPr/>
            </p:nvSpPr>
            <p:spPr bwMode="auto">
              <a:xfrm>
                <a:off x="9709151" y="2470150"/>
                <a:ext cx="630238" cy="1444625"/>
              </a:xfrm>
              <a:custGeom>
                <a:avLst/>
                <a:gdLst>
                  <a:gd name="T0" fmla="*/ 263 w 349"/>
                  <a:gd name="T1" fmla="*/ 797 h 801"/>
                  <a:gd name="T2" fmla="*/ 0 w 349"/>
                  <a:gd name="T3" fmla="*/ 535 h 801"/>
                  <a:gd name="T4" fmla="*/ 0 w 349"/>
                  <a:gd name="T5" fmla="*/ 312 h 801"/>
                  <a:gd name="T6" fmla="*/ 2 w 349"/>
                  <a:gd name="T7" fmla="*/ 312 h 801"/>
                  <a:gd name="T8" fmla="*/ 37 w 349"/>
                  <a:gd name="T9" fmla="*/ 192 h 801"/>
                  <a:gd name="T10" fmla="*/ 102 w 349"/>
                  <a:gd name="T11" fmla="*/ 102 h 801"/>
                  <a:gd name="T12" fmla="*/ 349 w 349"/>
                  <a:gd name="T13" fmla="*/ 0 h 801"/>
                  <a:gd name="T14" fmla="*/ 349 w 349"/>
                  <a:gd name="T15" fmla="*/ 801 h 801"/>
                  <a:gd name="T16" fmla="*/ 322 w 349"/>
                  <a:gd name="T17" fmla="*/ 801 h 801"/>
                  <a:gd name="T18" fmla="*/ 305 w 349"/>
                  <a:gd name="T19" fmla="*/ 800 h 801"/>
                  <a:gd name="T20" fmla="*/ 293 w 349"/>
                  <a:gd name="T21" fmla="*/ 800 h 801"/>
                  <a:gd name="T22" fmla="*/ 266 w 349"/>
                  <a:gd name="T23" fmla="*/ 798 h 801"/>
                  <a:gd name="T24" fmla="*/ 263 w 349"/>
                  <a:gd name="T25" fmla="*/ 797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9" h="801">
                    <a:moveTo>
                      <a:pt x="263" y="797"/>
                    </a:moveTo>
                    <a:cubicBezTo>
                      <a:pt x="0" y="535"/>
                      <a:pt x="0" y="535"/>
                      <a:pt x="0" y="535"/>
                    </a:cubicBezTo>
                    <a:cubicBezTo>
                      <a:pt x="0" y="312"/>
                      <a:pt x="0" y="312"/>
                      <a:pt x="0" y="312"/>
                    </a:cubicBezTo>
                    <a:cubicBezTo>
                      <a:pt x="2" y="312"/>
                      <a:pt x="2" y="312"/>
                      <a:pt x="2" y="312"/>
                    </a:cubicBezTo>
                    <a:cubicBezTo>
                      <a:pt x="6" y="269"/>
                      <a:pt x="18" y="229"/>
                      <a:pt x="37" y="192"/>
                    </a:cubicBezTo>
                    <a:cubicBezTo>
                      <a:pt x="53" y="160"/>
                      <a:pt x="75" y="130"/>
                      <a:pt x="102" y="102"/>
                    </a:cubicBezTo>
                    <a:cubicBezTo>
                      <a:pt x="170" y="34"/>
                      <a:pt x="253" y="0"/>
                      <a:pt x="349" y="0"/>
                    </a:cubicBezTo>
                    <a:cubicBezTo>
                      <a:pt x="349" y="801"/>
                      <a:pt x="349" y="801"/>
                      <a:pt x="349" y="801"/>
                    </a:cubicBezTo>
                    <a:cubicBezTo>
                      <a:pt x="322" y="801"/>
                      <a:pt x="322" y="801"/>
                      <a:pt x="322" y="801"/>
                    </a:cubicBezTo>
                    <a:cubicBezTo>
                      <a:pt x="316" y="801"/>
                      <a:pt x="311" y="800"/>
                      <a:pt x="305" y="800"/>
                    </a:cubicBezTo>
                    <a:cubicBezTo>
                      <a:pt x="301" y="800"/>
                      <a:pt x="297" y="800"/>
                      <a:pt x="293" y="800"/>
                    </a:cubicBezTo>
                    <a:cubicBezTo>
                      <a:pt x="283" y="800"/>
                      <a:pt x="275" y="799"/>
                      <a:pt x="266" y="798"/>
                    </a:cubicBezTo>
                    <a:cubicBezTo>
                      <a:pt x="265" y="798"/>
                      <a:pt x="264" y="798"/>
                      <a:pt x="263" y="797"/>
                    </a:cubicBezTo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9" name="Freeform 97"/>
              <p:cNvSpPr>
                <a:spLocks/>
              </p:cNvSpPr>
              <p:nvPr/>
            </p:nvSpPr>
            <p:spPr bwMode="auto">
              <a:xfrm>
                <a:off x="9709151" y="2470150"/>
                <a:ext cx="1258888" cy="860425"/>
              </a:xfrm>
              <a:custGeom>
                <a:avLst/>
                <a:gdLst>
                  <a:gd name="T0" fmla="*/ 500 w 697"/>
                  <a:gd name="T1" fmla="*/ 167 h 477"/>
                  <a:gd name="T2" fmla="*/ 270 w 697"/>
                  <a:gd name="T3" fmla="*/ 167 h 477"/>
                  <a:gd name="T4" fmla="*/ 198 w 697"/>
                  <a:gd name="T5" fmla="*/ 102 h 477"/>
                  <a:gd name="T6" fmla="*/ 198 w 697"/>
                  <a:gd name="T7" fmla="*/ 98 h 477"/>
                  <a:gd name="T8" fmla="*/ 105 w 697"/>
                  <a:gd name="T9" fmla="*/ 179 h 477"/>
                  <a:gd name="T10" fmla="*/ 105 w 697"/>
                  <a:gd name="T11" fmla="*/ 383 h 477"/>
                  <a:gd name="T12" fmla="*/ 21 w 697"/>
                  <a:gd name="T13" fmla="*/ 477 h 477"/>
                  <a:gd name="T14" fmla="*/ 0 w 697"/>
                  <a:gd name="T15" fmla="*/ 477 h 477"/>
                  <a:gd name="T16" fmla="*/ 0 w 697"/>
                  <a:gd name="T17" fmla="*/ 312 h 477"/>
                  <a:gd name="T18" fmla="*/ 37 w 697"/>
                  <a:gd name="T19" fmla="*/ 192 h 477"/>
                  <a:gd name="T20" fmla="*/ 102 w 697"/>
                  <a:gd name="T21" fmla="*/ 102 h 477"/>
                  <a:gd name="T22" fmla="*/ 105 w 697"/>
                  <a:gd name="T23" fmla="*/ 100 h 477"/>
                  <a:gd name="T24" fmla="*/ 349 w 697"/>
                  <a:gd name="T25" fmla="*/ 0 h 477"/>
                  <a:gd name="T26" fmla="*/ 595 w 697"/>
                  <a:gd name="T27" fmla="*/ 102 h 477"/>
                  <a:gd name="T28" fmla="*/ 662 w 697"/>
                  <a:gd name="T29" fmla="*/ 192 h 477"/>
                  <a:gd name="T30" fmla="*/ 696 w 697"/>
                  <a:gd name="T31" fmla="*/ 312 h 477"/>
                  <a:gd name="T32" fmla="*/ 697 w 697"/>
                  <a:gd name="T33" fmla="*/ 312 h 477"/>
                  <a:gd name="T34" fmla="*/ 697 w 697"/>
                  <a:gd name="T35" fmla="*/ 477 h 477"/>
                  <a:gd name="T36" fmla="*/ 692 w 697"/>
                  <a:gd name="T37" fmla="*/ 477 h 477"/>
                  <a:gd name="T38" fmla="*/ 593 w 697"/>
                  <a:gd name="T39" fmla="*/ 373 h 477"/>
                  <a:gd name="T40" fmla="*/ 593 w 697"/>
                  <a:gd name="T41" fmla="*/ 179 h 477"/>
                  <a:gd name="T42" fmla="*/ 500 w 697"/>
                  <a:gd name="T43" fmla="*/ 98 h 477"/>
                  <a:gd name="T44" fmla="*/ 500 w 697"/>
                  <a:gd name="T45" fmla="*/ 167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97" h="477">
                    <a:moveTo>
                      <a:pt x="500" y="167"/>
                    </a:moveTo>
                    <a:cubicBezTo>
                      <a:pt x="270" y="167"/>
                      <a:pt x="270" y="167"/>
                      <a:pt x="270" y="167"/>
                    </a:cubicBezTo>
                    <a:cubicBezTo>
                      <a:pt x="225" y="165"/>
                      <a:pt x="201" y="144"/>
                      <a:pt x="198" y="102"/>
                    </a:cubicBezTo>
                    <a:cubicBezTo>
                      <a:pt x="198" y="98"/>
                      <a:pt x="198" y="98"/>
                      <a:pt x="198" y="98"/>
                    </a:cubicBezTo>
                    <a:cubicBezTo>
                      <a:pt x="105" y="179"/>
                      <a:pt x="105" y="179"/>
                      <a:pt x="105" y="179"/>
                    </a:cubicBezTo>
                    <a:cubicBezTo>
                      <a:pt x="105" y="383"/>
                      <a:pt x="105" y="383"/>
                      <a:pt x="105" y="383"/>
                    </a:cubicBezTo>
                    <a:cubicBezTo>
                      <a:pt x="103" y="443"/>
                      <a:pt x="76" y="474"/>
                      <a:pt x="21" y="477"/>
                    </a:cubicBezTo>
                    <a:cubicBezTo>
                      <a:pt x="0" y="477"/>
                      <a:pt x="0" y="477"/>
                      <a:pt x="0" y="477"/>
                    </a:cubicBezTo>
                    <a:cubicBezTo>
                      <a:pt x="0" y="312"/>
                      <a:pt x="0" y="312"/>
                      <a:pt x="0" y="312"/>
                    </a:cubicBezTo>
                    <a:cubicBezTo>
                      <a:pt x="6" y="269"/>
                      <a:pt x="18" y="229"/>
                      <a:pt x="37" y="192"/>
                    </a:cubicBezTo>
                    <a:cubicBezTo>
                      <a:pt x="53" y="160"/>
                      <a:pt x="75" y="130"/>
                      <a:pt x="102" y="102"/>
                    </a:cubicBezTo>
                    <a:cubicBezTo>
                      <a:pt x="103" y="101"/>
                      <a:pt x="104" y="101"/>
                      <a:pt x="105" y="100"/>
                    </a:cubicBezTo>
                    <a:cubicBezTo>
                      <a:pt x="173" y="33"/>
                      <a:pt x="254" y="0"/>
                      <a:pt x="349" y="0"/>
                    </a:cubicBezTo>
                    <a:cubicBezTo>
                      <a:pt x="445" y="0"/>
                      <a:pt x="527" y="34"/>
                      <a:pt x="595" y="102"/>
                    </a:cubicBezTo>
                    <a:cubicBezTo>
                      <a:pt x="623" y="130"/>
                      <a:pt x="645" y="160"/>
                      <a:pt x="662" y="192"/>
                    </a:cubicBezTo>
                    <a:cubicBezTo>
                      <a:pt x="681" y="229"/>
                      <a:pt x="692" y="269"/>
                      <a:pt x="696" y="312"/>
                    </a:cubicBezTo>
                    <a:cubicBezTo>
                      <a:pt x="697" y="312"/>
                      <a:pt x="697" y="312"/>
                      <a:pt x="697" y="312"/>
                    </a:cubicBezTo>
                    <a:cubicBezTo>
                      <a:pt x="697" y="477"/>
                      <a:pt x="697" y="477"/>
                      <a:pt x="697" y="477"/>
                    </a:cubicBezTo>
                    <a:cubicBezTo>
                      <a:pt x="692" y="477"/>
                      <a:pt x="692" y="477"/>
                      <a:pt x="692" y="477"/>
                    </a:cubicBezTo>
                    <a:cubicBezTo>
                      <a:pt x="629" y="475"/>
                      <a:pt x="596" y="441"/>
                      <a:pt x="593" y="373"/>
                    </a:cubicBezTo>
                    <a:cubicBezTo>
                      <a:pt x="593" y="179"/>
                      <a:pt x="593" y="179"/>
                      <a:pt x="593" y="179"/>
                    </a:cubicBezTo>
                    <a:cubicBezTo>
                      <a:pt x="500" y="98"/>
                      <a:pt x="500" y="98"/>
                      <a:pt x="500" y="98"/>
                    </a:cubicBezTo>
                    <a:lnTo>
                      <a:pt x="500" y="167"/>
                    </a:lnTo>
                    <a:close/>
                  </a:path>
                </a:pathLst>
              </a:custGeom>
              <a:solidFill>
                <a:srgbClr val="424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0" name="Freeform 98"/>
              <p:cNvSpPr>
                <a:spLocks/>
              </p:cNvSpPr>
              <p:nvPr/>
            </p:nvSpPr>
            <p:spPr bwMode="auto">
              <a:xfrm>
                <a:off x="10255251" y="3292475"/>
                <a:ext cx="149225" cy="238125"/>
              </a:xfrm>
              <a:custGeom>
                <a:avLst/>
                <a:gdLst>
                  <a:gd name="T0" fmla="*/ 94 w 94"/>
                  <a:gd name="T1" fmla="*/ 150 h 150"/>
                  <a:gd name="T2" fmla="*/ 0 w 94"/>
                  <a:gd name="T3" fmla="*/ 150 h 150"/>
                  <a:gd name="T4" fmla="*/ 45 w 94"/>
                  <a:gd name="T5" fmla="*/ 110 h 150"/>
                  <a:gd name="T6" fmla="*/ 45 w 94"/>
                  <a:gd name="T7" fmla="*/ 0 h 150"/>
                  <a:gd name="T8" fmla="*/ 94 w 94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150">
                    <a:moveTo>
                      <a:pt x="94" y="150"/>
                    </a:moveTo>
                    <a:lnTo>
                      <a:pt x="0" y="150"/>
                    </a:lnTo>
                    <a:lnTo>
                      <a:pt x="45" y="110"/>
                    </a:lnTo>
                    <a:lnTo>
                      <a:pt x="45" y="0"/>
                    </a:lnTo>
                    <a:lnTo>
                      <a:pt x="94" y="150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1" name="Freeform 99"/>
              <p:cNvSpPr>
                <a:spLocks/>
              </p:cNvSpPr>
              <p:nvPr/>
            </p:nvSpPr>
            <p:spPr bwMode="auto">
              <a:xfrm>
                <a:off x="10607676" y="3895725"/>
                <a:ext cx="6350" cy="0"/>
              </a:xfrm>
              <a:custGeom>
                <a:avLst/>
                <a:gdLst>
                  <a:gd name="T0" fmla="*/ 3 w 3"/>
                  <a:gd name="T1" fmla="*/ 0 w 3"/>
                  <a:gd name="T2" fmla="*/ 3 w 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3">
                    <a:moveTo>
                      <a:pt x="3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</a:path>
                </a:pathLst>
              </a:custGeom>
              <a:solidFill>
                <a:srgbClr val="3F17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Freeform 100"/>
              <p:cNvSpPr>
                <a:spLocks/>
              </p:cNvSpPr>
              <p:nvPr/>
            </p:nvSpPr>
            <p:spPr bwMode="auto">
              <a:xfrm>
                <a:off x="10339388" y="3403600"/>
                <a:ext cx="628650" cy="511175"/>
              </a:xfrm>
              <a:custGeom>
                <a:avLst/>
                <a:gdLst>
                  <a:gd name="T0" fmla="*/ 348 w 348"/>
                  <a:gd name="T1" fmla="*/ 0 h 284"/>
                  <a:gd name="T2" fmla="*/ 305 w 348"/>
                  <a:gd name="T3" fmla="*/ 0 h 284"/>
                  <a:gd name="T4" fmla="*/ 191 w 348"/>
                  <a:gd name="T5" fmla="*/ 114 h 284"/>
                  <a:gd name="T6" fmla="*/ 151 w 348"/>
                  <a:gd name="T7" fmla="*/ 114 h 284"/>
                  <a:gd name="T8" fmla="*/ 96 w 348"/>
                  <a:gd name="T9" fmla="*/ 73 h 284"/>
                  <a:gd name="T10" fmla="*/ 0 w 348"/>
                  <a:gd name="T11" fmla="*/ 73 h 284"/>
                  <a:gd name="T12" fmla="*/ 0 w 348"/>
                  <a:gd name="T13" fmla="*/ 284 h 284"/>
                  <a:gd name="T14" fmla="*/ 27 w 348"/>
                  <a:gd name="T15" fmla="*/ 284 h 284"/>
                  <a:gd name="T16" fmla="*/ 33 w 348"/>
                  <a:gd name="T17" fmla="*/ 284 h 284"/>
                  <a:gd name="T18" fmla="*/ 59 w 348"/>
                  <a:gd name="T19" fmla="*/ 283 h 284"/>
                  <a:gd name="T20" fmla="*/ 72 w 348"/>
                  <a:gd name="T21" fmla="*/ 283 h 284"/>
                  <a:gd name="T22" fmla="*/ 98 w 348"/>
                  <a:gd name="T23" fmla="*/ 280 h 284"/>
                  <a:gd name="T24" fmla="*/ 111 w 348"/>
                  <a:gd name="T25" fmla="*/ 278 h 284"/>
                  <a:gd name="T26" fmla="*/ 137 w 348"/>
                  <a:gd name="T27" fmla="*/ 275 h 284"/>
                  <a:gd name="T28" fmla="*/ 138 w 348"/>
                  <a:gd name="T29" fmla="*/ 274 h 284"/>
                  <a:gd name="T30" fmla="*/ 149 w 348"/>
                  <a:gd name="T31" fmla="*/ 273 h 284"/>
                  <a:gd name="T32" fmla="*/ 149 w 348"/>
                  <a:gd name="T33" fmla="*/ 273 h 284"/>
                  <a:gd name="T34" fmla="*/ 152 w 348"/>
                  <a:gd name="T35" fmla="*/ 273 h 284"/>
                  <a:gd name="T36" fmla="*/ 152 w 348"/>
                  <a:gd name="T37" fmla="*/ 272 h 284"/>
                  <a:gd name="T38" fmla="*/ 176 w 348"/>
                  <a:gd name="T39" fmla="*/ 268 h 284"/>
                  <a:gd name="T40" fmla="*/ 188 w 348"/>
                  <a:gd name="T41" fmla="*/ 265 h 284"/>
                  <a:gd name="T42" fmla="*/ 214 w 348"/>
                  <a:gd name="T43" fmla="*/ 258 h 284"/>
                  <a:gd name="T44" fmla="*/ 226 w 348"/>
                  <a:gd name="T45" fmla="*/ 255 h 284"/>
                  <a:gd name="T46" fmla="*/ 247 w 348"/>
                  <a:gd name="T47" fmla="*/ 248 h 284"/>
                  <a:gd name="T48" fmla="*/ 253 w 348"/>
                  <a:gd name="T49" fmla="*/ 246 h 284"/>
                  <a:gd name="T50" fmla="*/ 258 w 348"/>
                  <a:gd name="T51" fmla="*/ 245 h 284"/>
                  <a:gd name="T52" fmla="*/ 265 w 348"/>
                  <a:gd name="T53" fmla="*/ 241 h 284"/>
                  <a:gd name="T54" fmla="*/ 292 w 348"/>
                  <a:gd name="T55" fmla="*/ 229 h 284"/>
                  <a:gd name="T56" fmla="*/ 304 w 348"/>
                  <a:gd name="T57" fmla="*/ 222 h 284"/>
                  <a:gd name="T58" fmla="*/ 331 w 348"/>
                  <a:gd name="T59" fmla="*/ 201 h 284"/>
                  <a:gd name="T60" fmla="*/ 348 w 348"/>
                  <a:gd name="T61" fmla="*/ 162 h 284"/>
                  <a:gd name="T62" fmla="*/ 348 w 348"/>
                  <a:gd name="T63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8" h="284">
                    <a:moveTo>
                      <a:pt x="348" y="0"/>
                    </a:moveTo>
                    <a:cubicBezTo>
                      <a:pt x="305" y="0"/>
                      <a:pt x="305" y="0"/>
                      <a:pt x="305" y="0"/>
                    </a:cubicBezTo>
                    <a:cubicBezTo>
                      <a:pt x="191" y="114"/>
                      <a:pt x="191" y="114"/>
                      <a:pt x="191" y="114"/>
                    </a:cubicBezTo>
                    <a:cubicBezTo>
                      <a:pt x="151" y="114"/>
                      <a:pt x="151" y="114"/>
                      <a:pt x="151" y="114"/>
                    </a:cubicBezTo>
                    <a:cubicBezTo>
                      <a:pt x="147" y="87"/>
                      <a:pt x="128" y="73"/>
                      <a:pt x="96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284"/>
                      <a:pt x="0" y="284"/>
                      <a:pt x="0" y="284"/>
                    </a:cubicBezTo>
                    <a:cubicBezTo>
                      <a:pt x="27" y="284"/>
                      <a:pt x="27" y="284"/>
                      <a:pt x="27" y="284"/>
                    </a:cubicBezTo>
                    <a:cubicBezTo>
                      <a:pt x="29" y="284"/>
                      <a:pt x="31" y="284"/>
                      <a:pt x="33" y="284"/>
                    </a:cubicBezTo>
                    <a:cubicBezTo>
                      <a:pt x="42" y="284"/>
                      <a:pt x="51" y="283"/>
                      <a:pt x="59" y="283"/>
                    </a:cubicBezTo>
                    <a:cubicBezTo>
                      <a:pt x="64" y="283"/>
                      <a:pt x="68" y="283"/>
                      <a:pt x="72" y="283"/>
                    </a:cubicBezTo>
                    <a:cubicBezTo>
                      <a:pt x="81" y="281"/>
                      <a:pt x="90" y="280"/>
                      <a:pt x="98" y="280"/>
                    </a:cubicBezTo>
                    <a:cubicBezTo>
                      <a:pt x="102" y="279"/>
                      <a:pt x="107" y="279"/>
                      <a:pt x="111" y="278"/>
                    </a:cubicBezTo>
                    <a:cubicBezTo>
                      <a:pt x="120" y="278"/>
                      <a:pt x="128" y="276"/>
                      <a:pt x="137" y="275"/>
                    </a:cubicBezTo>
                    <a:cubicBezTo>
                      <a:pt x="137" y="274"/>
                      <a:pt x="138" y="274"/>
                      <a:pt x="138" y="274"/>
                    </a:cubicBezTo>
                    <a:cubicBezTo>
                      <a:pt x="142" y="274"/>
                      <a:pt x="145" y="273"/>
                      <a:pt x="149" y="273"/>
                    </a:cubicBezTo>
                    <a:cubicBezTo>
                      <a:pt x="149" y="273"/>
                      <a:pt x="149" y="273"/>
                      <a:pt x="149" y="273"/>
                    </a:cubicBezTo>
                    <a:cubicBezTo>
                      <a:pt x="150" y="273"/>
                      <a:pt x="151" y="273"/>
                      <a:pt x="152" y="273"/>
                    </a:cubicBezTo>
                    <a:cubicBezTo>
                      <a:pt x="152" y="273"/>
                      <a:pt x="152" y="273"/>
                      <a:pt x="152" y="272"/>
                    </a:cubicBezTo>
                    <a:cubicBezTo>
                      <a:pt x="160" y="271"/>
                      <a:pt x="168" y="269"/>
                      <a:pt x="176" y="268"/>
                    </a:cubicBezTo>
                    <a:cubicBezTo>
                      <a:pt x="180" y="267"/>
                      <a:pt x="184" y="266"/>
                      <a:pt x="188" y="265"/>
                    </a:cubicBezTo>
                    <a:cubicBezTo>
                      <a:pt x="197" y="263"/>
                      <a:pt x="206" y="261"/>
                      <a:pt x="214" y="258"/>
                    </a:cubicBezTo>
                    <a:cubicBezTo>
                      <a:pt x="219" y="257"/>
                      <a:pt x="223" y="256"/>
                      <a:pt x="226" y="255"/>
                    </a:cubicBezTo>
                    <a:cubicBezTo>
                      <a:pt x="233" y="253"/>
                      <a:pt x="240" y="250"/>
                      <a:pt x="247" y="248"/>
                    </a:cubicBezTo>
                    <a:cubicBezTo>
                      <a:pt x="249" y="247"/>
                      <a:pt x="251" y="246"/>
                      <a:pt x="253" y="246"/>
                    </a:cubicBezTo>
                    <a:cubicBezTo>
                      <a:pt x="255" y="245"/>
                      <a:pt x="256" y="245"/>
                      <a:pt x="258" y="245"/>
                    </a:cubicBezTo>
                    <a:cubicBezTo>
                      <a:pt x="260" y="243"/>
                      <a:pt x="262" y="242"/>
                      <a:pt x="265" y="241"/>
                    </a:cubicBezTo>
                    <a:cubicBezTo>
                      <a:pt x="275" y="237"/>
                      <a:pt x="284" y="233"/>
                      <a:pt x="292" y="229"/>
                    </a:cubicBezTo>
                    <a:cubicBezTo>
                      <a:pt x="296" y="226"/>
                      <a:pt x="300" y="224"/>
                      <a:pt x="304" y="222"/>
                    </a:cubicBezTo>
                    <a:cubicBezTo>
                      <a:pt x="315" y="215"/>
                      <a:pt x="324" y="208"/>
                      <a:pt x="331" y="201"/>
                    </a:cubicBezTo>
                    <a:cubicBezTo>
                      <a:pt x="343" y="189"/>
                      <a:pt x="348" y="176"/>
                      <a:pt x="348" y="162"/>
                    </a:cubicBezTo>
                    <a:cubicBezTo>
                      <a:pt x="348" y="0"/>
                      <a:pt x="348" y="0"/>
                      <a:pt x="348" y="0"/>
                    </a:cubicBezTo>
                  </a:path>
                </a:pathLst>
              </a:custGeom>
              <a:solidFill>
                <a:srgbClr val="A393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3" name="Freeform 101"/>
              <p:cNvSpPr>
                <a:spLocks/>
              </p:cNvSpPr>
              <p:nvPr/>
            </p:nvSpPr>
            <p:spPr bwMode="auto">
              <a:xfrm>
                <a:off x="10180638" y="3906838"/>
                <a:ext cx="3175" cy="3175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2 w 2"/>
                  <a:gd name="T5" fmla="*/ 1 h 2"/>
                  <a:gd name="T6" fmla="*/ 0 w 2"/>
                  <a:gd name="T7" fmla="*/ 1 h 2"/>
                  <a:gd name="T8" fmla="*/ 0 w 2"/>
                  <a:gd name="T9" fmla="*/ 1 h 2"/>
                  <a:gd name="T10" fmla="*/ 2 w 2"/>
                  <a:gd name="T11" fmla="*/ 2 h 2"/>
                  <a:gd name="T12" fmla="*/ 2 w 2"/>
                  <a:gd name="T13" fmla="*/ 1 h 2"/>
                  <a:gd name="T14" fmla="*/ 0 w 2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2" y="1"/>
                      <a:pt x="2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827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4" name="Freeform 102"/>
              <p:cNvSpPr>
                <a:spLocks noEditPoints="1"/>
              </p:cNvSpPr>
              <p:nvPr/>
            </p:nvSpPr>
            <p:spPr bwMode="auto">
              <a:xfrm>
                <a:off x="10052051" y="3892550"/>
                <a:ext cx="128588" cy="15875"/>
              </a:xfrm>
              <a:custGeom>
                <a:avLst/>
                <a:gdLst>
                  <a:gd name="T0" fmla="*/ 64 w 71"/>
                  <a:gd name="T1" fmla="*/ 9 h 9"/>
                  <a:gd name="T2" fmla="*/ 71 w 71"/>
                  <a:gd name="T3" fmla="*/ 9 h 9"/>
                  <a:gd name="T4" fmla="*/ 71 w 71"/>
                  <a:gd name="T5" fmla="*/ 9 h 9"/>
                  <a:gd name="T6" fmla="*/ 64 w 71"/>
                  <a:gd name="T7" fmla="*/ 9 h 9"/>
                  <a:gd name="T8" fmla="*/ 64 w 71"/>
                  <a:gd name="T9" fmla="*/ 9 h 9"/>
                  <a:gd name="T10" fmla="*/ 64 w 71"/>
                  <a:gd name="T11" fmla="*/ 9 h 9"/>
                  <a:gd name="T12" fmla="*/ 64 w 71"/>
                  <a:gd name="T13" fmla="*/ 9 h 9"/>
                  <a:gd name="T14" fmla="*/ 0 w 71"/>
                  <a:gd name="T15" fmla="*/ 0 h 9"/>
                  <a:gd name="T16" fmla="*/ 1 w 71"/>
                  <a:gd name="T17" fmla="*/ 1 h 9"/>
                  <a:gd name="T18" fmla="*/ 13 w 71"/>
                  <a:gd name="T19" fmla="*/ 3 h 9"/>
                  <a:gd name="T20" fmla="*/ 17 w 71"/>
                  <a:gd name="T21" fmla="*/ 3 h 9"/>
                  <a:gd name="T22" fmla="*/ 20 w 71"/>
                  <a:gd name="T23" fmla="*/ 3 h 9"/>
                  <a:gd name="T24" fmla="*/ 0 w 71"/>
                  <a:gd name="T2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1" h="9">
                    <a:moveTo>
                      <a:pt x="64" y="9"/>
                    </a:moveTo>
                    <a:cubicBezTo>
                      <a:pt x="67" y="9"/>
                      <a:pt x="69" y="9"/>
                      <a:pt x="71" y="9"/>
                    </a:cubicBezTo>
                    <a:cubicBezTo>
                      <a:pt x="71" y="9"/>
                      <a:pt x="71" y="9"/>
                      <a:pt x="71" y="9"/>
                    </a:cubicBezTo>
                    <a:cubicBezTo>
                      <a:pt x="69" y="9"/>
                      <a:pt x="67" y="9"/>
                      <a:pt x="64" y="9"/>
                    </a:cubicBezTo>
                    <a:moveTo>
                      <a:pt x="64" y="9"/>
                    </a:moveTo>
                    <a:cubicBezTo>
                      <a:pt x="64" y="9"/>
                      <a:pt x="64" y="9"/>
                      <a:pt x="64" y="9"/>
                    </a:cubicBezTo>
                    <a:cubicBezTo>
                      <a:pt x="64" y="9"/>
                      <a:pt x="64" y="9"/>
                      <a:pt x="64" y="9"/>
                    </a:cubicBezTo>
                    <a:moveTo>
                      <a:pt x="0" y="0"/>
                    </a:moveTo>
                    <a:cubicBezTo>
                      <a:pt x="1" y="0"/>
                      <a:pt x="1" y="0"/>
                      <a:pt x="1" y="1"/>
                    </a:cubicBezTo>
                    <a:cubicBezTo>
                      <a:pt x="5" y="1"/>
                      <a:pt x="9" y="2"/>
                      <a:pt x="13" y="3"/>
                    </a:cubicBezTo>
                    <a:cubicBezTo>
                      <a:pt x="14" y="3"/>
                      <a:pt x="16" y="3"/>
                      <a:pt x="17" y="3"/>
                    </a:cubicBezTo>
                    <a:cubicBezTo>
                      <a:pt x="18" y="3"/>
                      <a:pt x="19" y="3"/>
                      <a:pt x="20" y="3"/>
                    </a:cubicBezTo>
                    <a:cubicBezTo>
                      <a:pt x="14" y="2"/>
                      <a:pt x="7" y="1"/>
                      <a:pt x="0" y="0"/>
                    </a:cubicBezTo>
                  </a:path>
                </a:pathLst>
              </a:custGeom>
              <a:solidFill>
                <a:srgbClr val="541E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5" name="Freeform 103"/>
              <p:cNvSpPr>
                <a:spLocks/>
              </p:cNvSpPr>
              <p:nvPr/>
            </p:nvSpPr>
            <p:spPr bwMode="auto">
              <a:xfrm>
                <a:off x="9709151" y="3435350"/>
                <a:ext cx="474663" cy="473075"/>
              </a:xfrm>
              <a:custGeom>
                <a:avLst/>
                <a:gdLst>
                  <a:gd name="T0" fmla="*/ 0 w 263"/>
                  <a:gd name="T1" fmla="*/ 0 h 262"/>
                  <a:gd name="T2" fmla="*/ 0 w 263"/>
                  <a:gd name="T3" fmla="*/ 144 h 262"/>
                  <a:gd name="T4" fmla="*/ 21 w 263"/>
                  <a:gd name="T5" fmla="*/ 187 h 262"/>
                  <a:gd name="T6" fmla="*/ 34 w 263"/>
                  <a:gd name="T7" fmla="*/ 197 h 262"/>
                  <a:gd name="T8" fmla="*/ 60 w 263"/>
                  <a:gd name="T9" fmla="*/ 212 h 262"/>
                  <a:gd name="T10" fmla="*/ 73 w 263"/>
                  <a:gd name="T11" fmla="*/ 218 h 262"/>
                  <a:gd name="T12" fmla="*/ 99 w 263"/>
                  <a:gd name="T13" fmla="*/ 229 h 262"/>
                  <a:gd name="T14" fmla="*/ 102 w 263"/>
                  <a:gd name="T15" fmla="*/ 230 h 262"/>
                  <a:gd name="T16" fmla="*/ 111 w 263"/>
                  <a:gd name="T17" fmla="*/ 233 h 262"/>
                  <a:gd name="T18" fmla="*/ 137 w 263"/>
                  <a:gd name="T19" fmla="*/ 241 h 262"/>
                  <a:gd name="T20" fmla="*/ 149 w 263"/>
                  <a:gd name="T21" fmla="*/ 244 h 262"/>
                  <a:gd name="T22" fmla="*/ 152 w 263"/>
                  <a:gd name="T23" fmla="*/ 245 h 262"/>
                  <a:gd name="T24" fmla="*/ 176 w 263"/>
                  <a:gd name="T25" fmla="*/ 250 h 262"/>
                  <a:gd name="T26" fmla="*/ 188 w 263"/>
                  <a:gd name="T27" fmla="*/ 253 h 262"/>
                  <a:gd name="T28" fmla="*/ 190 w 263"/>
                  <a:gd name="T29" fmla="*/ 253 h 262"/>
                  <a:gd name="T30" fmla="*/ 210 w 263"/>
                  <a:gd name="T31" fmla="*/ 256 h 262"/>
                  <a:gd name="T32" fmla="*/ 210 w 263"/>
                  <a:gd name="T33" fmla="*/ 256 h 262"/>
                  <a:gd name="T34" fmla="*/ 215 w 263"/>
                  <a:gd name="T35" fmla="*/ 257 h 262"/>
                  <a:gd name="T36" fmla="*/ 227 w 263"/>
                  <a:gd name="T37" fmla="*/ 259 h 262"/>
                  <a:gd name="T38" fmla="*/ 254 w 263"/>
                  <a:gd name="T39" fmla="*/ 262 h 262"/>
                  <a:gd name="T40" fmla="*/ 254 w 263"/>
                  <a:gd name="T41" fmla="*/ 262 h 262"/>
                  <a:gd name="T42" fmla="*/ 254 w 263"/>
                  <a:gd name="T43" fmla="*/ 262 h 262"/>
                  <a:gd name="T44" fmla="*/ 254 w 263"/>
                  <a:gd name="T45" fmla="*/ 262 h 262"/>
                  <a:gd name="T46" fmla="*/ 261 w 263"/>
                  <a:gd name="T47" fmla="*/ 262 h 262"/>
                  <a:gd name="T48" fmla="*/ 263 w 263"/>
                  <a:gd name="T49" fmla="*/ 262 h 262"/>
                  <a:gd name="T50" fmla="*/ 261 w 263"/>
                  <a:gd name="T51" fmla="*/ 261 h 262"/>
                  <a:gd name="T52" fmla="*/ 0 w 263"/>
                  <a:gd name="T53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63" h="262">
                    <a:moveTo>
                      <a:pt x="0" y="0"/>
                    </a:moveTo>
                    <a:cubicBezTo>
                      <a:pt x="0" y="144"/>
                      <a:pt x="0" y="144"/>
                      <a:pt x="0" y="144"/>
                    </a:cubicBezTo>
                    <a:cubicBezTo>
                      <a:pt x="1" y="160"/>
                      <a:pt x="8" y="174"/>
                      <a:pt x="21" y="187"/>
                    </a:cubicBezTo>
                    <a:cubicBezTo>
                      <a:pt x="25" y="190"/>
                      <a:pt x="29" y="194"/>
                      <a:pt x="34" y="197"/>
                    </a:cubicBezTo>
                    <a:cubicBezTo>
                      <a:pt x="42" y="203"/>
                      <a:pt x="50" y="208"/>
                      <a:pt x="60" y="212"/>
                    </a:cubicBezTo>
                    <a:cubicBezTo>
                      <a:pt x="64" y="215"/>
                      <a:pt x="68" y="217"/>
                      <a:pt x="73" y="218"/>
                    </a:cubicBezTo>
                    <a:cubicBezTo>
                      <a:pt x="81" y="222"/>
                      <a:pt x="90" y="225"/>
                      <a:pt x="99" y="229"/>
                    </a:cubicBezTo>
                    <a:cubicBezTo>
                      <a:pt x="100" y="229"/>
                      <a:pt x="101" y="230"/>
                      <a:pt x="102" y="230"/>
                    </a:cubicBezTo>
                    <a:cubicBezTo>
                      <a:pt x="105" y="231"/>
                      <a:pt x="108" y="232"/>
                      <a:pt x="111" y="233"/>
                    </a:cubicBezTo>
                    <a:cubicBezTo>
                      <a:pt x="120" y="236"/>
                      <a:pt x="129" y="239"/>
                      <a:pt x="137" y="241"/>
                    </a:cubicBezTo>
                    <a:cubicBezTo>
                      <a:pt x="141" y="242"/>
                      <a:pt x="145" y="243"/>
                      <a:pt x="149" y="244"/>
                    </a:cubicBezTo>
                    <a:cubicBezTo>
                      <a:pt x="150" y="244"/>
                      <a:pt x="151" y="244"/>
                      <a:pt x="152" y="245"/>
                    </a:cubicBezTo>
                    <a:cubicBezTo>
                      <a:pt x="160" y="247"/>
                      <a:pt x="168" y="248"/>
                      <a:pt x="176" y="250"/>
                    </a:cubicBezTo>
                    <a:cubicBezTo>
                      <a:pt x="180" y="251"/>
                      <a:pt x="184" y="252"/>
                      <a:pt x="188" y="253"/>
                    </a:cubicBezTo>
                    <a:cubicBezTo>
                      <a:pt x="189" y="253"/>
                      <a:pt x="190" y="253"/>
                      <a:pt x="190" y="253"/>
                    </a:cubicBezTo>
                    <a:cubicBezTo>
                      <a:pt x="197" y="254"/>
                      <a:pt x="204" y="255"/>
                      <a:pt x="210" y="256"/>
                    </a:cubicBezTo>
                    <a:cubicBezTo>
                      <a:pt x="210" y="256"/>
                      <a:pt x="210" y="256"/>
                      <a:pt x="210" y="256"/>
                    </a:cubicBezTo>
                    <a:cubicBezTo>
                      <a:pt x="211" y="256"/>
                      <a:pt x="213" y="256"/>
                      <a:pt x="215" y="257"/>
                    </a:cubicBezTo>
                    <a:cubicBezTo>
                      <a:pt x="219" y="257"/>
                      <a:pt x="223" y="258"/>
                      <a:pt x="227" y="259"/>
                    </a:cubicBezTo>
                    <a:cubicBezTo>
                      <a:pt x="236" y="260"/>
                      <a:pt x="245" y="261"/>
                      <a:pt x="254" y="262"/>
                    </a:cubicBezTo>
                    <a:cubicBezTo>
                      <a:pt x="254" y="262"/>
                      <a:pt x="254" y="262"/>
                      <a:pt x="254" y="262"/>
                    </a:cubicBezTo>
                    <a:cubicBezTo>
                      <a:pt x="254" y="262"/>
                      <a:pt x="254" y="262"/>
                      <a:pt x="254" y="262"/>
                    </a:cubicBezTo>
                    <a:cubicBezTo>
                      <a:pt x="254" y="262"/>
                      <a:pt x="254" y="262"/>
                      <a:pt x="254" y="262"/>
                    </a:cubicBezTo>
                    <a:cubicBezTo>
                      <a:pt x="257" y="262"/>
                      <a:pt x="259" y="262"/>
                      <a:pt x="261" y="262"/>
                    </a:cubicBezTo>
                    <a:cubicBezTo>
                      <a:pt x="262" y="262"/>
                      <a:pt x="262" y="262"/>
                      <a:pt x="263" y="262"/>
                    </a:cubicBezTo>
                    <a:cubicBezTo>
                      <a:pt x="261" y="261"/>
                      <a:pt x="261" y="261"/>
                      <a:pt x="261" y="261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A393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6" name="Freeform 104"/>
              <p:cNvSpPr>
                <a:spLocks/>
              </p:cNvSpPr>
              <p:nvPr/>
            </p:nvSpPr>
            <p:spPr bwMode="auto">
              <a:xfrm>
                <a:off x="9709151" y="3403600"/>
                <a:ext cx="630238" cy="511175"/>
              </a:xfrm>
              <a:custGeom>
                <a:avLst/>
                <a:gdLst>
                  <a:gd name="T0" fmla="*/ 39 w 349"/>
                  <a:gd name="T1" fmla="*/ 0 h 284"/>
                  <a:gd name="T2" fmla="*/ 0 w 349"/>
                  <a:gd name="T3" fmla="*/ 0 h 284"/>
                  <a:gd name="T4" fmla="*/ 0 w 349"/>
                  <a:gd name="T5" fmla="*/ 18 h 284"/>
                  <a:gd name="T6" fmla="*/ 261 w 349"/>
                  <a:gd name="T7" fmla="*/ 279 h 284"/>
                  <a:gd name="T8" fmla="*/ 263 w 349"/>
                  <a:gd name="T9" fmla="*/ 280 h 284"/>
                  <a:gd name="T10" fmla="*/ 263 w 349"/>
                  <a:gd name="T11" fmla="*/ 281 h 284"/>
                  <a:gd name="T12" fmla="*/ 266 w 349"/>
                  <a:gd name="T13" fmla="*/ 281 h 284"/>
                  <a:gd name="T14" fmla="*/ 293 w 349"/>
                  <a:gd name="T15" fmla="*/ 283 h 284"/>
                  <a:gd name="T16" fmla="*/ 305 w 349"/>
                  <a:gd name="T17" fmla="*/ 283 h 284"/>
                  <a:gd name="T18" fmla="*/ 322 w 349"/>
                  <a:gd name="T19" fmla="*/ 284 h 284"/>
                  <a:gd name="T20" fmla="*/ 349 w 349"/>
                  <a:gd name="T21" fmla="*/ 284 h 284"/>
                  <a:gd name="T22" fmla="*/ 349 w 349"/>
                  <a:gd name="T23" fmla="*/ 73 h 284"/>
                  <a:gd name="T24" fmla="*/ 248 w 349"/>
                  <a:gd name="T25" fmla="*/ 73 h 284"/>
                  <a:gd name="T26" fmla="*/ 193 w 349"/>
                  <a:gd name="T27" fmla="*/ 114 h 284"/>
                  <a:gd name="T28" fmla="*/ 153 w 349"/>
                  <a:gd name="T29" fmla="*/ 114 h 284"/>
                  <a:gd name="T30" fmla="*/ 39 w 349"/>
                  <a:gd name="T31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49" h="284">
                    <a:moveTo>
                      <a:pt x="39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261" y="279"/>
                      <a:pt x="261" y="279"/>
                      <a:pt x="261" y="279"/>
                    </a:cubicBezTo>
                    <a:cubicBezTo>
                      <a:pt x="263" y="280"/>
                      <a:pt x="263" y="280"/>
                      <a:pt x="263" y="280"/>
                    </a:cubicBezTo>
                    <a:cubicBezTo>
                      <a:pt x="263" y="280"/>
                      <a:pt x="263" y="280"/>
                      <a:pt x="263" y="281"/>
                    </a:cubicBezTo>
                    <a:cubicBezTo>
                      <a:pt x="264" y="281"/>
                      <a:pt x="265" y="281"/>
                      <a:pt x="266" y="281"/>
                    </a:cubicBezTo>
                    <a:cubicBezTo>
                      <a:pt x="275" y="282"/>
                      <a:pt x="283" y="283"/>
                      <a:pt x="293" y="283"/>
                    </a:cubicBezTo>
                    <a:cubicBezTo>
                      <a:pt x="297" y="283"/>
                      <a:pt x="301" y="283"/>
                      <a:pt x="305" y="283"/>
                    </a:cubicBezTo>
                    <a:cubicBezTo>
                      <a:pt x="311" y="283"/>
                      <a:pt x="316" y="284"/>
                      <a:pt x="322" y="284"/>
                    </a:cubicBezTo>
                    <a:cubicBezTo>
                      <a:pt x="349" y="284"/>
                      <a:pt x="349" y="284"/>
                      <a:pt x="349" y="284"/>
                    </a:cubicBezTo>
                    <a:cubicBezTo>
                      <a:pt x="349" y="73"/>
                      <a:pt x="349" y="73"/>
                      <a:pt x="349" y="73"/>
                    </a:cubicBezTo>
                    <a:cubicBezTo>
                      <a:pt x="248" y="73"/>
                      <a:pt x="248" y="73"/>
                      <a:pt x="248" y="73"/>
                    </a:cubicBezTo>
                    <a:cubicBezTo>
                      <a:pt x="216" y="73"/>
                      <a:pt x="197" y="87"/>
                      <a:pt x="193" y="114"/>
                    </a:cubicBezTo>
                    <a:cubicBezTo>
                      <a:pt x="153" y="114"/>
                      <a:pt x="153" y="114"/>
                      <a:pt x="153" y="114"/>
                    </a:cubicBezTo>
                    <a:cubicBezTo>
                      <a:pt x="39" y="0"/>
                      <a:pt x="39" y="0"/>
                      <a:pt x="39" y="0"/>
                    </a:cubicBezTo>
                  </a:path>
                </a:pathLst>
              </a:custGeom>
              <a:solidFill>
                <a:srgbClr val="AD9D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7" name="Freeform 105"/>
              <p:cNvSpPr>
                <a:spLocks/>
              </p:cNvSpPr>
              <p:nvPr/>
            </p:nvSpPr>
            <p:spPr bwMode="auto">
              <a:xfrm>
                <a:off x="10139363" y="3611563"/>
                <a:ext cx="398463" cy="200025"/>
              </a:xfrm>
              <a:custGeom>
                <a:avLst/>
                <a:gdLst>
                  <a:gd name="T0" fmla="*/ 110 w 221"/>
                  <a:gd name="T1" fmla="*/ 110 h 110"/>
                  <a:gd name="T2" fmla="*/ 32 w 221"/>
                  <a:gd name="T3" fmla="*/ 78 h 110"/>
                  <a:gd name="T4" fmla="*/ 0 w 221"/>
                  <a:gd name="T5" fmla="*/ 0 h 110"/>
                  <a:gd name="T6" fmla="*/ 221 w 221"/>
                  <a:gd name="T7" fmla="*/ 0 h 110"/>
                  <a:gd name="T8" fmla="*/ 204 w 221"/>
                  <a:gd name="T9" fmla="*/ 61 h 110"/>
                  <a:gd name="T10" fmla="*/ 189 w 221"/>
                  <a:gd name="T11" fmla="*/ 78 h 110"/>
                  <a:gd name="T12" fmla="*/ 110 w 221"/>
                  <a:gd name="T13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1" h="110">
                    <a:moveTo>
                      <a:pt x="110" y="110"/>
                    </a:moveTo>
                    <a:cubicBezTo>
                      <a:pt x="80" y="110"/>
                      <a:pt x="54" y="100"/>
                      <a:pt x="32" y="78"/>
                    </a:cubicBezTo>
                    <a:cubicBezTo>
                      <a:pt x="10" y="57"/>
                      <a:pt x="0" y="31"/>
                      <a:pt x="0" y="0"/>
                    </a:cubicBezTo>
                    <a:cubicBezTo>
                      <a:pt x="221" y="0"/>
                      <a:pt x="221" y="0"/>
                      <a:pt x="221" y="0"/>
                    </a:cubicBezTo>
                    <a:cubicBezTo>
                      <a:pt x="221" y="23"/>
                      <a:pt x="215" y="43"/>
                      <a:pt x="204" y="61"/>
                    </a:cubicBezTo>
                    <a:cubicBezTo>
                      <a:pt x="199" y="67"/>
                      <a:pt x="194" y="73"/>
                      <a:pt x="189" y="78"/>
                    </a:cubicBezTo>
                    <a:cubicBezTo>
                      <a:pt x="167" y="100"/>
                      <a:pt x="141" y="110"/>
                      <a:pt x="110" y="110"/>
                    </a:cubicBezTo>
                    <a:close/>
                  </a:path>
                </a:pathLst>
              </a:custGeom>
              <a:solidFill>
                <a:srgbClr val="F1E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8" name="Freeform 106"/>
              <p:cNvSpPr>
                <a:spLocks/>
              </p:cNvSpPr>
              <p:nvPr/>
            </p:nvSpPr>
            <p:spPr bwMode="auto">
              <a:xfrm>
                <a:off x="9953626" y="3122613"/>
                <a:ext cx="174625" cy="93663"/>
              </a:xfrm>
              <a:custGeom>
                <a:avLst/>
                <a:gdLst>
                  <a:gd name="T0" fmla="*/ 13 w 97"/>
                  <a:gd name="T1" fmla="*/ 17 h 52"/>
                  <a:gd name="T2" fmla="*/ 74 w 97"/>
                  <a:gd name="T3" fmla="*/ 1 h 52"/>
                  <a:gd name="T4" fmla="*/ 87 w 97"/>
                  <a:gd name="T5" fmla="*/ 3 h 52"/>
                  <a:gd name="T6" fmla="*/ 95 w 97"/>
                  <a:gd name="T7" fmla="*/ 13 h 52"/>
                  <a:gd name="T8" fmla="*/ 95 w 97"/>
                  <a:gd name="T9" fmla="*/ 14 h 52"/>
                  <a:gd name="T10" fmla="*/ 93 w 97"/>
                  <a:gd name="T11" fmla="*/ 27 h 52"/>
                  <a:gd name="T12" fmla="*/ 83 w 97"/>
                  <a:gd name="T13" fmla="*/ 35 h 52"/>
                  <a:gd name="T14" fmla="*/ 23 w 97"/>
                  <a:gd name="T15" fmla="*/ 51 h 52"/>
                  <a:gd name="T16" fmla="*/ 9 w 97"/>
                  <a:gd name="T17" fmla="*/ 49 h 52"/>
                  <a:gd name="T18" fmla="*/ 1 w 97"/>
                  <a:gd name="T19" fmla="*/ 39 h 52"/>
                  <a:gd name="T20" fmla="*/ 1 w 97"/>
                  <a:gd name="T21" fmla="*/ 38 h 52"/>
                  <a:gd name="T22" fmla="*/ 3 w 97"/>
                  <a:gd name="T23" fmla="*/ 25 h 52"/>
                  <a:gd name="T24" fmla="*/ 13 w 97"/>
                  <a:gd name="T25" fmla="*/ 1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7" h="52">
                    <a:moveTo>
                      <a:pt x="13" y="17"/>
                    </a:moveTo>
                    <a:cubicBezTo>
                      <a:pt x="74" y="1"/>
                      <a:pt x="74" y="1"/>
                      <a:pt x="74" y="1"/>
                    </a:cubicBezTo>
                    <a:cubicBezTo>
                      <a:pt x="79" y="0"/>
                      <a:pt x="83" y="0"/>
                      <a:pt x="87" y="3"/>
                    </a:cubicBezTo>
                    <a:cubicBezTo>
                      <a:pt x="91" y="5"/>
                      <a:pt x="94" y="8"/>
                      <a:pt x="95" y="13"/>
                    </a:cubicBezTo>
                    <a:cubicBezTo>
                      <a:pt x="95" y="14"/>
                      <a:pt x="95" y="14"/>
                      <a:pt x="95" y="14"/>
                    </a:cubicBezTo>
                    <a:cubicBezTo>
                      <a:pt x="97" y="18"/>
                      <a:pt x="96" y="23"/>
                      <a:pt x="93" y="27"/>
                    </a:cubicBezTo>
                    <a:cubicBezTo>
                      <a:pt x="92" y="31"/>
                      <a:pt x="88" y="34"/>
                      <a:pt x="83" y="35"/>
                    </a:cubicBezTo>
                    <a:cubicBezTo>
                      <a:pt x="23" y="51"/>
                      <a:pt x="23" y="51"/>
                      <a:pt x="23" y="51"/>
                    </a:cubicBezTo>
                    <a:cubicBezTo>
                      <a:pt x="18" y="52"/>
                      <a:pt x="14" y="52"/>
                      <a:pt x="9" y="49"/>
                    </a:cubicBezTo>
                    <a:cubicBezTo>
                      <a:pt x="5" y="47"/>
                      <a:pt x="3" y="43"/>
                      <a:pt x="1" y="39"/>
                    </a:cubicBezTo>
                    <a:cubicBezTo>
                      <a:pt x="1" y="38"/>
                      <a:pt x="1" y="38"/>
                      <a:pt x="1" y="38"/>
                    </a:cubicBezTo>
                    <a:cubicBezTo>
                      <a:pt x="0" y="33"/>
                      <a:pt x="1" y="29"/>
                      <a:pt x="3" y="25"/>
                    </a:cubicBezTo>
                    <a:cubicBezTo>
                      <a:pt x="5" y="21"/>
                      <a:pt x="9" y="18"/>
                      <a:pt x="13" y="17"/>
                    </a:cubicBezTo>
                    <a:close/>
                  </a:path>
                </a:pathLst>
              </a:custGeom>
              <a:solidFill>
                <a:srgbClr val="424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" name="Freeform 107"/>
              <p:cNvSpPr>
                <a:spLocks/>
              </p:cNvSpPr>
              <p:nvPr/>
            </p:nvSpPr>
            <p:spPr bwMode="auto">
              <a:xfrm>
                <a:off x="10548938" y="3122613"/>
                <a:ext cx="174625" cy="93663"/>
              </a:xfrm>
              <a:custGeom>
                <a:avLst/>
                <a:gdLst>
                  <a:gd name="T0" fmla="*/ 10 w 97"/>
                  <a:gd name="T1" fmla="*/ 2 h 52"/>
                  <a:gd name="T2" fmla="*/ 23 w 97"/>
                  <a:gd name="T3" fmla="*/ 1 h 52"/>
                  <a:gd name="T4" fmla="*/ 83 w 97"/>
                  <a:gd name="T5" fmla="*/ 17 h 52"/>
                  <a:gd name="T6" fmla="*/ 94 w 97"/>
                  <a:gd name="T7" fmla="*/ 25 h 52"/>
                  <a:gd name="T8" fmla="*/ 96 w 97"/>
                  <a:gd name="T9" fmla="*/ 38 h 52"/>
                  <a:gd name="T10" fmla="*/ 95 w 97"/>
                  <a:gd name="T11" fmla="*/ 39 h 52"/>
                  <a:gd name="T12" fmla="*/ 87 w 97"/>
                  <a:gd name="T13" fmla="*/ 49 h 52"/>
                  <a:gd name="T14" fmla="*/ 74 w 97"/>
                  <a:gd name="T15" fmla="*/ 51 h 52"/>
                  <a:gd name="T16" fmla="*/ 14 w 97"/>
                  <a:gd name="T17" fmla="*/ 35 h 52"/>
                  <a:gd name="T18" fmla="*/ 3 w 97"/>
                  <a:gd name="T19" fmla="*/ 26 h 52"/>
                  <a:gd name="T20" fmla="*/ 1 w 97"/>
                  <a:gd name="T21" fmla="*/ 14 h 52"/>
                  <a:gd name="T22" fmla="*/ 2 w 97"/>
                  <a:gd name="T23" fmla="*/ 13 h 52"/>
                  <a:gd name="T24" fmla="*/ 10 w 97"/>
                  <a:gd name="T25" fmla="*/ 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7" h="52">
                    <a:moveTo>
                      <a:pt x="10" y="2"/>
                    </a:moveTo>
                    <a:cubicBezTo>
                      <a:pt x="14" y="0"/>
                      <a:pt x="18" y="0"/>
                      <a:pt x="23" y="1"/>
                    </a:cubicBezTo>
                    <a:cubicBezTo>
                      <a:pt x="83" y="17"/>
                      <a:pt x="83" y="17"/>
                      <a:pt x="83" y="17"/>
                    </a:cubicBezTo>
                    <a:cubicBezTo>
                      <a:pt x="88" y="18"/>
                      <a:pt x="92" y="21"/>
                      <a:pt x="94" y="25"/>
                    </a:cubicBezTo>
                    <a:cubicBezTo>
                      <a:pt x="96" y="29"/>
                      <a:pt x="97" y="34"/>
                      <a:pt x="96" y="38"/>
                    </a:cubicBezTo>
                    <a:cubicBezTo>
                      <a:pt x="95" y="39"/>
                      <a:pt x="95" y="39"/>
                      <a:pt x="95" y="39"/>
                    </a:cubicBezTo>
                    <a:cubicBezTo>
                      <a:pt x="94" y="44"/>
                      <a:pt x="91" y="47"/>
                      <a:pt x="87" y="49"/>
                    </a:cubicBezTo>
                    <a:cubicBezTo>
                      <a:pt x="83" y="52"/>
                      <a:pt x="79" y="52"/>
                      <a:pt x="74" y="51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9" y="34"/>
                      <a:pt x="6" y="31"/>
                      <a:pt x="3" y="26"/>
                    </a:cubicBezTo>
                    <a:cubicBezTo>
                      <a:pt x="1" y="23"/>
                      <a:pt x="0" y="19"/>
                      <a:pt x="1" y="14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3" y="9"/>
                      <a:pt x="5" y="5"/>
                      <a:pt x="10" y="2"/>
                    </a:cubicBezTo>
                    <a:close/>
                  </a:path>
                </a:pathLst>
              </a:custGeom>
              <a:solidFill>
                <a:srgbClr val="424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" name="Freeform 108"/>
              <p:cNvSpPr>
                <a:spLocks/>
              </p:cNvSpPr>
              <p:nvPr/>
            </p:nvSpPr>
            <p:spPr bwMode="auto">
              <a:xfrm>
                <a:off x="10053638" y="3317875"/>
                <a:ext cx="63500" cy="61913"/>
              </a:xfrm>
              <a:custGeom>
                <a:avLst/>
                <a:gdLst>
                  <a:gd name="T0" fmla="*/ 5 w 35"/>
                  <a:gd name="T1" fmla="*/ 29 h 34"/>
                  <a:gd name="T2" fmla="*/ 0 w 35"/>
                  <a:gd name="T3" fmla="*/ 17 h 34"/>
                  <a:gd name="T4" fmla="*/ 5 w 35"/>
                  <a:gd name="T5" fmla="*/ 5 h 34"/>
                  <a:gd name="T6" fmla="*/ 17 w 35"/>
                  <a:gd name="T7" fmla="*/ 0 h 34"/>
                  <a:gd name="T8" fmla="*/ 30 w 35"/>
                  <a:gd name="T9" fmla="*/ 5 h 34"/>
                  <a:gd name="T10" fmla="*/ 35 w 35"/>
                  <a:gd name="T11" fmla="*/ 17 h 34"/>
                  <a:gd name="T12" fmla="*/ 30 w 35"/>
                  <a:gd name="T13" fmla="*/ 29 h 34"/>
                  <a:gd name="T14" fmla="*/ 17 w 35"/>
                  <a:gd name="T15" fmla="*/ 34 h 34"/>
                  <a:gd name="T16" fmla="*/ 5 w 35"/>
                  <a:gd name="T17" fmla="*/ 29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" h="34">
                    <a:moveTo>
                      <a:pt x="5" y="29"/>
                    </a:moveTo>
                    <a:cubicBezTo>
                      <a:pt x="2" y="26"/>
                      <a:pt x="0" y="22"/>
                      <a:pt x="0" y="17"/>
                    </a:cubicBezTo>
                    <a:cubicBezTo>
                      <a:pt x="0" y="12"/>
                      <a:pt x="2" y="8"/>
                      <a:pt x="5" y="5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2" y="0"/>
                      <a:pt x="26" y="1"/>
                      <a:pt x="30" y="5"/>
                    </a:cubicBezTo>
                    <a:cubicBezTo>
                      <a:pt x="33" y="8"/>
                      <a:pt x="35" y="12"/>
                      <a:pt x="35" y="17"/>
                    </a:cubicBezTo>
                    <a:cubicBezTo>
                      <a:pt x="35" y="22"/>
                      <a:pt x="33" y="26"/>
                      <a:pt x="30" y="29"/>
                    </a:cubicBezTo>
                    <a:cubicBezTo>
                      <a:pt x="26" y="33"/>
                      <a:pt x="22" y="34"/>
                      <a:pt x="17" y="34"/>
                    </a:cubicBezTo>
                    <a:cubicBezTo>
                      <a:pt x="13" y="34"/>
                      <a:pt x="9" y="33"/>
                      <a:pt x="5" y="29"/>
                    </a:cubicBezTo>
                    <a:close/>
                  </a:path>
                </a:pathLst>
              </a:custGeom>
              <a:solidFill>
                <a:srgbClr val="7E5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1" name="Freeform 109"/>
              <p:cNvSpPr>
                <a:spLocks/>
              </p:cNvSpPr>
              <p:nvPr/>
            </p:nvSpPr>
            <p:spPr bwMode="auto">
              <a:xfrm>
                <a:off x="10528301" y="3313113"/>
                <a:ext cx="63500" cy="60325"/>
              </a:xfrm>
              <a:custGeom>
                <a:avLst/>
                <a:gdLst>
                  <a:gd name="T0" fmla="*/ 30 w 35"/>
                  <a:gd name="T1" fmla="*/ 5 h 34"/>
                  <a:gd name="T2" fmla="*/ 35 w 35"/>
                  <a:gd name="T3" fmla="*/ 17 h 34"/>
                  <a:gd name="T4" fmla="*/ 30 w 35"/>
                  <a:gd name="T5" fmla="*/ 30 h 34"/>
                  <a:gd name="T6" fmla="*/ 17 w 35"/>
                  <a:gd name="T7" fmla="*/ 34 h 34"/>
                  <a:gd name="T8" fmla="*/ 5 w 35"/>
                  <a:gd name="T9" fmla="*/ 30 h 34"/>
                  <a:gd name="T10" fmla="*/ 0 w 35"/>
                  <a:gd name="T11" fmla="*/ 17 h 34"/>
                  <a:gd name="T12" fmla="*/ 5 w 35"/>
                  <a:gd name="T13" fmla="*/ 5 h 34"/>
                  <a:gd name="T14" fmla="*/ 17 w 35"/>
                  <a:gd name="T15" fmla="*/ 0 h 34"/>
                  <a:gd name="T16" fmla="*/ 30 w 35"/>
                  <a:gd name="T17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" h="34">
                    <a:moveTo>
                      <a:pt x="30" y="5"/>
                    </a:moveTo>
                    <a:cubicBezTo>
                      <a:pt x="33" y="8"/>
                      <a:pt x="35" y="12"/>
                      <a:pt x="35" y="17"/>
                    </a:cubicBezTo>
                    <a:cubicBezTo>
                      <a:pt x="35" y="22"/>
                      <a:pt x="33" y="26"/>
                      <a:pt x="30" y="30"/>
                    </a:cubicBezTo>
                    <a:cubicBezTo>
                      <a:pt x="26" y="33"/>
                      <a:pt x="22" y="34"/>
                      <a:pt x="17" y="34"/>
                    </a:cubicBezTo>
                    <a:cubicBezTo>
                      <a:pt x="13" y="34"/>
                      <a:pt x="9" y="33"/>
                      <a:pt x="5" y="30"/>
                    </a:cubicBezTo>
                    <a:cubicBezTo>
                      <a:pt x="2" y="26"/>
                      <a:pt x="0" y="22"/>
                      <a:pt x="0" y="17"/>
                    </a:cubicBezTo>
                    <a:cubicBezTo>
                      <a:pt x="0" y="12"/>
                      <a:pt x="2" y="8"/>
                      <a:pt x="5" y="5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2" y="0"/>
                      <a:pt x="26" y="1"/>
                      <a:pt x="30" y="5"/>
                    </a:cubicBezTo>
                    <a:close/>
                  </a:path>
                </a:pathLst>
              </a:custGeom>
              <a:solidFill>
                <a:srgbClr val="7E5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3" name="Rectangle 9"/>
              <p:cNvSpPr>
                <a:spLocks noChangeArrowheads="1"/>
              </p:cNvSpPr>
              <p:nvPr/>
            </p:nvSpPr>
            <p:spPr bwMode="auto">
              <a:xfrm>
                <a:off x="8991919" y="3214569"/>
                <a:ext cx="623569" cy="1354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8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Impact" panose="020B0806030902050204" pitchFamily="34" charset="0"/>
                  </a:rPr>
                  <a:t>C</a:t>
                </a:r>
                <a:endParaRPr kumimoji="0" lang="zh-CN" altLang="zh-CN" sz="8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9963074" y="1506538"/>
              <a:ext cx="2154436" cy="1204913"/>
              <a:chOff x="9963074" y="1506538"/>
              <a:chExt cx="2154436" cy="1204913"/>
            </a:xfrm>
          </p:grpSpPr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9963074" y="1506538"/>
                <a:ext cx="2154436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en-US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“</a:t>
                </a:r>
                <a:r>
                  <a:rPr kumimoji="0" lang="zh-CN" altLang="zh-CN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周末不</a:t>
                </a:r>
                <a:r>
                  <a:rPr lang="zh-CN" altLang="en-US" sz="21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想</a:t>
                </a:r>
                <a:r>
                  <a:rPr kumimoji="0" lang="zh-CN" altLang="zh-CN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做饭</a:t>
                </a:r>
                <a:r>
                  <a:rPr kumimoji="0" lang="zh-CN" altLang="en-US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”</a:t>
                </a:r>
                <a:endParaRPr kumimoji="0" lang="zh-CN" altLang="zh-CN" sz="18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177" name="Freeform 6"/>
              <p:cNvSpPr>
                <a:spLocks/>
              </p:cNvSpPr>
              <p:nvPr/>
            </p:nvSpPr>
            <p:spPr bwMode="auto">
              <a:xfrm>
                <a:off x="11329988" y="1879601"/>
                <a:ext cx="323850" cy="831850"/>
              </a:xfrm>
              <a:custGeom>
                <a:avLst/>
                <a:gdLst>
                  <a:gd name="T0" fmla="*/ 35 w 75"/>
                  <a:gd name="T1" fmla="*/ 0 h 192"/>
                  <a:gd name="T2" fmla="*/ 0 w 75"/>
                  <a:gd name="T3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5" h="192">
                    <a:moveTo>
                      <a:pt x="35" y="0"/>
                    </a:moveTo>
                    <a:cubicBezTo>
                      <a:pt x="35" y="0"/>
                      <a:pt x="75" y="147"/>
                      <a:pt x="0" y="192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  <a:prstDash val="dash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58" name="组合 157"/>
          <p:cNvGrpSpPr/>
          <p:nvPr/>
        </p:nvGrpSpPr>
        <p:grpSpPr>
          <a:xfrm>
            <a:off x="4307931" y="331455"/>
            <a:ext cx="5289725" cy="5087875"/>
            <a:chOff x="4307931" y="331455"/>
            <a:chExt cx="5289725" cy="5087875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5777746" y="5096165"/>
              <a:ext cx="109250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100" b="1" i="0" u="none" strike="noStrike" cap="none" normalizeH="0" baseline="0" dirty="0">
                  <a:ln>
                    <a:noFill/>
                  </a:ln>
                  <a:solidFill>
                    <a:schemeClr val="accent3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学生群体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</a:endParaRPr>
            </a:p>
          </p:txBody>
        </p:sp>
        <p:grpSp>
          <p:nvGrpSpPr>
            <p:cNvPr id="165" name="组合 164"/>
            <p:cNvGrpSpPr/>
            <p:nvPr/>
          </p:nvGrpSpPr>
          <p:grpSpPr>
            <a:xfrm>
              <a:off x="4307931" y="869691"/>
              <a:ext cx="5289725" cy="4159767"/>
              <a:chOff x="5114926" y="2035175"/>
              <a:chExt cx="3544888" cy="2787651"/>
            </a:xfrm>
          </p:grpSpPr>
          <p:sp>
            <p:nvSpPr>
              <p:cNvPr id="112" name="Freeform 110"/>
              <p:cNvSpPr>
                <a:spLocks/>
              </p:cNvSpPr>
              <p:nvPr/>
            </p:nvSpPr>
            <p:spPr bwMode="auto">
              <a:xfrm>
                <a:off x="5114926" y="2144713"/>
                <a:ext cx="2679700" cy="2678113"/>
              </a:xfrm>
              <a:custGeom>
                <a:avLst/>
                <a:gdLst>
                  <a:gd name="T0" fmla="*/ 0 w 1485"/>
                  <a:gd name="T1" fmla="*/ 742 h 1484"/>
                  <a:gd name="T2" fmla="*/ 217 w 1485"/>
                  <a:gd name="T3" fmla="*/ 216 h 1484"/>
                  <a:gd name="T4" fmla="*/ 743 w 1485"/>
                  <a:gd name="T5" fmla="*/ 0 h 1484"/>
                  <a:gd name="T6" fmla="*/ 1268 w 1485"/>
                  <a:gd name="T7" fmla="*/ 216 h 1484"/>
                  <a:gd name="T8" fmla="*/ 1485 w 1485"/>
                  <a:gd name="T9" fmla="*/ 742 h 1484"/>
                  <a:gd name="T10" fmla="*/ 1485 w 1485"/>
                  <a:gd name="T11" fmla="*/ 750 h 1484"/>
                  <a:gd name="T12" fmla="*/ 1268 w 1485"/>
                  <a:gd name="T13" fmla="*/ 1267 h 1484"/>
                  <a:gd name="T14" fmla="*/ 743 w 1485"/>
                  <a:gd name="T15" fmla="*/ 1484 h 1484"/>
                  <a:gd name="T16" fmla="*/ 217 w 1485"/>
                  <a:gd name="T17" fmla="*/ 1267 h 1484"/>
                  <a:gd name="T18" fmla="*/ 0 w 1485"/>
                  <a:gd name="T19" fmla="*/ 750 h 1484"/>
                  <a:gd name="T20" fmla="*/ 0 w 1485"/>
                  <a:gd name="T21" fmla="*/ 742 h 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85" h="1484">
                    <a:moveTo>
                      <a:pt x="0" y="742"/>
                    </a:moveTo>
                    <a:cubicBezTo>
                      <a:pt x="0" y="537"/>
                      <a:pt x="73" y="361"/>
                      <a:pt x="217" y="216"/>
                    </a:cubicBezTo>
                    <a:cubicBezTo>
                      <a:pt x="362" y="72"/>
                      <a:pt x="538" y="0"/>
                      <a:pt x="743" y="0"/>
                    </a:cubicBezTo>
                    <a:cubicBezTo>
                      <a:pt x="948" y="0"/>
                      <a:pt x="1123" y="72"/>
                      <a:pt x="1268" y="216"/>
                    </a:cubicBezTo>
                    <a:cubicBezTo>
                      <a:pt x="1413" y="361"/>
                      <a:pt x="1485" y="537"/>
                      <a:pt x="1485" y="742"/>
                    </a:cubicBezTo>
                    <a:cubicBezTo>
                      <a:pt x="1485" y="745"/>
                      <a:pt x="1485" y="747"/>
                      <a:pt x="1485" y="750"/>
                    </a:cubicBezTo>
                    <a:cubicBezTo>
                      <a:pt x="1483" y="951"/>
                      <a:pt x="1411" y="1124"/>
                      <a:pt x="1268" y="1267"/>
                    </a:cubicBezTo>
                    <a:cubicBezTo>
                      <a:pt x="1123" y="1412"/>
                      <a:pt x="948" y="1484"/>
                      <a:pt x="743" y="1484"/>
                    </a:cubicBezTo>
                    <a:cubicBezTo>
                      <a:pt x="538" y="1484"/>
                      <a:pt x="362" y="1412"/>
                      <a:pt x="217" y="1267"/>
                    </a:cubicBezTo>
                    <a:cubicBezTo>
                      <a:pt x="75" y="1124"/>
                      <a:pt x="2" y="951"/>
                      <a:pt x="0" y="750"/>
                    </a:cubicBezTo>
                    <a:cubicBezTo>
                      <a:pt x="0" y="747"/>
                      <a:pt x="0" y="745"/>
                      <a:pt x="0" y="742"/>
                    </a:cubicBez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3" name="Freeform 111"/>
              <p:cNvSpPr>
                <a:spLocks noEditPoints="1"/>
              </p:cNvSpPr>
              <p:nvPr/>
            </p:nvSpPr>
            <p:spPr bwMode="auto">
              <a:xfrm>
                <a:off x="5715001" y="2070100"/>
                <a:ext cx="2944813" cy="1835150"/>
              </a:xfrm>
              <a:custGeom>
                <a:avLst/>
                <a:gdLst>
                  <a:gd name="T0" fmla="*/ 699 w 1632"/>
                  <a:gd name="T1" fmla="*/ 794 h 1016"/>
                  <a:gd name="T2" fmla="*/ 679 w 1632"/>
                  <a:gd name="T3" fmla="*/ 882 h 1016"/>
                  <a:gd name="T4" fmla="*/ 679 w 1632"/>
                  <a:gd name="T5" fmla="*/ 907 h 1016"/>
                  <a:gd name="T6" fmla="*/ 512 w 1632"/>
                  <a:gd name="T7" fmla="*/ 907 h 1016"/>
                  <a:gd name="T8" fmla="*/ 411 w 1632"/>
                  <a:gd name="T9" fmla="*/ 856 h 1016"/>
                  <a:gd name="T10" fmla="*/ 246 w 1632"/>
                  <a:gd name="T11" fmla="*/ 725 h 1016"/>
                  <a:gd name="T12" fmla="*/ 1 w 1632"/>
                  <a:gd name="T13" fmla="*/ 162 h 1016"/>
                  <a:gd name="T14" fmla="*/ 0 w 1632"/>
                  <a:gd name="T15" fmla="*/ 143 h 1016"/>
                  <a:gd name="T16" fmla="*/ 0 w 1632"/>
                  <a:gd name="T17" fmla="*/ 136 h 1016"/>
                  <a:gd name="T18" fmla="*/ 14 w 1632"/>
                  <a:gd name="T19" fmla="*/ 107 h 1016"/>
                  <a:gd name="T20" fmla="*/ 38 w 1632"/>
                  <a:gd name="T21" fmla="*/ 93 h 1016"/>
                  <a:gd name="T22" fmla="*/ 50 w 1632"/>
                  <a:gd name="T23" fmla="*/ 92 h 1016"/>
                  <a:gd name="T24" fmla="*/ 60 w 1632"/>
                  <a:gd name="T25" fmla="*/ 92 h 1016"/>
                  <a:gd name="T26" fmla="*/ 60 w 1632"/>
                  <a:gd name="T27" fmla="*/ 20 h 1016"/>
                  <a:gd name="T28" fmla="*/ 66 w 1632"/>
                  <a:gd name="T29" fmla="*/ 5 h 1016"/>
                  <a:gd name="T30" fmla="*/ 81 w 1632"/>
                  <a:gd name="T31" fmla="*/ 0 h 1016"/>
                  <a:gd name="T32" fmla="*/ 95 w 1632"/>
                  <a:gd name="T33" fmla="*/ 5 h 1016"/>
                  <a:gd name="T34" fmla="*/ 101 w 1632"/>
                  <a:gd name="T35" fmla="*/ 20 h 1016"/>
                  <a:gd name="T36" fmla="*/ 101 w 1632"/>
                  <a:gd name="T37" fmla="*/ 136 h 1016"/>
                  <a:gd name="T38" fmla="*/ 102 w 1632"/>
                  <a:gd name="T39" fmla="*/ 141 h 1016"/>
                  <a:gd name="T40" fmla="*/ 102 w 1632"/>
                  <a:gd name="T41" fmla="*/ 147 h 1016"/>
                  <a:gd name="T42" fmla="*/ 318 w 1632"/>
                  <a:gd name="T43" fmla="*/ 654 h 1016"/>
                  <a:gd name="T44" fmla="*/ 411 w 1632"/>
                  <a:gd name="T45" fmla="*/ 733 h 1016"/>
                  <a:gd name="T46" fmla="*/ 618 w 1632"/>
                  <a:gd name="T47" fmla="*/ 838 h 1016"/>
                  <a:gd name="T48" fmla="*/ 699 w 1632"/>
                  <a:gd name="T49" fmla="*/ 794 h 1016"/>
                  <a:gd name="T50" fmla="*/ 72 w 1632"/>
                  <a:gd name="T51" fmla="*/ 148 h 1016"/>
                  <a:gd name="T52" fmla="*/ 80 w 1632"/>
                  <a:gd name="T53" fmla="*/ 133 h 1016"/>
                  <a:gd name="T54" fmla="*/ 74 w 1632"/>
                  <a:gd name="T55" fmla="*/ 119 h 1016"/>
                  <a:gd name="T56" fmla="*/ 72 w 1632"/>
                  <a:gd name="T57" fmla="*/ 117 h 1016"/>
                  <a:gd name="T58" fmla="*/ 58 w 1632"/>
                  <a:gd name="T59" fmla="*/ 111 h 1016"/>
                  <a:gd name="T60" fmla="*/ 42 w 1632"/>
                  <a:gd name="T61" fmla="*/ 117 h 1016"/>
                  <a:gd name="T62" fmla="*/ 36 w 1632"/>
                  <a:gd name="T63" fmla="*/ 133 h 1016"/>
                  <a:gd name="T64" fmla="*/ 37 w 1632"/>
                  <a:gd name="T65" fmla="*/ 139 h 1016"/>
                  <a:gd name="T66" fmla="*/ 42 w 1632"/>
                  <a:gd name="T67" fmla="*/ 148 h 1016"/>
                  <a:gd name="T68" fmla="*/ 58 w 1632"/>
                  <a:gd name="T69" fmla="*/ 154 h 1016"/>
                  <a:gd name="T70" fmla="*/ 72 w 1632"/>
                  <a:gd name="T71" fmla="*/ 148 h 1016"/>
                  <a:gd name="T72" fmla="*/ 854 w 1632"/>
                  <a:gd name="T73" fmla="*/ 918 h 1016"/>
                  <a:gd name="T74" fmla="*/ 811 w 1632"/>
                  <a:gd name="T75" fmla="*/ 1016 h 1016"/>
                  <a:gd name="T76" fmla="*/ 773 w 1632"/>
                  <a:gd name="T77" fmla="*/ 918 h 1016"/>
                  <a:gd name="T78" fmla="*/ 769 w 1632"/>
                  <a:gd name="T79" fmla="*/ 907 h 1016"/>
                  <a:gd name="T80" fmla="*/ 859 w 1632"/>
                  <a:gd name="T81" fmla="*/ 907 h 1016"/>
                  <a:gd name="T82" fmla="*/ 854 w 1632"/>
                  <a:gd name="T83" fmla="*/ 918 h 1016"/>
                  <a:gd name="T84" fmla="*/ 1171 w 1632"/>
                  <a:gd name="T85" fmla="*/ 907 h 1016"/>
                  <a:gd name="T86" fmla="*/ 962 w 1632"/>
                  <a:gd name="T87" fmla="*/ 907 h 1016"/>
                  <a:gd name="T88" fmla="*/ 933 w 1632"/>
                  <a:gd name="T89" fmla="*/ 780 h 1016"/>
                  <a:gd name="T90" fmla="*/ 1003 w 1632"/>
                  <a:gd name="T91" fmla="*/ 851 h 1016"/>
                  <a:gd name="T92" fmla="*/ 1027 w 1632"/>
                  <a:gd name="T93" fmla="*/ 849 h 1016"/>
                  <a:gd name="T94" fmla="*/ 1031 w 1632"/>
                  <a:gd name="T95" fmla="*/ 848 h 1016"/>
                  <a:gd name="T96" fmla="*/ 1153 w 1632"/>
                  <a:gd name="T97" fmla="*/ 804 h 1016"/>
                  <a:gd name="T98" fmla="*/ 1365 w 1632"/>
                  <a:gd name="T99" fmla="*/ 654 h 1016"/>
                  <a:gd name="T100" fmla="*/ 1533 w 1632"/>
                  <a:gd name="T101" fmla="*/ 402 h 1016"/>
                  <a:gd name="T102" fmla="*/ 1536 w 1632"/>
                  <a:gd name="T103" fmla="*/ 396 h 1016"/>
                  <a:gd name="T104" fmla="*/ 1568 w 1632"/>
                  <a:gd name="T105" fmla="*/ 275 h 1016"/>
                  <a:gd name="T106" fmla="*/ 1578 w 1632"/>
                  <a:gd name="T107" fmla="*/ 263 h 1016"/>
                  <a:gd name="T108" fmla="*/ 1593 w 1632"/>
                  <a:gd name="T109" fmla="*/ 261 h 1016"/>
                  <a:gd name="T110" fmla="*/ 1605 w 1632"/>
                  <a:gd name="T111" fmla="*/ 271 h 1016"/>
                  <a:gd name="T112" fmla="*/ 1607 w 1632"/>
                  <a:gd name="T113" fmla="*/ 286 h 1016"/>
                  <a:gd name="T114" fmla="*/ 1585 w 1632"/>
                  <a:gd name="T115" fmla="*/ 370 h 1016"/>
                  <a:gd name="T116" fmla="*/ 1599 w 1632"/>
                  <a:gd name="T117" fmla="*/ 373 h 1016"/>
                  <a:gd name="T118" fmla="*/ 1626 w 1632"/>
                  <a:gd name="T119" fmla="*/ 401 h 1016"/>
                  <a:gd name="T120" fmla="*/ 1627 w 1632"/>
                  <a:gd name="T121" fmla="*/ 439 h 1016"/>
                  <a:gd name="T122" fmla="*/ 1436 w 1632"/>
                  <a:gd name="T123" fmla="*/ 725 h 1016"/>
                  <a:gd name="T124" fmla="*/ 1171 w 1632"/>
                  <a:gd name="T125" fmla="*/ 907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632" h="1016">
                    <a:moveTo>
                      <a:pt x="699" y="794"/>
                    </a:moveTo>
                    <a:cubicBezTo>
                      <a:pt x="679" y="882"/>
                      <a:pt x="679" y="882"/>
                      <a:pt x="679" y="882"/>
                    </a:cubicBezTo>
                    <a:cubicBezTo>
                      <a:pt x="681" y="890"/>
                      <a:pt x="681" y="899"/>
                      <a:pt x="679" y="907"/>
                    </a:cubicBezTo>
                    <a:cubicBezTo>
                      <a:pt x="512" y="907"/>
                      <a:pt x="512" y="907"/>
                      <a:pt x="512" y="907"/>
                    </a:cubicBezTo>
                    <a:cubicBezTo>
                      <a:pt x="477" y="892"/>
                      <a:pt x="443" y="875"/>
                      <a:pt x="411" y="856"/>
                    </a:cubicBezTo>
                    <a:cubicBezTo>
                      <a:pt x="353" y="820"/>
                      <a:pt x="298" y="777"/>
                      <a:pt x="246" y="725"/>
                    </a:cubicBezTo>
                    <a:cubicBezTo>
                      <a:pt x="90" y="568"/>
                      <a:pt x="8" y="381"/>
                      <a:pt x="1" y="162"/>
                    </a:cubicBezTo>
                    <a:cubicBezTo>
                      <a:pt x="0" y="156"/>
                      <a:pt x="0" y="149"/>
                      <a:pt x="0" y="143"/>
                    </a:cubicBezTo>
                    <a:cubicBezTo>
                      <a:pt x="0" y="141"/>
                      <a:pt x="0" y="139"/>
                      <a:pt x="0" y="136"/>
                    </a:cubicBezTo>
                    <a:cubicBezTo>
                      <a:pt x="1" y="125"/>
                      <a:pt x="6" y="116"/>
                      <a:pt x="14" y="107"/>
                    </a:cubicBezTo>
                    <a:cubicBezTo>
                      <a:pt x="21" y="100"/>
                      <a:pt x="29" y="95"/>
                      <a:pt x="38" y="93"/>
                    </a:cubicBezTo>
                    <a:cubicBezTo>
                      <a:pt x="41" y="92"/>
                      <a:pt x="46" y="92"/>
                      <a:pt x="50" y="92"/>
                    </a:cubicBezTo>
                    <a:cubicBezTo>
                      <a:pt x="54" y="91"/>
                      <a:pt x="57" y="92"/>
                      <a:pt x="60" y="92"/>
                    </a:cubicBezTo>
                    <a:cubicBezTo>
                      <a:pt x="60" y="20"/>
                      <a:pt x="60" y="20"/>
                      <a:pt x="60" y="20"/>
                    </a:cubicBezTo>
                    <a:cubicBezTo>
                      <a:pt x="60" y="14"/>
                      <a:pt x="62" y="9"/>
                      <a:pt x="66" y="5"/>
                    </a:cubicBezTo>
                    <a:cubicBezTo>
                      <a:pt x="70" y="2"/>
                      <a:pt x="75" y="0"/>
                      <a:pt x="81" y="0"/>
                    </a:cubicBezTo>
                    <a:cubicBezTo>
                      <a:pt x="86" y="0"/>
                      <a:pt x="91" y="2"/>
                      <a:pt x="95" y="5"/>
                    </a:cubicBezTo>
                    <a:cubicBezTo>
                      <a:pt x="99" y="9"/>
                      <a:pt x="101" y="14"/>
                      <a:pt x="101" y="20"/>
                    </a:cubicBezTo>
                    <a:cubicBezTo>
                      <a:pt x="101" y="136"/>
                      <a:pt x="101" y="136"/>
                      <a:pt x="101" y="136"/>
                    </a:cubicBezTo>
                    <a:cubicBezTo>
                      <a:pt x="101" y="138"/>
                      <a:pt x="101" y="140"/>
                      <a:pt x="102" y="141"/>
                    </a:cubicBezTo>
                    <a:cubicBezTo>
                      <a:pt x="102" y="143"/>
                      <a:pt x="102" y="145"/>
                      <a:pt x="102" y="147"/>
                    </a:cubicBezTo>
                    <a:cubicBezTo>
                      <a:pt x="106" y="344"/>
                      <a:pt x="178" y="513"/>
                      <a:pt x="318" y="654"/>
                    </a:cubicBezTo>
                    <a:cubicBezTo>
                      <a:pt x="348" y="683"/>
                      <a:pt x="378" y="710"/>
                      <a:pt x="411" y="733"/>
                    </a:cubicBezTo>
                    <a:cubicBezTo>
                      <a:pt x="475" y="780"/>
                      <a:pt x="544" y="815"/>
                      <a:pt x="618" y="838"/>
                    </a:cubicBezTo>
                    <a:cubicBezTo>
                      <a:pt x="658" y="843"/>
                      <a:pt x="685" y="829"/>
                      <a:pt x="699" y="794"/>
                    </a:cubicBezTo>
                    <a:moveTo>
                      <a:pt x="72" y="148"/>
                    </a:moveTo>
                    <a:cubicBezTo>
                      <a:pt x="77" y="144"/>
                      <a:pt x="80" y="139"/>
                      <a:pt x="80" y="133"/>
                    </a:cubicBezTo>
                    <a:cubicBezTo>
                      <a:pt x="80" y="128"/>
                      <a:pt x="78" y="123"/>
                      <a:pt x="74" y="119"/>
                    </a:cubicBezTo>
                    <a:cubicBezTo>
                      <a:pt x="73" y="118"/>
                      <a:pt x="73" y="118"/>
                      <a:pt x="72" y="117"/>
                    </a:cubicBezTo>
                    <a:cubicBezTo>
                      <a:pt x="69" y="113"/>
                      <a:pt x="64" y="111"/>
                      <a:pt x="58" y="111"/>
                    </a:cubicBezTo>
                    <a:cubicBezTo>
                      <a:pt x="51" y="111"/>
                      <a:pt x="46" y="113"/>
                      <a:pt x="42" y="117"/>
                    </a:cubicBezTo>
                    <a:cubicBezTo>
                      <a:pt x="38" y="122"/>
                      <a:pt x="36" y="127"/>
                      <a:pt x="36" y="133"/>
                    </a:cubicBezTo>
                    <a:cubicBezTo>
                      <a:pt x="36" y="135"/>
                      <a:pt x="37" y="137"/>
                      <a:pt x="37" y="139"/>
                    </a:cubicBezTo>
                    <a:cubicBezTo>
                      <a:pt x="38" y="142"/>
                      <a:pt x="39" y="145"/>
                      <a:pt x="42" y="148"/>
                    </a:cubicBezTo>
                    <a:cubicBezTo>
                      <a:pt x="46" y="152"/>
                      <a:pt x="51" y="154"/>
                      <a:pt x="58" y="154"/>
                    </a:cubicBezTo>
                    <a:cubicBezTo>
                      <a:pt x="64" y="154"/>
                      <a:pt x="69" y="152"/>
                      <a:pt x="72" y="148"/>
                    </a:cubicBezTo>
                    <a:moveTo>
                      <a:pt x="854" y="918"/>
                    </a:moveTo>
                    <a:cubicBezTo>
                      <a:pt x="811" y="1016"/>
                      <a:pt x="811" y="1016"/>
                      <a:pt x="811" y="1016"/>
                    </a:cubicBezTo>
                    <a:cubicBezTo>
                      <a:pt x="773" y="918"/>
                      <a:pt x="773" y="918"/>
                      <a:pt x="773" y="918"/>
                    </a:cubicBezTo>
                    <a:cubicBezTo>
                      <a:pt x="769" y="907"/>
                      <a:pt x="769" y="907"/>
                      <a:pt x="769" y="907"/>
                    </a:cubicBezTo>
                    <a:cubicBezTo>
                      <a:pt x="859" y="907"/>
                      <a:pt x="859" y="907"/>
                      <a:pt x="859" y="907"/>
                    </a:cubicBezTo>
                    <a:cubicBezTo>
                      <a:pt x="854" y="918"/>
                      <a:pt x="854" y="918"/>
                      <a:pt x="854" y="918"/>
                    </a:cubicBezTo>
                    <a:moveTo>
                      <a:pt x="1171" y="907"/>
                    </a:moveTo>
                    <a:cubicBezTo>
                      <a:pt x="962" y="907"/>
                      <a:pt x="962" y="907"/>
                      <a:pt x="962" y="907"/>
                    </a:cubicBezTo>
                    <a:cubicBezTo>
                      <a:pt x="933" y="780"/>
                      <a:pt x="933" y="780"/>
                      <a:pt x="933" y="780"/>
                    </a:cubicBezTo>
                    <a:cubicBezTo>
                      <a:pt x="947" y="827"/>
                      <a:pt x="970" y="851"/>
                      <a:pt x="1003" y="851"/>
                    </a:cubicBezTo>
                    <a:cubicBezTo>
                      <a:pt x="1009" y="851"/>
                      <a:pt x="1016" y="850"/>
                      <a:pt x="1027" y="849"/>
                    </a:cubicBezTo>
                    <a:cubicBezTo>
                      <a:pt x="1028" y="848"/>
                      <a:pt x="1029" y="848"/>
                      <a:pt x="1031" y="848"/>
                    </a:cubicBezTo>
                    <a:cubicBezTo>
                      <a:pt x="1073" y="837"/>
                      <a:pt x="1113" y="822"/>
                      <a:pt x="1153" y="804"/>
                    </a:cubicBezTo>
                    <a:cubicBezTo>
                      <a:pt x="1229" y="768"/>
                      <a:pt x="1300" y="718"/>
                      <a:pt x="1365" y="654"/>
                    </a:cubicBezTo>
                    <a:cubicBezTo>
                      <a:pt x="1440" y="577"/>
                      <a:pt x="1496" y="494"/>
                      <a:pt x="1533" y="402"/>
                    </a:cubicBezTo>
                    <a:cubicBezTo>
                      <a:pt x="1534" y="400"/>
                      <a:pt x="1535" y="398"/>
                      <a:pt x="1536" y="396"/>
                    </a:cubicBezTo>
                    <a:cubicBezTo>
                      <a:pt x="1568" y="275"/>
                      <a:pt x="1568" y="275"/>
                      <a:pt x="1568" y="275"/>
                    </a:cubicBezTo>
                    <a:cubicBezTo>
                      <a:pt x="1569" y="270"/>
                      <a:pt x="1573" y="266"/>
                      <a:pt x="1578" y="263"/>
                    </a:cubicBezTo>
                    <a:cubicBezTo>
                      <a:pt x="1582" y="260"/>
                      <a:pt x="1587" y="260"/>
                      <a:pt x="1593" y="261"/>
                    </a:cubicBezTo>
                    <a:cubicBezTo>
                      <a:pt x="1598" y="262"/>
                      <a:pt x="1602" y="266"/>
                      <a:pt x="1605" y="271"/>
                    </a:cubicBezTo>
                    <a:cubicBezTo>
                      <a:pt x="1608" y="275"/>
                      <a:pt x="1608" y="280"/>
                      <a:pt x="1607" y="286"/>
                    </a:cubicBezTo>
                    <a:cubicBezTo>
                      <a:pt x="1585" y="370"/>
                      <a:pt x="1585" y="370"/>
                      <a:pt x="1585" y="370"/>
                    </a:cubicBezTo>
                    <a:cubicBezTo>
                      <a:pt x="1590" y="370"/>
                      <a:pt x="1594" y="372"/>
                      <a:pt x="1599" y="373"/>
                    </a:cubicBezTo>
                    <a:cubicBezTo>
                      <a:pt x="1611" y="379"/>
                      <a:pt x="1621" y="388"/>
                      <a:pt x="1626" y="401"/>
                    </a:cubicBezTo>
                    <a:cubicBezTo>
                      <a:pt x="1632" y="413"/>
                      <a:pt x="1632" y="426"/>
                      <a:pt x="1627" y="439"/>
                    </a:cubicBezTo>
                    <a:cubicBezTo>
                      <a:pt x="1586" y="544"/>
                      <a:pt x="1522" y="639"/>
                      <a:pt x="1436" y="725"/>
                    </a:cubicBezTo>
                    <a:cubicBezTo>
                      <a:pt x="1356" y="806"/>
                      <a:pt x="1268" y="866"/>
                      <a:pt x="1171" y="907"/>
                    </a:cubicBezTo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4" name="Freeform 112"/>
              <p:cNvSpPr>
                <a:spLocks noEditPoints="1"/>
              </p:cNvSpPr>
              <p:nvPr/>
            </p:nvSpPr>
            <p:spPr bwMode="auto">
              <a:xfrm>
                <a:off x="5780088" y="2271713"/>
                <a:ext cx="2047875" cy="1770063"/>
              </a:xfrm>
              <a:custGeom>
                <a:avLst/>
                <a:gdLst>
                  <a:gd name="T0" fmla="*/ 616 w 1135"/>
                  <a:gd name="T1" fmla="*/ 889 h 981"/>
                  <a:gd name="T2" fmla="*/ 596 w 1135"/>
                  <a:gd name="T3" fmla="*/ 979 h 981"/>
                  <a:gd name="T4" fmla="*/ 596 w 1135"/>
                  <a:gd name="T5" fmla="*/ 841 h 981"/>
                  <a:gd name="T6" fmla="*/ 565 w 1135"/>
                  <a:gd name="T7" fmla="*/ 828 h 981"/>
                  <a:gd name="T8" fmla="*/ 476 w 1135"/>
                  <a:gd name="T9" fmla="*/ 796 h 981"/>
                  <a:gd name="T10" fmla="*/ 643 w 1135"/>
                  <a:gd name="T11" fmla="*/ 796 h 981"/>
                  <a:gd name="T12" fmla="*/ 642 w 1135"/>
                  <a:gd name="T13" fmla="*/ 797 h 981"/>
                  <a:gd name="T14" fmla="*/ 633 w 1135"/>
                  <a:gd name="T15" fmla="*/ 816 h 981"/>
                  <a:gd name="T16" fmla="*/ 616 w 1135"/>
                  <a:gd name="T17" fmla="*/ 889 h 981"/>
                  <a:gd name="T18" fmla="*/ 36 w 1135"/>
                  <a:gd name="T19" fmla="*/ 37 h 981"/>
                  <a:gd name="T20" fmla="*/ 22 w 1135"/>
                  <a:gd name="T21" fmla="*/ 43 h 981"/>
                  <a:gd name="T22" fmla="*/ 6 w 1135"/>
                  <a:gd name="T23" fmla="*/ 37 h 981"/>
                  <a:gd name="T24" fmla="*/ 1 w 1135"/>
                  <a:gd name="T25" fmla="*/ 28 h 981"/>
                  <a:gd name="T26" fmla="*/ 0 w 1135"/>
                  <a:gd name="T27" fmla="*/ 22 h 981"/>
                  <a:gd name="T28" fmla="*/ 6 w 1135"/>
                  <a:gd name="T29" fmla="*/ 6 h 981"/>
                  <a:gd name="T30" fmla="*/ 22 w 1135"/>
                  <a:gd name="T31" fmla="*/ 0 h 981"/>
                  <a:gd name="T32" fmla="*/ 36 w 1135"/>
                  <a:gd name="T33" fmla="*/ 6 h 981"/>
                  <a:gd name="T34" fmla="*/ 38 w 1135"/>
                  <a:gd name="T35" fmla="*/ 8 h 981"/>
                  <a:gd name="T36" fmla="*/ 44 w 1135"/>
                  <a:gd name="T37" fmla="*/ 22 h 981"/>
                  <a:gd name="T38" fmla="*/ 36 w 1135"/>
                  <a:gd name="T39" fmla="*/ 37 h 981"/>
                  <a:gd name="T40" fmla="*/ 947 w 1135"/>
                  <a:gd name="T41" fmla="*/ 889 h 981"/>
                  <a:gd name="T42" fmla="*/ 926 w 1135"/>
                  <a:gd name="T43" fmla="*/ 796 h 981"/>
                  <a:gd name="T44" fmla="*/ 1135 w 1135"/>
                  <a:gd name="T45" fmla="*/ 796 h 981"/>
                  <a:gd name="T46" fmla="*/ 1105 w 1135"/>
                  <a:gd name="T47" fmla="*/ 808 h 981"/>
                  <a:gd name="T48" fmla="*/ 1019 w 1135"/>
                  <a:gd name="T49" fmla="*/ 835 h 981"/>
                  <a:gd name="T50" fmla="*/ 1008 w 1135"/>
                  <a:gd name="T51" fmla="*/ 837 h 981"/>
                  <a:gd name="T52" fmla="*/ 967 w 1135"/>
                  <a:gd name="T53" fmla="*/ 840 h 981"/>
                  <a:gd name="T54" fmla="*/ 967 w 1135"/>
                  <a:gd name="T55" fmla="*/ 981 h 981"/>
                  <a:gd name="T56" fmla="*/ 947 w 1135"/>
                  <a:gd name="T57" fmla="*/ 889 h 981"/>
                  <a:gd name="T58" fmla="*/ 891 w 1135"/>
                  <a:gd name="T59" fmla="*/ 641 h 981"/>
                  <a:gd name="T60" fmla="*/ 823 w 1135"/>
                  <a:gd name="T61" fmla="*/ 796 h 981"/>
                  <a:gd name="T62" fmla="*/ 733 w 1135"/>
                  <a:gd name="T63" fmla="*/ 796 h 981"/>
                  <a:gd name="T64" fmla="*/ 672 w 1135"/>
                  <a:gd name="T65" fmla="*/ 641 h 981"/>
                  <a:gd name="T66" fmla="*/ 781 w 1135"/>
                  <a:gd name="T67" fmla="*/ 634 h 981"/>
                  <a:gd name="T68" fmla="*/ 891 w 1135"/>
                  <a:gd name="T69" fmla="*/ 641 h 981"/>
                  <a:gd name="T70" fmla="*/ 891 w 1135"/>
                  <a:gd name="T71" fmla="*/ 641 h 9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35" h="981">
                    <a:moveTo>
                      <a:pt x="616" y="889"/>
                    </a:moveTo>
                    <a:cubicBezTo>
                      <a:pt x="596" y="979"/>
                      <a:pt x="596" y="979"/>
                      <a:pt x="596" y="979"/>
                    </a:cubicBezTo>
                    <a:cubicBezTo>
                      <a:pt x="596" y="841"/>
                      <a:pt x="596" y="841"/>
                      <a:pt x="596" y="841"/>
                    </a:cubicBezTo>
                    <a:cubicBezTo>
                      <a:pt x="589" y="838"/>
                      <a:pt x="579" y="834"/>
                      <a:pt x="565" y="828"/>
                    </a:cubicBezTo>
                    <a:cubicBezTo>
                      <a:pt x="535" y="819"/>
                      <a:pt x="505" y="809"/>
                      <a:pt x="476" y="796"/>
                    </a:cubicBezTo>
                    <a:cubicBezTo>
                      <a:pt x="643" y="796"/>
                      <a:pt x="643" y="796"/>
                      <a:pt x="643" y="796"/>
                    </a:cubicBezTo>
                    <a:cubicBezTo>
                      <a:pt x="642" y="797"/>
                      <a:pt x="642" y="797"/>
                      <a:pt x="642" y="797"/>
                    </a:cubicBezTo>
                    <a:cubicBezTo>
                      <a:pt x="640" y="804"/>
                      <a:pt x="637" y="810"/>
                      <a:pt x="633" y="816"/>
                    </a:cubicBezTo>
                    <a:cubicBezTo>
                      <a:pt x="616" y="889"/>
                      <a:pt x="616" y="889"/>
                      <a:pt x="616" y="889"/>
                    </a:cubicBezTo>
                    <a:moveTo>
                      <a:pt x="36" y="37"/>
                    </a:moveTo>
                    <a:cubicBezTo>
                      <a:pt x="33" y="41"/>
                      <a:pt x="28" y="43"/>
                      <a:pt x="22" y="43"/>
                    </a:cubicBezTo>
                    <a:cubicBezTo>
                      <a:pt x="15" y="43"/>
                      <a:pt x="10" y="41"/>
                      <a:pt x="6" y="37"/>
                    </a:cubicBezTo>
                    <a:cubicBezTo>
                      <a:pt x="3" y="34"/>
                      <a:pt x="2" y="31"/>
                      <a:pt x="1" y="28"/>
                    </a:cubicBezTo>
                    <a:cubicBezTo>
                      <a:pt x="1" y="26"/>
                      <a:pt x="0" y="24"/>
                      <a:pt x="0" y="22"/>
                    </a:cubicBezTo>
                    <a:cubicBezTo>
                      <a:pt x="0" y="16"/>
                      <a:pt x="2" y="11"/>
                      <a:pt x="6" y="6"/>
                    </a:cubicBezTo>
                    <a:cubicBezTo>
                      <a:pt x="10" y="2"/>
                      <a:pt x="15" y="0"/>
                      <a:pt x="22" y="0"/>
                    </a:cubicBezTo>
                    <a:cubicBezTo>
                      <a:pt x="28" y="0"/>
                      <a:pt x="33" y="2"/>
                      <a:pt x="36" y="6"/>
                    </a:cubicBezTo>
                    <a:cubicBezTo>
                      <a:pt x="37" y="7"/>
                      <a:pt x="37" y="7"/>
                      <a:pt x="38" y="8"/>
                    </a:cubicBezTo>
                    <a:cubicBezTo>
                      <a:pt x="42" y="12"/>
                      <a:pt x="44" y="17"/>
                      <a:pt x="44" y="22"/>
                    </a:cubicBezTo>
                    <a:cubicBezTo>
                      <a:pt x="44" y="28"/>
                      <a:pt x="41" y="33"/>
                      <a:pt x="36" y="37"/>
                    </a:cubicBezTo>
                    <a:moveTo>
                      <a:pt x="947" y="889"/>
                    </a:moveTo>
                    <a:cubicBezTo>
                      <a:pt x="926" y="796"/>
                      <a:pt x="926" y="796"/>
                      <a:pt x="926" y="796"/>
                    </a:cubicBezTo>
                    <a:cubicBezTo>
                      <a:pt x="1135" y="796"/>
                      <a:pt x="1135" y="796"/>
                      <a:pt x="1135" y="796"/>
                    </a:cubicBezTo>
                    <a:cubicBezTo>
                      <a:pt x="1125" y="800"/>
                      <a:pt x="1115" y="805"/>
                      <a:pt x="1105" y="808"/>
                    </a:cubicBezTo>
                    <a:cubicBezTo>
                      <a:pt x="1077" y="819"/>
                      <a:pt x="1049" y="828"/>
                      <a:pt x="1019" y="835"/>
                    </a:cubicBezTo>
                    <a:cubicBezTo>
                      <a:pt x="1015" y="836"/>
                      <a:pt x="1012" y="837"/>
                      <a:pt x="1008" y="837"/>
                    </a:cubicBezTo>
                    <a:cubicBezTo>
                      <a:pt x="989" y="840"/>
                      <a:pt x="975" y="842"/>
                      <a:pt x="967" y="840"/>
                    </a:cubicBezTo>
                    <a:cubicBezTo>
                      <a:pt x="967" y="981"/>
                      <a:pt x="967" y="981"/>
                      <a:pt x="967" y="981"/>
                    </a:cubicBezTo>
                    <a:cubicBezTo>
                      <a:pt x="947" y="889"/>
                      <a:pt x="947" y="889"/>
                      <a:pt x="947" y="889"/>
                    </a:cubicBezTo>
                    <a:moveTo>
                      <a:pt x="891" y="641"/>
                    </a:moveTo>
                    <a:cubicBezTo>
                      <a:pt x="823" y="796"/>
                      <a:pt x="823" y="796"/>
                      <a:pt x="823" y="796"/>
                    </a:cubicBezTo>
                    <a:cubicBezTo>
                      <a:pt x="733" y="796"/>
                      <a:pt x="733" y="796"/>
                      <a:pt x="733" y="796"/>
                    </a:cubicBezTo>
                    <a:cubicBezTo>
                      <a:pt x="672" y="641"/>
                      <a:pt x="672" y="641"/>
                      <a:pt x="672" y="641"/>
                    </a:cubicBezTo>
                    <a:cubicBezTo>
                      <a:pt x="705" y="636"/>
                      <a:pt x="741" y="634"/>
                      <a:pt x="781" y="634"/>
                    </a:cubicBezTo>
                    <a:cubicBezTo>
                      <a:pt x="822" y="634"/>
                      <a:pt x="858" y="636"/>
                      <a:pt x="891" y="641"/>
                    </a:cubicBezTo>
                    <a:cubicBezTo>
                      <a:pt x="891" y="641"/>
                      <a:pt x="891" y="641"/>
                      <a:pt x="891" y="641"/>
                    </a:cubicBezTo>
                  </a:path>
                </a:pathLst>
              </a:custGeom>
              <a:solidFill>
                <a:srgbClr val="C9B6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5" name="Freeform 113"/>
              <p:cNvSpPr>
                <a:spLocks noEditPoints="1"/>
              </p:cNvSpPr>
              <p:nvPr/>
            </p:nvSpPr>
            <p:spPr bwMode="auto">
              <a:xfrm>
                <a:off x="6786563" y="3427413"/>
                <a:ext cx="782638" cy="1323975"/>
              </a:xfrm>
              <a:custGeom>
                <a:avLst/>
                <a:gdLst>
                  <a:gd name="T0" fmla="*/ 175 w 434"/>
                  <a:gd name="T1" fmla="*/ 155 h 733"/>
                  <a:gd name="T2" fmla="*/ 179 w 434"/>
                  <a:gd name="T3" fmla="*/ 166 h 733"/>
                  <a:gd name="T4" fmla="*/ 84 w 434"/>
                  <a:gd name="T5" fmla="*/ 156 h 733"/>
                  <a:gd name="T6" fmla="*/ 85 w 434"/>
                  <a:gd name="T7" fmla="*/ 155 h 733"/>
                  <a:gd name="T8" fmla="*/ 85 w 434"/>
                  <a:gd name="T9" fmla="*/ 130 h 733"/>
                  <a:gd name="T10" fmla="*/ 105 w 434"/>
                  <a:gd name="T11" fmla="*/ 42 h 733"/>
                  <a:gd name="T12" fmla="*/ 114 w 434"/>
                  <a:gd name="T13" fmla="*/ 0 h 733"/>
                  <a:gd name="T14" fmla="*/ 175 w 434"/>
                  <a:gd name="T15" fmla="*/ 155 h 733"/>
                  <a:gd name="T16" fmla="*/ 38 w 434"/>
                  <a:gd name="T17" fmla="*/ 338 h 733"/>
                  <a:gd name="T18" fmla="*/ 58 w 434"/>
                  <a:gd name="T19" fmla="*/ 248 h 733"/>
                  <a:gd name="T20" fmla="*/ 66 w 434"/>
                  <a:gd name="T21" fmla="*/ 249 h 733"/>
                  <a:gd name="T22" fmla="*/ 217 w 434"/>
                  <a:gd name="T23" fmla="*/ 264 h 733"/>
                  <a:gd name="T24" fmla="*/ 223 w 434"/>
                  <a:gd name="T25" fmla="*/ 264 h 733"/>
                  <a:gd name="T26" fmla="*/ 381 w 434"/>
                  <a:gd name="T27" fmla="*/ 249 h 733"/>
                  <a:gd name="T28" fmla="*/ 389 w 434"/>
                  <a:gd name="T29" fmla="*/ 248 h 733"/>
                  <a:gd name="T30" fmla="*/ 409 w 434"/>
                  <a:gd name="T31" fmla="*/ 340 h 733"/>
                  <a:gd name="T32" fmla="*/ 381 w 434"/>
                  <a:gd name="T33" fmla="*/ 347 h 733"/>
                  <a:gd name="T34" fmla="*/ 223 w 434"/>
                  <a:gd name="T35" fmla="*/ 361 h 733"/>
                  <a:gd name="T36" fmla="*/ 66 w 434"/>
                  <a:gd name="T37" fmla="*/ 347 h 733"/>
                  <a:gd name="T38" fmla="*/ 38 w 434"/>
                  <a:gd name="T39" fmla="*/ 340 h 733"/>
                  <a:gd name="T40" fmla="*/ 38 w 434"/>
                  <a:gd name="T41" fmla="*/ 338 h 733"/>
                  <a:gd name="T42" fmla="*/ 0 w 434"/>
                  <a:gd name="T43" fmla="*/ 506 h 733"/>
                  <a:gd name="T44" fmla="*/ 18 w 434"/>
                  <a:gd name="T45" fmla="*/ 429 h 733"/>
                  <a:gd name="T46" fmla="*/ 66 w 434"/>
                  <a:gd name="T47" fmla="*/ 443 h 733"/>
                  <a:gd name="T48" fmla="*/ 223 w 434"/>
                  <a:gd name="T49" fmla="*/ 457 h 733"/>
                  <a:gd name="T50" fmla="*/ 381 w 434"/>
                  <a:gd name="T51" fmla="*/ 443 h 733"/>
                  <a:gd name="T52" fmla="*/ 430 w 434"/>
                  <a:gd name="T53" fmla="*/ 429 h 733"/>
                  <a:gd name="T54" fmla="*/ 434 w 434"/>
                  <a:gd name="T55" fmla="*/ 446 h 733"/>
                  <a:gd name="T56" fmla="*/ 352 w 434"/>
                  <a:gd name="T57" fmla="*/ 546 h 733"/>
                  <a:gd name="T58" fmla="*/ 223 w 434"/>
                  <a:gd name="T59" fmla="*/ 554 h 733"/>
                  <a:gd name="T60" fmla="*/ 66 w 434"/>
                  <a:gd name="T61" fmla="*/ 541 h 733"/>
                  <a:gd name="T62" fmla="*/ 0 w 434"/>
                  <a:gd name="T63" fmla="*/ 506 h 733"/>
                  <a:gd name="T64" fmla="*/ 0 w 434"/>
                  <a:gd name="T65" fmla="*/ 604 h 733"/>
                  <a:gd name="T66" fmla="*/ 66 w 434"/>
                  <a:gd name="T67" fmla="*/ 637 h 733"/>
                  <a:gd name="T68" fmla="*/ 223 w 434"/>
                  <a:gd name="T69" fmla="*/ 651 h 733"/>
                  <a:gd name="T70" fmla="*/ 227 w 434"/>
                  <a:gd name="T71" fmla="*/ 651 h 733"/>
                  <a:gd name="T72" fmla="*/ 63 w 434"/>
                  <a:gd name="T73" fmla="*/ 733 h 733"/>
                  <a:gd name="T74" fmla="*/ 0 w 434"/>
                  <a:gd name="T75" fmla="*/ 700 h 733"/>
                  <a:gd name="T76" fmla="*/ 0 w 434"/>
                  <a:gd name="T77" fmla="*/ 604 h 733"/>
                  <a:gd name="T78" fmla="*/ 260 w 434"/>
                  <a:gd name="T79" fmla="*/ 166 h 733"/>
                  <a:gd name="T80" fmla="*/ 265 w 434"/>
                  <a:gd name="T81" fmla="*/ 155 h 733"/>
                  <a:gd name="T82" fmla="*/ 333 w 434"/>
                  <a:gd name="T83" fmla="*/ 0 h 733"/>
                  <a:gd name="T84" fmla="*/ 339 w 434"/>
                  <a:gd name="T85" fmla="*/ 28 h 733"/>
                  <a:gd name="T86" fmla="*/ 368 w 434"/>
                  <a:gd name="T87" fmla="*/ 155 h 733"/>
                  <a:gd name="T88" fmla="*/ 260 w 434"/>
                  <a:gd name="T89" fmla="*/ 166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34" h="733">
                    <a:moveTo>
                      <a:pt x="175" y="155"/>
                    </a:moveTo>
                    <a:cubicBezTo>
                      <a:pt x="179" y="166"/>
                      <a:pt x="179" y="166"/>
                      <a:pt x="179" y="166"/>
                    </a:cubicBezTo>
                    <a:cubicBezTo>
                      <a:pt x="144" y="164"/>
                      <a:pt x="112" y="161"/>
                      <a:pt x="84" y="156"/>
                    </a:cubicBezTo>
                    <a:cubicBezTo>
                      <a:pt x="85" y="155"/>
                      <a:pt x="85" y="155"/>
                      <a:pt x="85" y="155"/>
                    </a:cubicBezTo>
                    <a:cubicBezTo>
                      <a:pt x="87" y="147"/>
                      <a:pt x="87" y="138"/>
                      <a:pt x="85" y="130"/>
                    </a:cubicBezTo>
                    <a:cubicBezTo>
                      <a:pt x="105" y="42"/>
                      <a:pt x="105" y="42"/>
                      <a:pt x="105" y="42"/>
                    </a:cubicBezTo>
                    <a:cubicBezTo>
                      <a:pt x="114" y="0"/>
                      <a:pt x="114" y="0"/>
                      <a:pt x="114" y="0"/>
                    </a:cubicBezTo>
                    <a:cubicBezTo>
                      <a:pt x="175" y="155"/>
                      <a:pt x="175" y="155"/>
                      <a:pt x="175" y="155"/>
                    </a:cubicBezTo>
                    <a:moveTo>
                      <a:pt x="38" y="338"/>
                    </a:moveTo>
                    <a:cubicBezTo>
                      <a:pt x="58" y="248"/>
                      <a:pt x="58" y="248"/>
                      <a:pt x="58" y="248"/>
                    </a:cubicBezTo>
                    <a:cubicBezTo>
                      <a:pt x="60" y="248"/>
                      <a:pt x="63" y="249"/>
                      <a:pt x="66" y="249"/>
                    </a:cubicBezTo>
                    <a:cubicBezTo>
                      <a:pt x="108" y="259"/>
                      <a:pt x="158" y="263"/>
                      <a:pt x="217" y="264"/>
                    </a:cubicBezTo>
                    <a:cubicBezTo>
                      <a:pt x="219" y="264"/>
                      <a:pt x="221" y="264"/>
                      <a:pt x="223" y="264"/>
                    </a:cubicBezTo>
                    <a:cubicBezTo>
                      <a:pt x="285" y="264"/>
                      <a:pt x="338" y="259"/>
                      <a:pt x="381" y="249"/>
                    </a:cubicBezTo>
                    <a:cubicBezTo>
                      <a:pt x="384" y="249"/>
                      <a:pt x="387" y="248"/>
                      <a:pt x="389" y="248"/>
                    </a:cubicBezTo>
                    <a:cubicBezTo>
                      <a:pt x="409" y="340"/>
                      <a:pt x="409" y="340"/>
                      <a:pt x="409" y="340"/>
                    </a:cubicBezTo>
                    <a:cubicBezTo>
                      <a:pt x="401" y="342"/>
                      <a:pt x="392" y="344"/>
                      <a:pt x="381" y="347"/>
                    </a:cubicBezTo>
                    <a:cubicBezTo>
                      <a:pt x="338" y="356"/>
                      <a:pt x="285" y="361"/>
                      <a:pt x="223" y="361"/>
                    </a:cubicBezTo>
                    <a:cubicBezTo>
                      <a:pt x="162" y="361"/>
                      <a:pt x="109" y="356"/>
                      <a:pt x="66" y="347"/>
                    </a:cubicBezTo>
                    <a:cubicBezTo>
                      <a:pt x="55" y="344"/>
                      <a:pt x="46" y="342"/>
                      <a:pt x="38" y="340"/>
                    </a:cubicBezTo>
                    <a:cubicBezTo>
                      <a:pt x="38" y="338"/>
                      <a:pt x="38" y="338"/>
                      <a:pt x="38" y="338"/>
                    </a:cubicBezTo>
                    <a:moveTo>
                      <a:pt x="0" y="506"/>
                    </a:moveTo>
                    <a:cubicBezTo>
                      <a:pt x="18" y="429"/>
                      <a:pt x="18" y="429"/>
                      <a:pt x="18" y="429"/>
                    </a:cubicBezTo>
                    <a:cubicBezTo>
                      <a:pt x="29" y="434"/>
                      <a:pt x="45" y="439"/>
                      <a:pt x="66" y="443"/>
                    </a:cubicBezTo>
                    <a:cubicBezTo>
                      <a:pt x="109" y="453"/>
                      <a:pt x="162" y="457"/>
                      <a:pt x="223" y="457"/>
                    </a:cubicBezTo>
                    <a:cubicBezTo>
                      <a:pt x="285" y="457"/>
                      <a:pt x="338" y="453"/>
                      <a:pt x="381" y="443"/>
                    </a:cubicBezTo>
                    <a:cubicBezTo>
                      <a:pt x="403" y="439"/>
                      <a:pt x="419" y="434"/>
                      <a:pt x="430" y="429"/>
                    </a:cubicBezTo>
                    <a:cubicBezTo>
                      <a:pt x="434" y="446"/>
                      <a:pt x="434" y="446"/>
                      <a:pt x="434" y="446"/>
                    </a:cubicBezTo>
                    <a:cubicBezTo>
                      <a:pt x="410" y="481"/>
                      <a:pt x="383" y="514"/>
                      <a:pt x="352" y="546"/>
                    </a:cubicBezTo>
                    <a:cubicBezTo>
                      <a:pt x="315" y="552"/>
                      <a:pt x="272" y="554"/>
                      <a:pt x="223" y="554"/>
                    </a:cubicBezTo>
                    <a:cubicBezTo>
                      <a:pt x="162" y="554"/>
                      <a:pt x="109" y="550"/>
                      <a:pt x="66" y="541"/>
                    </a:cubicBezTo>
                    <a:cubicBezTo>
                      <a:pt x="23" y="531"/>
                      <a:pt x="1" y="520"/>
                      <a:pt x="0" y="506"/>
                    </a:cubicBezTo>
                    <a:moveTo>
                      <a:pt x="0" y="604"/>
                    </a:moveTo>
                    <a:cubicBezTo>
                      <a:pt x="1" y="617"/>
                      <a:pt x="23" y="628"/>
                      <a:pt x="66" y="637"/>
                    </a:cubicBezTo>
                    <a:cubicBezTo>
                      <a:pt x="109" y="647"/>
                      <a:pt x="162" y="651"/>
                      <a:pt x="223" y="651"/>
                    </a:cubicBezTo>
                    <a:cubicBezTo>
                      <a:pt x="225" y="651"/>
                      <a:pt x="226" y="651"/>
                      <a:pt x="227" y="651"/>
                    </a:cubicBezTo>
                    <a:cubicBezTo>
                      <a:pt x="175" y="686"/>
                      <a:pt x="121" y="713"/>
                      <a:pt x="63" y="733"/>
                    </a:cubicBezTo>
                    <a:cubicBezTo>
                      <a:pt x="22" y="724"/>
                      <a:pt x="1" y="713"/>
                      <a:pt x="0" y="700"/>
                    </a:cubicBezTo>
                    <a:cubicBezTo>
                      <a:pt x="0" y="604"/>
                      <a:pt x="0" y="604"/>
                      <a:pt x="0" y="604"/>
                    </a:cubicBezTo>
                    <a:moveTo>
                      <a:pt x="260" y="166"/>
                    </a:moveTo>
                    <a:cubicBezTo>
                      <a:pt x="265" y="155"/>
                      <a:pt x="265" y="155"/>
                      <a:pt x="265" y="155"/>
                    </a:cubicBezTo>
                    <a:cubicBezTo>
                      <a:pt x="333" y="0"/>
                      <a:pt x="333" y="0"/>
                      <a:pt x="333" y="0"/>
                    </a:cubicBezTo>
                    <a:cubicBezTo>
                      <a:pt x="339" y="28"/>
                      <a:pt x="339" y="28"/>
                      <a:pt x="339" y="28"/>
                    </a:cubicBezTo>
                    <a:cubicBezTo>
                      <a:pt x="368" y="155"/>
                      <a:pt x="368" y="155"/>
                      <a:pt x="368" y="155"/>
                    </a:cubicBezTo>
                    <a:cubicBezTo>
                      <a:pt x="337" y="161"/>
                      <a:pt x="300" y="165"/>
                      <a:pt x="260" y="166"/>
                    </a:cubicBezTo>
                  </a:path>
                </a:pathLst>
              </a:custGeom>
              <a:solidFill>
                <a:srgbClr val="00A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6" name="Freeform 114"/>
              <p:cNvSpPr>
                <a:spLocks noEditPoints="1"/>
              </p:cNvSpPr>
              <p:nvPr/>
            </p:nvSpPr>
            <p:spPr bwMode="auto">
              <a:xfrm>
                <a:off x="6786563" y="3708400"/>
                <a:ext cx="776288" cy="1077913"/>
              </a:xfrm>
              <a:custGeom>
                <a:avLst/>
                <a:gdLst>
                  <a:gd name="T0" fmla="*/ 84 w 430"/>
                  <a:gd name="T1" fmla="*/ 1 h 597"/>
                  <a:gd name="T2" fmla="*/ 179 w 430"/>
                  <a:gd name="T3" fmla="*/ 11 h 597"/>
                  <a:gd name="T4" fmla="*/ 217 w 430"/>
                  <a:gd name="T5" fmla="*/ 109 h 597"/>
                  <a:gd name="T6" fmla="*/ 66 w 430"/>
                  <a:gd name="T7" fmla="*/ 94 h 597"/>
                  <a:gd name="T8" fmla="*/ 58 w 430"/>
                  <a:gd name="T9" fmla="*/ 93 h 597"/>
                  <a:gd name="T10" fmla="*/ 75 w 430"/>
                  <a:gd name="T11" fmla="*/ 20 h 597"/>
                  <a:gd name="T12" fmla="*/ 84 w 430"/>
                  <a:gd name="T13" fmla="*/ 1 h 597"/>
                  <a:gd name="T14" fmla="*/ 409 w 430"/>
                  <a:gd name="T15" fmla="*/ 185 h 597"/>
                  <a:gd name="T16" fmla="*/ 430 w 430"/>
                  <a:gd name="T17" fmla="*/ 274 h 597"/>
                  <a:gd name="T18" fmla="*/ 381 w 430"/>
                  <a:gd name="T19" fmla="*/ 288 h 597"/>
                  <a:gd name="T20" fmla="*/ 223 w 430"/>
                  <a:gd name="T21" fmla="*/ 302 h 597"/>
                  <a:gd name="T22" fmla="*/ 66 w 430"/>
                  <a:gd name="T23" fmla="*/ 288 h 597"/>
                  <a:gd name="T24" fmla="*/ 18 w 430"/>
                  <a:gd name="T25" fmla="*/ 274 h 597"/>
                  <a:gd name="T26" fmla="*/ 38 w 430"/>
                  <a:gd name="T27" fmla="*/ 185 h 597"/>
                  <a:gd name="T28" fmla="*/ 66 w 430"/>
                  <a:gd name="T29" fmla="*/ 192 h 597"/>
                  <a:gd name="T30" fmla="*/ 223 w 430"/>
                  <a:gd name="T31" fmla="*/ 206 h 597"/>
                  <a:gd name="T32" fmla="*/ 381 w 430"/>
                  <a:gd name="T33" fmla="*/ 192 h 597"/>
                  <a:gd name="T34" fmla="*/ 409 w 430"/>
                  <a:gd name="T35" fmla="*/ 185 h 597"/>
                  <a:gd name="T36" fmla="*/ 368 w 430"/>
                  <a:gd name="T37" fmla="*/ 0 h 597"/>
                  <a:gd name="T38" fmla="*/ 389 w 430"/>
                  <a:gd name="T39" fmla="*/ 93 h 597"/>
                  <a:gd name="T40" fmla="*/ 381 w 430"/>
                  <a:gd name="T41" fmla="*/ 94 h 597"/>
                  <a:gd name="T42" fmla="*/ 223 w 430"/>
                  <a:gd name="T43" fmla="*/ 109 h 597"/>
                  <a:gd name="T44" fmla="*/ 217 w 430"/>
                  <a:gd name="T45" fmla="*/ 109 h 597"/>
                  <a:gd name="T46" fmla="*/ 260 w 430"/>
                  <a:gd name="T47" fmla="*/ 11 h 597"/>
                  <a:gd name="T48" fmla="*/ 368 w 430"/>
                  <a:gd name="T49" fmla="*/ 0 h 597"/>
                  <a:gd name="T50" fmla="*/ 0 w 430"/>
                  <a:gd name="T51" fmla="*/ 449 h 597"/>
                  <a:gd name="T52" fmla="*/ 0 w 430"/>
                  <a:gd name="T53" fmla="*/ 351 h 597"/>
                  <a:gd name="T54" fmla="*/ 66 w 430"/>
                  <a:gd name="T55" fmla="*/ 386 h 597"/>
                  <a:gd name="T56" fmla="*/ 223 w 430"/>
                  <a:gd name="T57" fmla="*/ 399 h 597"/>
                  <a:gd name="T58" fmla="*/ 352 w 430"/>
                  <a:gd name="T59" fmla="*/ 391 h 597"/>
                  <a:gd name="T60" fmla="*/ 342 w 430"/>
                  <a:gd name="T61" fmla="*/ 401 h 597"/>
                  <a:gd name="T62" fmla="*/ 227 w 430"/>
                  <a:gd name="T63" fmla="*/ 496 h 597"/>
                  <a:gd name="T64" fmla="*/ 223 w 430"/>
                  <a:gd name="T65" fmla="*/ 496 h 597"/>
                  <a:gd name="T66" fmla="*/ 66 w 430"/>
                  <a:gd name="T67" fmla="*/ 482 h 597"/>
                  <a:gd name="T68" fmla="*/ 0 w 430"/>
                  <a:gd name="T69" fmla="*/ 449 h 597"/>
                  <a:gd name="T70" fmla="*/ 63 w 430"/>
                  <a:gd name="T71" fmla="*/ 578 h 597"/>
                  <a:gd name="T72" fmla="*/ 0 w 430"/>
                  <a:gd name="T73" fmla="*/ 597 h 597"/>
                  <a:gd name="T74" fmla="*/ 0 w 430"/>
                  <a:gd name="T75" fmla="*/ 545 h 597"/>
                  <a:gd name="T76" fmla="*/ 63 w 430"/>
                  <a:gd name="T77" fmla="*/ 57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30" h="597">
                    <a:moveTo>
                      <a:pt x="84" y="1"/>
                    </a:moveTo>
                    <a:cubicBezTo>
                      <a:pt x="112" y="6"/>
                      <a:pt x="144" y="9"/>
                      <a:pt x="179" y="11"/>
                    </a:cubicBezTo>
                    <a:cubicBezTo>
                      <a:pt x="217" y="109"/>
                      <a:pt x="217" y="109"/>
                      <a:pt x="217" y="109"/>
                    </a:cubicBezTo>
                    <a:cubicBezTo>
                      <a:pt x="158" y="108"/>
                      <a:pt x="108" y="104"/>
                      <a:pt x="66" y="94"/>
                    </a:cubicBezTo>
                    <a:cubicBezTo>
                      <a:pt x="63" y="94"/>
                      <a:pt x="60" y="93"/>
                      <a:pt x="58" y="93"/>
                    </a:cubicBezTo>
                    <a:cubicBezTo>
                      <a:pt x="75" y="20"/>
                      <a:pt x="75" y="20"/>
                      <a:pt x="75" y="20"/>
                    </a:cubicBezTo>
                    <a:cubicBezTo>
                      <a:pt x="79" y="14"/>
                      <a:pt x="82" y="8"/>
                      <a:pt x="84" y="1"/>
                    </a:cubicBezTo>
                    <a:close/>
                    <a:moveTo>
                      <a:pt x="409" y="185"/>
                    </a:moveTo>
                    <a:cubicBezTo>
                      <a:pt x="430" y="274"/>
                      <a:pt x="430" y="274"/>
                      <a:pt x="430" y="274"/>
                    </a:cubicBezTo>
                    <a:cubicBezTo>
                      <a:pt x="419" y="279"/>
                      <a:pt x="403" y="284"/>
                      <a:pt x="381" y="288"/>
                    </a:cubicBezTo>
                    <a:cubicBezTo>
                      <a:pt x="338" y="298"/>
                      <a:pt x="285" y="302"/>
                      <a:pt x="223" y="302"/>
                    </a:cubicBezTo>
                    <a:cubicBezTo>
                      <a:pt x="162" y="302"/>
                      <a:pt x="109" y="298"/>
                      <a:pt x="66" y="288"/>
                    </a:cubicBezTo>
                    <a:cubicBezTo>
                      <a:pt x="45" y="284"/>
                      <a:pt x="29" y="279"/>
                      <a:pt x="18" y="274"/>
                    </a:cubicBezTo>
                    <a:cubicBezTo>
                      <a:pt x="38" y="185"/>
                      <a:pt x="38" y="185"/>
                      <a:pt x="38" y="185"/>
                    </a:cubicBezTo>
                    <a:cubicBezTo>
                      <a:pt x="46" y="187"/>
                      <a:pt x="55" y="189"/>
                      <a:pt x="66" y="192"/>
                    </a:cubicBezTo>
                    <a:cubicBezTo>
                      <a:pt x="109" y="201"/>
                      <a:pt x="162" y="206"/>
                      <a:pt x="223" y="206"/>
                    </a:cubicBezTo>
                    <a:cubicBezTo>
                      <a:pt x="285" y="206"/>
                      <a:pt x="338" y="201"/>
                      <a:pt x="381" y="192"/>
                    </a:cubicBezTo>
                    <a:cubicBezTo>
                      <a:pt x="392" y="189"/>
                      <a:pt x="401" y="187"/>
                      <a:pt x="409" y="185"/>
                    </a:cubicBezTo>
                    <a:close/>
                    <a:moveTo>
                      <a:pt x="368" y="0"/>
                    </a:moveTo>
                    <a:cubicBezTo>
                      <a:pt x="389" y="93"/>
                      <a:pt x="389" y="93"/>
                      <a:pt x="389" y="93"/>
                    </a:cubicBezTo>
                    <a:cubicBezTo>
                      <a:pt x="387" y="93"/>
                      <a:pt x="384" y="94"/>
                      <a:pt x="381" y="94"/>
                    </a:cubicBezTo>
                    <a:cubicBezTo>
                      <a:pt x="338" y="104"/>
                      <a:pt x="285" y="109"/>
                      <a:pt x="223" y="109"/>
                    </a:cubicBezTo>
                    <a:cubicBezTo>
                      <a:pt x="221" y="109"/>
                      <a:pt x="219" y="109"/>
                      <a:pt x="217" y="109"/>
                    </a:cubicBezTo>
                    <a:cubicBezTo>
                      <a:pt x="260" y="11"/>
                      <a:pt x="260" y="11"/>
                      <a:pt x="260" y="11"/>
                    </a:cubicBezTo>
                    <a:cubicBezTo>
                      <a:pt x="300" y="10"/>
                      <a:pt x="337" y="6"/>
                      <a:pt x="368" y="0"/>
                    </a:cubicBezTo>
                    <a:close/>
                    <a:moveTo>
                      <a:pt x="0" y="449"/>
                    </a:moveTo>
                    <a:cubicBezTo>
                      <a:pt x="0" y="351"/>
                      <a:pt x="0" y="351"/>
                      <a:pt x="0" y="351"/>
                    </a:cubicBezTo>
                    <a:cubicBezTo>
                      <a:pt x="1" y="365"/>
                      <a:pt x="23" y="376"/>
                      <a:pt x="66" y="386"/>
                    </a:cubicBezTo>
                    <a:cubicBezTo>
                      <a:pt x="109" y="395"/>
                      <a:pt x="162" y="399"/>
                      <a:pt x="223" y="399"/>
                    </a:cubicBezTo>
                    <a:cubicBezTo>
                      <a:pt x="272" y="399"/>
                      <a:pt x="315" y="397"/>
                      <a:pt x="352" y="391"/>
                    </a:cubicBezTo>
                    <a:cubicBezTo>
                      <a:pt x="349" y="394"/>
                      <a:pt x="345" y="397"/>
                      <a:pt x="342" y="401"/>
                    </a:cubicBezTo>
                    <a:cubicBezTo>
                      <a:pt x="305" y="437"/>
                      <a:pt x="267" y="469"/>
                      <a:pt x="227" y="496"/>
                    </a:cubicBezTo>
                    <a:cubicBezTo>
                      <a:pt x="226" y="496"/>
                      <a:pt x="225" y="496"/>
                      <a:pt x="223" y="496"/>
                    </a:cubicBezTo>
                    <a:cubicBezTo>
                      <a:pt x="162" y="496"/>
                      <a:pt x="109" y="492"/>
                      <a:pt x="66" y="482"/>
                    </a:cubicBezTo>
                    <a:cubicBezTo>
                      <a:pt x="23" y="473"/>
                      <a:pt x="1" y="462"/>
                      <a:pt x="0" y="449"/>
                    </a:cubicBezTo>
                    <a:close/>
                    <a:moveTo>
                      <a:pt x="63" y="578"/>
                    </a:moveTo>
                    <a:cubicBezTo>
                      <a:pt x="43" y="585"/>
                      <a:pt x="22" y="591"/>
                      <a:pt x="0" y="597"/>
                    </a:cubicBezTo>
                    <a:cubicBezTo>
                      <a:pt x="0" y="545"/>
                      <a:pt x="0" y="545"/>
                      <a:pt x="0" y="545"/>
                    </a:cubicBezTo>
                    <a:cubicBezTo>
                      <a:pt x="1" y="558"/>
                      <a:pt x="22" y="569"/>
                      <a:pt x="63" y="578"/>
                    </a:cubicBezTo>
                    <a:close/>
                  </a:path>
                </a:pathLst>
              </a:custGeom>
              <a:solidFill>
                <a:srgbClr val="FACE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7" name="Freeform 115"/>
              <p:cNvSpPr>
                <a:spLocks/>
              </p:cNvSpPr>
              <p:nvPr/>
            </p:nvSpPr>
            <p:spPr bwMode="auto">
              <a:xfrm>
                <a:off x="6988176" y="3354388"/>
                <a:ext cx="7938" cy="77788"/>
              </a:xfrm>
              <a:custGeom>
                <a:avLst/>
                <a:gdLst>
                  <a:gd name="T0" fmla="*/ 4 w 4"/>
                  <a:gd name="T1" fmla="*/ 41 h 43"/>
                  <a:gd name="T2" fmla="*/ 4 w 4"/>
                  <a:gd name="T3" fmla="*/ 2 h 43"/>
                  <a:gd name="T4" fmla="*/ 2 w 4"/>
                  <a:gd name="T5" fmla="*/ 0 h 43"/>
                  <a:gd name="T6" fmla="*/ 0 w 4"/>
                  <a:gd name="T7" fmla="*/ 2 h 43"/>
                  <a:gd name="T8" fmla="*/ 0 w 4"/>
                  <a:gd name="T9" fmla="*/ 41 h 43"/>
                  <a:gd name="T10" fmla="*/ 2 w 4"/>
                  <a:gd name="T11" fmla="*/ 43 h 43"/>
                  <a:gd name="T12" fmla="*/ 4 w 4"/>
                  <a:gd name="T13" fmla="*/ 4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43">
                    <a:moveTo>
                      <a:pt x="4" y="41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2"/>
                      <a:pt x="1" y="43"/>
                      <a:pt x="2" y="43"/>
                    </a:cubicBezTo>
                    <a:cubicBezTo>
                      <a:pt x="3" y="43"/>
                      <a:pt x="4" y="42"/>
                      <a:pt x="4" y="41"/>
                    </a:cubicBezTo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8" name="Freeform 116"/>
              <p:cNvSpPr>
                <a:spLocks/>
              </p:cNvSpPr>
              <p:nvPr/>
            </p:nvSpPr>
            <p:spPr bwMode="auto">
              <a:xfrm>
                <a:off x="7013576" y="3175000"/>
                <a:ext cx="342900" cy="1087438"/>
              </a:xfrm>
              <a:custGeom>
                <a:avLst/>
                <a:gdLst>
                  <a:gd name="T0" fmla="*/ 95 w 190"/>
                  <a:gd name="T1" fmla="*/ 6 h 602"/>
                  <a:gd name="T2" fmla="*/ 95 w 190"/>
                  <a:gd name="T3" fmla="*/ 0 h 602"/>
                  <a:gd name="T4" fmla="*/ 95 w 190"/>
                  <a:gd name="T5" fmla="*/ 0 h 602"/>
                  <a:gd name="T6" fmla="*/ 58 w 190"/>
                  <a:gd name="T7" fmla="*/ 7 h 602"/>
                  <a:gd name="T8" fmla="*/ 27 w 190"/>
                  <a:gd name="T9" fmla="*/ 28 h 602"/>
                  <a:gd name="T10" fmla="*/ 27 w 190"/>
                  <a:gd name="T11" fmla="*/ 28 h 602"/>
                  <a:gd name="T12" fmla="*/ 7 w 190"/>
                  <a:gd name="T13" fmla="*/ 59 h 602"/>
                  <a:gd name="T14" fmla="*/ 0 w 190"/>
                  <a:gd name="T15" fmla="*/ 95 h 602"/>
                  <a:gd name="T16" fmla="*/ 0 w 190"/>
                  <a:gd name="T17" fmla="*/ 507 h 602"/>
                  <a:gd name="T18" fmla="*/ 7 w 190"/>
                  <a:gd name="T19" fmla="*/ 543 h 602"/>
                  <a:gd name="T20" fmla="*/ 27 w 190"/>
                  <a:gd name="T21" fmla="*/ 574 h 602"/>
                  <a:gd name="T22" fmla="*/ 58 w 190"/>
                  <a:gd name="T23" fmla="*/ 595 h 602"/>
                  <a:gd name="T24" fmla="*/ 95 w 190"/>
                  <a:gd name="T25" fmla="*/ 602 h 602"/>
                  <a:gd name="T26" fmla="*/ 95 w 190"/>
                  <a:gd name="T27" fmla="*/ 602 h 602"/>
                  <a:gd name="T28" fmla="*/ 132 w 190"/>
                  <a:gd name="T29" fmla="*/ 595 h 602"/>
                  <a:gd name="T30" fmla="*/ 162 w 190"/>
                  <a:gd name="T31" fmla="*/ 574 h 602"/>
                  <a:gd name="T32" fmla="*/ 158 w 190"/>
                  <a:gd name="T33" fmla="*/ 570 h 602"/>
                  <a:gd name="T34" fmla="*/ 162 w 190"/>
                  <a:gd name="T35" fmla="*/ 574 h 602"/>
                  <a:gd name="T36" fmla="*/ 183 w 190"/>
                  <a:gd name="T37" fmla="*/ 543 h 602"/>
                  <a:gd name="T38" fmla="*/ 190 w 190"/>
                  <a:gd name="T39" fmla="*/ 507 h 602"/>
                  <a:gd name="T40" fmla="*/ 190 w 190"/>
                  <a:gd name="T41" fmla="*/ 95 h 602"/>
                  <a:gd name="T42" fmla="*/ 183 w 190"/>
                  <a:gd name="T43" fmla="*/ 58 h 602"/>
                  <a:gd name="T44" fmla="*/ 162 w 190"/>
                  <a:gd name="T45" fmla="*/ 28 h 602"/>
                  <a:gd name="T46" fmla="*/ 132 w 190"/>
                  <a:gd name="T47" fmla="*/ 7 h 602"/>
                  <a:gd name="T48" fmla="*/ 95 w 190"/>
                  <a:gd name="T49" fmla="*/ 0 h 602"/>
                  <a:gd name="T50" fmla="*/ 95 w 190"/>
                  <a:gd name="T51" fmla="*/ 6 h 602"/>
                  <a:gd name="T52" fmla="*/ 95 w 190"/>
                  <a:gd name="T53" fmla="*/ 12 h 602"/>
                  <a:gd name="T54" fmla="*/ 127 w 190"/>
                  <a:gd name="T55" fmla="*/ 18 h 602"/>
                  <a:gd name="T56" fmla="*/ 154 w 190"/>
                  <a:gd name="T57" fmla="*/ 36 h 602"/>
                  <a:gd name="T58" fmla="*/ 172 w 190"/>
                  <a:gd name="T59" fmla="*/ 63 h 602"/>
                  <a:gd name="T60" fmla="*/ 178 w 190"/>
                  <a:gd name="T61" fmla="*/ 95 h 602"/>
                  <a:gd name="T62" fmla="*/ 178 w 190"/>
                  <a:gd name="T63" fmla="*/ 507 h 602"/>
                  <a:gd name="T64" fmla="*/ 172 w 190"/>
                  <a:gd name="T65" fmla="*/ 539 h 602"/>
                  <a:gd name="T66" fmla="*/ 154 w 190"/>
                  <a:gd name="T67" fmla="*/ 565 h 602"/>
                  <a:gd name="T68" fmla="*/ 153 w 190"/>
                  <a:gd name="T69" fmla="*/ 566 h 602"/>
                  <a:gd name="T70" fmla="*/ 127 w 190"/>
                  <a:gd name="T71" fmla="*/ 584 h 602"/>
                  <a:gd name="T72" fmla="*/ 95 w 190"/>
                  <a:gd name="T73" fmla="*/ 590 h 602"/>
                  <a:gd name="T74" fmla="*/ 95 w 190"/>
                  <a:gd name="T75" fmla="*/ 590 h 602"/>
                  <a:gd name="T76" fmla="*/ 63 w 190"/>
                  <a:gd name="T77" fmla="*/ 584 h 602"/>
                  <a:gd name="T78" fmla="*/ 36 w 190"/>
                  <a:gd name="T79" fmla="*/ 565 h 602"/>
                  <a:gd name="T80" fmla="*/ 18 w 190"/>
                  <a:gd name="T81" fmla="*/ 539 h 602"/>
                  <a:gd name="T82" fmla="*/ 12 w 190"/>
                  <a:gd name="T83" fmla="*/ 507 h 602"/>
                  <a:gd name="T84" fmla="*/ 12 w 190"/>
                  <a:gd name="T85" fmla="*/ 95 h 602"/>
                  <a:gd name="T86" fmla="*/ 18 w 190"/>
                  <a:gd name="T87" fmla="*/ 63 h 602"/>
                  <a:gd name="T88" fmla="*/ 36 w 190"/>
                  <a:gd name="T89" fmla="*/ 36 h 602"/>
                  <a:gd name="T90" fmla="*/ 31 w 190"/>
                  <a:gd name="T91" fmla="*/ 32 h 602"/>
                  <a:gd name="T92" fmla="*/ 36 w 190"/>
                  <a:gd name="T93" fmla="*/ 36 h 602"/>
                  <a:gd name="T94" fmla="*/ 63 w 190"/>
                  <a:gd name="T95" fmla="*/ 18 h 602"/>
                  <a:gd name="T96" fmla="*/ 95 w 190"/>
                  <a:gd name="T97" fmla="*/ 12 h 602"/>
                  <a:gd name="T98" fmla="*/ 95 w 190"/>
                  <a:gd name="T99" fmla="*/ 12 h 602"/>
                  <a:gd name="T100" fmla="*/ 95 w 190"/>
                  <a:gd name="T101" fmla="*/ 6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90" h="602">
                    <a:moveTo>
                      <a:pt x="95" y="6"/>
                    </a:moveTo>
                    <a:cubicBezTo>
                      <a:pt x="95" y="0"/>
                      <a:pt x="95" y="0"/>
                      <a:pt x="95" y="0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82" y="0"/>
                      <a:pt x="70" y="2"/>
                      <a:pt x="58" y="7"/>
                    </a:cubicBezTo>
                    <a:cubicBezTo>
                      <a:pt x="47" y="12"/>
                      <a:pt x="37" y="18"/>
                      <a:pt x="27" y="28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18" y="37"/>
                      <a:pt x="11" y="47"/>
                      <a:pt x="7" y="59"/>
                    </a:cubicBezTo>
                    <a:cubicBezTo>
                      <a:pt x="2" y="70"/>
                      <a:pt x="0" y="82"/>
                      <a:pt x="0" y="95"/>
                    </a:cubicBezTo>
                    <a:cubicBezTo>
                      <a:pt x="0" y="507"/>
                      <a:pt x="0" y="507"/>
                      <a:pt x="0" y="507"/>
                    </a:cubicBezTo>
                    <a:cubicBezTo>
                      <a:pt x="0" y="520"/>
                      <a:pt x="2" y="532"/>
                      <a:pt x="7" y="543"/>
                    </a:cubicBezTo>
                    <a:cubicBezTo>
                      <a:pt x="11" y="555"/>
                      <a:pt x="18" y="565"/>
                      <a:pt x="27" y="574"/>
                    </a:cubicBezTo>
                    <a:cubicBezTo>
                      <a:pt x="37" y="583"/>
                      <a:pt x="47" y="590"/>
                      <a:pt x="58" y="595"/>
                    </a:cubicBezTo>
                    <a:cubicBezTo>
                      <a:pt x="70" y="600"/>
                      <a:pt x="82" y="602"/>
                      <a:pt x="95" y="602"/>
                    </a:cubicBezTo>
                    <a:cubicBezTo>
                      <a:pt x="95" y="602"/>
                      <a:pt x="95" y="602"/>
                      <a:pt x="95" y="602"/>
                    </a:cubicBezTo>
                    <a:cubicBezTo>
                      <a:pt x="108" y="602"/>
                      <a:pt x="120" y="600"/>
                      <a:pt x="132" y="595"/>
                    </a:cubicBezTo>
                    <a:cubicBezTo>
                      <a:pt x="143" y="590"/>
                      <a:pt x="153" y="583"/>
                      <a:pt x="162" y="574"/>
                    </a:cubicBezTo>
                    <a:cubicBezTo>
                      <a:pt x="158" y="570"/>
                      <a:pt x="158" y="570"/>
                      <a:pt x="158" y="570"/>
                    </a:cubicBezTo>
                    <a:cubicBezTo>
                      <a:pt x="162" y="574"/>
                      <a:pt x="162" y="574"/>
                      <a:pt x="162" y="574"/>
                    </a:cubicBezTo>
                    <a:cubicBezTo>
                      <a:pt x="171" y="565"/>
                      <a:pt x="178" y="555"/>
                      <a:pt x="183" y="543"/>
                    </a:cubicBezTo>
                    <a:cubicBezTo>
                      <a:pt x="188" y="532"/>
                      <a:pt x="190" y="520"/>
                      <a:pt x="190" y="507"/>
                    </a:cubicBezTo>
                    <a:cubicBezTo>
                      <a:pt x="190" y="95"/>
                      <a:pt x="190" y="95"/>
                      <a:pt x="190" y="95"/>
                    </a:cubicBezTo>
                    <a:cubicBezTo>
                      <a:pt x="190" y="82"/>
                      <a:pt x="188" y="70"/>
                      <a:pt x="183" y="58"/>
                    </a:cubicBezTo>
                    <a:cubicBezTo>
                      <a:pt x="178" y="47"/>
                      <a:pt x="171" y="37"/>
                      <a:pt x="162" y="28"/>
                    </a:cubicBezTo>
                    <a:cubicBezTo>
                      <a:pt x="153" y="18"/>
                      <a:pt x="143" y="12"/>
                      <a:pt x="132" y="7"/>
                    </a:cubicBezTo>
                    <a:cubicBezTo>
                      <a:pt x="120" y="2"/>
                      <a:pt x="108" y="0"/>
                      <a:pt x="95" y="0"/>
                    </a:cubicBezTo>
                    <a:cubicBezTo>
                      <a:pt x="95" y="6"/>
                      <a:pt x="95" y="6"/>
                      <a:pt x="95" y="6"/>
                    </a:cubicBezTo>
                    <a:cubicBezTo>
                      <a:pt x="95" y="12"/>
                      <a:pt x="95" y="12"/>
                      <a:pt x="95" y="12"/>
                    </a:cubicBezTo>
                    <a:cubicBezTo>
                      <a:pt x="107" y="12"/>
                      <a:pt x="117" y="14"/>
                      <a:pt x="127" y="18"/>
                    </a:cubicBezTo>
                    <a:cubicBezTo>
                      <a:pt x="137" y="22"/>
                      <a:pt x="145" y="28"/>
                      <a:pt x="154" y="36"/>
                    </a:cubicBezTo>
                    <a:cubicBezTo>
                      <a:pt x="162" y="44"/>
                      <a:pt x="168" y="53"/>
                      <a:pt x="172" y="63"/>
                    </a:cubicBezTo>
                    <a:cubicBezTo>
                      <a:pt x="176" y="73"/>
                      <a:pt x="178" y="83"/>
                      <a:pt x="178" y="95"/>
                    </a:cubicBezTo>
                    <a:cubicBezTo>
                      <a:pt x="178" y="507"/>
                      <a:pt x="178" y="507"/>
                      <a:pt x="178" y="507"/>
                    </a:cubicBezTo>
                    <a:cubicBezTo>
                      <a:pt x="178" y="519"/>
                      <a:pt x="176" y="529"/>
                      <a:pt x="172" y="539"/>
                    </a:cubicBezTo>
                    <a:cubicBezTo>
                      <a:pt x="168" y="548"/>
                      <a:pt x="162" y="557"/>
                      <a:pt x="154" y="565"/>
                    </a:cubicBezTo>
                    <a:cubicBezTo>
                      <a:pt x="153" y="566"/>
                      <a:pt x="153" y="566"/>
                      <a:pt x="153" y="566"/>
                    </a:cubicBezTo>
                    <a:cubicBezTo>
                      <a:pt x="145" y="574"/>
                      <a:pt x="137" y="580"/>
                      <a:pt x="127" y="584"/>
                    </a:cubicBezTo>
                    <a:cubicBezTo>
                      <a:pt x="117" y="588"/>
                      <a:pt x="107" y="590"/>
                      <a:pt x="95" y="590"/>
                    </a:cubicBezTo>
                    <a:cubicBezTo>
                      <a:pt x="95" y="590"/>
                      <a:pt x="95" y="590"/>
                      <a:pt x="95" y="590"/>
                    </a:cubicBezTo>
                    <a:cubicBezTo>
                      <a:pt x="83" y="590"/>
                      <a:pt x="73" y="588"/>
                      <a:pt x="63" y="584"/>
                    </a:cubicBezTo>
                    <a:cubicBezTo>
                      <a:pt x="53" y="580"/>
                      <a:pt x="44" y="574"/>
                      <a:pt x="36" y="565"/>
                    </a:cubicBezTo>
                    <a:cubicBezTo>
                      <a:pt x="28" y="557"/>
                      <a:pt x="22" y="549"/>
                      <a:pt x="18" y="539"/>
                    </a:cubicBezTo>
                    <a:cubicBezTo>
                      <a:pt x="14" y="529"/>
                      <a:pt x="12" y="519"/>
                      <a:pt x="12" y="507"/>
                    </a:cubicBezTo>
                    <a:cubicBezTo>
                      <a:pt x="12" y="95"/>
                      <a:pt x="12" y="95"/>
                      <a:pt x="12" y="95"/>
                    </a:cubicBezTo>
                    <a:cubicBezTo>
                      <a:pt x="12" y="83"/>
                      <a:pt x="14" y="73"/>
                      <a:pt x="18" y="63"/>
                    </a:cubicBezTo>
                    <a:cubicBezTo>
                      <a:pt x="22" y="53"/>
                      <a:pt x="28" y="44"/>
                      <a:pt x="36" y="36"/>
                    </a:cubicBezTo>
                    <a:cubicBezTo>
                      <a:pt x="31" y="32"/>
                      <a:pt x="31" y="32"/>
                      <a:pt x="31" y="32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44" y="28"/>
                      <a:pt x="53" y="22"/>
                      <a:pt x="63" y="18"/>
                    </a:cubicBezTo>
                    <a:cubicBezTo>
                      <a:pt x="73" y="14"/>
                      <a:pt x="83" y="12"/>
                      <a:pt x="95" y="12"/>
                    </a:cubicBezTo>
                    <a:cubicBezTo>
                      <a:pt x="95" y="12"/>
                      <a:pt x="95" y="12"/>
                      <a:pt x="95" y="12"/>
                    </a:cubicBezTo>
                    <a:cubicBezTo>
                      <a:pt x="95" y="6"/>
                      <a:pt x="95" y="6"/>
                      <a:pt x="95" y="6"/>
                    </a:cubicBezTo>
                  </a:path>
                </a:pathLst>
              </a:custGeom>
              <a:solidFill>
                <a:srgbClr val="963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9" name="Freeform 117"/>
              <p:cNvSpPr>
                <a:spLocks/>
              </p:cNvSpPr>
              <p:nvPr/>
            </p:nvSpPr>
            <p:spPr bwMode="auto">
              <a:xfrm>
                <a:off x="6151563" y="3094038"/>
                <a:ext cx="292100" cy="579438"/>
              </a:xfrm>
              <a:custGeom>
                <a:avLst/>
                <a:gdLst>
                  <a:gd name="T0" fmla="*/ 162 w 162"/>
                  <a:gd name="T1" fmla="*/ 275 h 321"/>
                  <a:gd name="T2" fmla="*/ 12 w 162"/>
                  <a:gd name="T3" fmla="*/ 321 h 321"/>
                  <a:gd name="T4" fmla="*/ 65 w 162"/>
                  <a:gd name="T5" fmla="*/ 149 h 321"/>
                  <a:gd name="T6" fmla="*/ 0 w 162"/>
                  <a:gd name="T7" fmla="*/ 148 h 321"/>
                  <a:gd name="T8" fmla="*/ 115 w 162"/>
                  <a:gd name="T9" fmla="*/ 33 h 321"/>
                  <a:gd name="T10" fmla="*/ 118 w 162"/>
                  <a:gd name="T11" fmla="*/ 30 h 321"/>
                  <a:gd name="T12" fmla="*/ 162 w 162"/>
                  <a:gd name="T13" fmla="*/ 0 h 321"/>
                  <a:gd name="T14" fmla="*/ 162 w 162"/>
                  <a:gd name="T15" fmla="*/ 275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2" h="321">
                    <a:moveTo>
                      <a:pt x="162" y="275"/>
                    </a:moveTo>
                    <a:cubicBezTo>
                      <a:pt x="12" y="321"/>
                      <a:pt x="12" y="321"/>
                      <a:pt x="12" y="321"/>
                    </a:cubicBezTo>
                    <a:cubicBezTo>
                      <a:pt x="65" y="149"/>
                      <a:pt x="65" y="149"/>
                      <a:pt x="65" y="149"/>
                    </a:cubicBezTo>
                    <a:cubicBezTo>
                      <a:pt x="0" y="148"/>
                      <a:pt x="0" y="148"/>
                      <a:pt x="0" y="148"/>
                    </a:cubicBezTo>
                    <a:cubicBezTo>
                      <a:pt x="115" y="33"/>
                      <a:pt x="115" y="33"/>
                      <a:pt x="115" y="33"/>
                    </a:cubicBezTo>
                    <a:cubicBezTo>
                      <a:pt x="116" y="32"/>
                      <a:pt x="117" y="31"/>
                      <a:pt x="118" y="30"/>
                    </a:cubicBezTo>
                    <a:cubicBezTo>
                      <a:pt x="131" y="16"/>
                      <a:pt x="146" y="7"/>
                      <a:pt x="162" y="0"/>
                    </a:cubicBezTo>
                    <a:lnTo>
                      <a:pt x="162" y="275"/>
                    </a:lnTo>
                    <a:close/>
                  </a:path>
                </a:pathLst>
              </a:custGeom>
              <a:solidFill>
                <a:srgbClr val="963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" name="Freeform 118"/>
              <p:cNvSpPr>
                <a:spLocks/>
              </p:cNvSpPr>
              <p:nvPr/>
            </p:nvSpPr>
            <p:spPr bwMode="auto">
              <a:xfrm>
                <a:off x="6443663" y="3078163"/>
                <a:ext cx="327025" cy="512763"/>
              </a:xfrm>
              <a:custGeom>
                <a:avLst/>
                <a:gdLst>
                  <a:gd name="T0" fmla="*/ 0 w 181"/>
                  <a:gd name="T1" fmla="*/ 9 h 284"/>
                  <a:gd name="T2" fmla="*/ 49 w 181"/>
                  <a:gd name="T3" fmla="*/ 0 h 284"/>
                  <a:gd name="T4" fmla="*/ 142 w 181"/>
                  <a:gd name="T5" fmla="*/ 39 h 284"/>
                  <a:gd name="T6" fmla="*/ 181 w 181"/>
                  <a:gd name="T7" fmla="*/ 132 h 284"/>
                  <a:gd name="T8" fmla="*/ 142 w 181"/>
                  <a:gd name="T9" fmla="*/ 225 h 284"/>
                  <a:gd name="T10" fmla="*/ 99 w 181"/>
                  <a:gd name="T11" fmla="*/ 253 h 284"/>
                  <a:gd name="T12" fmla="*/ 78 w 181"/>
                  <a:gd name="T13" fmla="*/ 260 h 284"/>
                  <a:gd name="T14" fmla="*/ 0 w 181"/>
                  <a:gd name="T15" fmla="*/ 284 h 284"/>
                  <a:gd name="T16" fmla="*/ 0 w 181"/>
                  <a:gd name="T17" fmla="*/ 9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1" h="284">
                    <a:moveTo>
                      <a:pt x="0" y="9"/>
                    </a:moveTo>
                    <a:cubicBezTo>
                      <a:pt x="15" y="3"/>
                      <a:pt x="32" y="0"/>
                      <a:pt x="49" y="0"/>
                    </a:cubicBezTo>
                    <a:cubicBezTo>
                      <a:pt x="86" y="0"/>
                      <a:pt x="117" y="13"/>
                      <a:pt x="142" y="39"/>
                    </a:cubicBezTo>
                    <a:cubicBezTo>
                      <a:pt x="168" y="64"/>
                      <a:pt x="181" y="95"/>
                      <a:pt x="181" y="132"/>
                    </a:cubicBezTo>
                    <a:cubicBezTo>
                      <a:pt x="181" y="168"/>
                      <a:pt x="168" y="199"/>
                      <a:pt x="142" y="225"/>
                    </a:cubicBezTo>
                    <a:cubicBezTo>
                      <a:pt x="129" y="238"/>
                      <a:pt x="115" y="247"/>
                      <a:pt x="99" y="253"/>
                    </a:cubicBezTo>
                    <a:cubicBezTo>
                      <a:pt x="93" y="256"/>
                      <a:pt x="86" y="258"/>
                      <a:pt x="78" y="260"/>
                    </a:cubicBezTo>
                    <a:cubicBezTo>
                      <a:pt x="0" y="284"/>
                      <a:pt x="0" y="284"/>
                      <a:pt x="0" y="284"/>
                    </a:cubicBez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702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" name="Freeform 119"/>
              <p:cNvSpPr>
                <a:spLocks/>
              </p:cNvSpPr>
              <p:nvPr/>
            </p:nvSpPr>
            <p:spPr bwMode="auto">
              <a:xfrm>
                <a:off x="7604126" y="3078163"/>
                <a:ext cx="311150" cy="509588"/>
              </a:xfrm>
              <a:custGeom>
                <a:avLst/>
                <a:gdLst>
                  <a:gd name="T0" fmla="*/ 173 w 173"/>
                  <a:gd name="T1" fmla="*/ 7 h 282"/>
                  <a:gd name="T2" fmla="*/ 173 w 173"/>
                  <a:gd name="T3" fmla="*/ 282 h 282"/>
                  <a:gd name="T4" fmla="*/ 102 w 173"/>
                  <a:gd name="T5" fmla="*/ 260 h 282"/>
                  <a:gd name="T6" fmla="*/ 81 w 173"/>
                  <a:gd name="T7" fmla="*/ 253 h 282"/>
                  <a:gd name="T8" fmla="*/ 38 w 173"/>
                  <a:gd name="T9" fmla="*/ 225 h 282"/>
                  <a:gd name="T10" fmla="*/ 0 w 173"/>
                  <a:gd name="T11" fmla="*/ 132 h 282"/>
                  <a:gd name="T12" fmla="*/ 38 w 173"/>
                  <a:gd name="T13" fmla="*/ 39 h 282"/>
                  <a:gd name="T14" fmla="*/ 131 w 173"/>
                  <a:gd name="T15" fmla="*/ 0 h 282"/>
                  <a:gd name="T16" fmla="*/ 173 w 173"/>
                  <a:gd name="T17" fmla="*/ 7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3" h="282">
                    <a:moveTo>
                      <a:pt x="173" y="7"/>
                    </a:moveTo>
                    <a:cubicBezTo>
                      <a:pt x="173" y="282"/>
                      <a:pt x="173" y="282"/>
                      <a:pt x="173" y="282"/>
                    </a:cubicBezTo>
                    <a:cubicBezTo>
                      <a:pt x="102" y="260"/>
                      <a:pt x="102" y="260"/>
                      <a:pt x="102" y="260"/>
                    </a:cubicBezTo>
                    <a:cubicBezTo>
                      <a:pt x="95" y="258"/>
                      <a:pt x="88" y="256"/>
                      <a:pt x="81" y="253"/>
                    </a:cubicBezTo>
                    <a:cubicBezTo>
                      <a:pt x="65" y="247"/>
                      <a:pt x="51" y="238"/>
                      <a:pt x="38" y="225"/>
                    </a:cubicBezTo>
                    <a:cubicBezTo>
                      <a:pt x="12" y="199"/>
                      <a:pt x="0" y="168"/>
                      <a:pt x="0" y="132"/>
                    </a:cubicBezTo>
                    <a:cubicBezTo>
                      <a:pt x="0" y="95"/>
                      <a:pt x="12" y="64"/>
                      <a:pt x="38" y="39"/>
                    </a:cubicBezTo>
                    <a:cubicBezTo>
                      <a:pt x="64" y="13"/>
                      <a:pt x="95" y="0"/>
                      <a:pt x="131" y="0"/>
                    </a:cubicBezTo>
                    <a:cubicBezTo>
                      <a:pt x="146" y="0"/>
                      <a:pt x="160" y="2"/>
                      <a:pt x="173" y="7"/>
                    </a:cubicBezTo>
                    <a:close/>
                  </a:path>
                </a:pathLst>
              </a:custGeom>
              <a:solidFill>
                <a:srgbClr val="702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" name="Freeform 120"/>
              <p:cNvSpPr>
                <a:spLocks/>
              </p:cNvSpPr>
              <p:nvPr/>
            </p:nvSpPr>
            <p:spPr bwMode="auto">
              <a:xfrm>
                <a:off x="7915276" y="3090863"/>
                <a:ext cx="306388" cy="582613"/>
              </a:xfrm>
              <a:custGeom>
                <a:avLst/>
                <a:gdLst>
                  <a:gd name="T0" fmla="*/ 0 w 169"/>
                  <a:gd name="T1" fmla="*/ 275 h 323"/>
                  <a:gd name="T2" fmla="*/ 0 w 169"/>
                  <a:gd name="T3" fmla="*/ 0 h 323"/>
                  <a:gd name="T4" fmla="*/ 51 w 169"/>
                  <a:gd name="T5" fmla="*/ 32 h 323"/>
                  <a:gd name="T6" fmla="*/ 55 w 169"/>
                  <a:gd name="T7" fmla="*/ 35 h 323"/>
                  <a:gd name="T8" fmla="*/ 169 w 169"/>
                  <a:gd name="T9" fmla="*/ 150 h 323"/>
                  <a:gd name="T10" fmla="*/ 104 w 169"/>
                  <a:gd name="T11" fmla="*/ 151 h 323"/>
                  <a:gd name="T12" fmla="*/ 158 w 169"/>
                  <a:gd name="T13" fmla="*/ 323 h 323"/>
                  <a:gd name="T14" fmla="*/ 0 w 169"/>
                  <a:gd name="T15" fmla="*/ 275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9" h="323">
                    <a:moveTo>
                      <a:pt x="0" y="275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9" y="6"/>
                      <a:pt x="36" y="16"/>
                      <a:pt x="51" y="32"/>
                    </a:cubicBezTo>
                    <a:cubicBezTo>
                      <a:pt x="52" y="33"/>
                      <a:pt x="53" y="34"/>
                      <a:pt x="55" y="35"/>
                    </a:cubicBezTo>
                    <a:cubicBezTo>
                      <a:pt x="169" y="150"/>
                      <a:pt x="169" y="150"/>
                      <a:pt x="169" y="150"/>
                    </a:cubicBezTo>
                    <a:cubicBezTo>
                      <a:pt x="104" y="151"/>
                      <a:pt x="104" y="151"/>
                      <a:pt x="104" y="151"/>
                    </a:cubicBezTo>
                    <a:cubicBezTo>
                      <a:pt x="158" y="323"/>
                      <a:pt x="158" y="323"/>
                      <a:pt x="158" y="323"/>
                    </a:cubicBezTo>
                    <a:lnTo>
                      <a:pt x="0" y="275"/>
                    </a:lnTo>
                    <a:close/>
                  </a:path>
                </a:pathLst>
              </a:custGeom>
              <a:solidFill>
                <a:srgbClr val="963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" name="Freeform 121"/>
              <p:cNvSpPr>
                <a:spLocks/>
              </p:cNvSpPr>
              <p:nvPr/>
            </p:nvSpPr>
            <p:spPr bwMode="auto">
              <a:xfrm>
                <a:off x="7404101" y="3502025"/>
                <a:ext cx="14288" cy="60325"/>
              </a:xfrm>
              <a:custGeom>
                <a:avLst/>
                <a:gdLst>
                  <a:gd name="T0" fmla="*/ 0 w 9"/>
                  <a:gd name="T1" fmla="*/ 0 h 38"/>
                  <a:gd name="T2" fmla="*/ 0 w 9"/>
                  <a:gd name="T3" fmla="*/ 0 h 38"/>
                  <a:gd name="T4" fmla="*/ 9 w 9"/>
                  <a:gd name="T5" fmla="*/ 38 h 38"/>
                  <a:gd name="T6" fmla="*/ 0 w 9"/>
                  <a:gd name="T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38">
                    <a:moveTo>
                      <a:pt x="0" y="0"/>
                    </a:moveTo>
                    <a:lnTo>
                      <a:pt x="0" y="0"/>
                    </a:lnTo>
                    <a:lnTo>
                      <a:pt x="9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9D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" name="Freeform 122"/>
              <p:cNvSpPr>
                <a:spLocks/>
              </p:cNvSpPr>
              <p:nvPr/>
            </p:nvSpPr>
            <p:spPr bwMode="auto">
              <a:xfrm>
                <a:off x="7404101" y="3502025"/>
                <a:ext cx="14288" cy="60325"/>
              </a:xfrm>
              <a:custGeom>
                <a:avLst/>
                <a:gdLst>
                  <a:gd name="T0" fmla="*/ 0 w 9"/>
                  <a:gd name="T1" fmla="*/ 0 h 38"/>
                  <a:gd name="T2" fmla="*/ 0 w 9"/>
                  <a:gd name="T3" fmla="*/ 0 h 38"/>
                  <a:gd name="T4" fmla="*/ 9 w 9"/>
                  <a:gd name="T5" fmla="*/ 38 h 38"/>
                  <a:gd name="T6" fmla="*/ 0 w 9"/>
                  <a:gd name="T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38">
                    <a:moveTo>
                      <a:pt x="0" y="0"/>
                    </a:moveTo>
                    <a:lnTo>
                      <a:pt x="0" y="0"/>
                    </a:lnTo>
                    <a:lnTo>
                      <a:pt x="9" y="38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" name="Freeform 123"/>
              <p:cNvSpPr>
                <a:spLocks/>
              </p:cNvSpPr>
              <p:nvPr/>
            </p:nvSpPr>
            <p:spPr bwMode="auto">
              <a:xfrm>
                <a:off x="7356476" y="3502025"/>
                <a:ext cx="74613" cy="119063"/>
              </a:xfrm>
              <a:custGeom>
                <a:avLst/>
                <a:gdLst>
                  <a:gd name="T0" fmla="*/ 30 w 47"/>
                  <a:gd name="T1" fmla="*/ 0 h 75"/>
                  <a:gd name="T2" fmla="*/ 0 w 47"/>
                  <a:gd name="T3" fmla="*/ 0 h 75"/>
                  <a:gd name="T4" fmla="*/ 0 w 47"/>
                  <a:gd name="T5" fmla="*/ 75 h 75"/>
                  <a:gd name="T6" fmla="*/ 47 w 47"/>
                  <a:gd name="T7" fmla="*/ 75 h 75"/>
                  <a:gd name="T8" fmla="*/ 39 w 47"/>
                  <a:gd name="T9" fmla="*/ 38 h 75"/>
                  <a:gd name="T10" fmla="*/ 30 w 47"/>
                  <a:gd name="T11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75">
                    <a:moveTo>
                      <a:pt x="30" y="0"/>
                    </a:moveTo>
                    <a:lnTo>
                      <a:pt x="0" y="0"/>
                    </a:lnTo>
                    <a:lnTo>
                      <a:pt x="0" y="75"/>
                    </a:lnTo>
                    <a:lnTo>
                      <a:pt x="47" y="75"/>
                    </a:lnTo>
                    <a:lnTo>
                      <a:pt x="39" y="3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" name="Freeform 124"/>
              <p:cNvSpPr>
                <a:spLocks/>
              </p:cNvSpPr>
              <p:nvPr/>
            </p:nvSpPr>
            <p:spPr bwMode="auto">
              <a:xfrm>
                <a:off x="7356476" y="3502025"/>
                <a:ext cx="74613" cy="119063"/>
              </a:xfrm>
              <a:custGeom>
                <a:avLst/>
                <a:gdLst>
                  <a:gd name="T0" fmla="*/ 30 w 47"/>
                  <a:gd name="T1" fmla="*/ 0 h 75"/>
                  <a:gd name="T2" fmla="*/ 0 w 47"/>
                  <a:gd name="T3" fmla="*/ 0 h 75"/>
                  <a:gd name="T4" fmla="*/ 0 w 47"/>
                  <a:gd name="T5" fmla="*/ 75 h 75"/>
                  <a:gd name="T6" fmla="*/ 47 w 47"/>
                  <a:gd name="T7" fmla="*/ 75 h 75"/>
                  <a:gd name="T8" fmla="*/ 39 w 47"/>
                  <a:gd name="T9" fmla="*/ 38 h 75"/>
                  <a:gd name="T10" fmla="*/ 30 w 47"/>
                  <a:gd name="T11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75">
                    <a:moveTo>
                      <a:pt x="30" y="0"/>
                    </a:moveTo>
                    <a:lnTo>
                      <a:pt x="0" y="0"/>
                    </a:lnTo>
                    <a:lnTo>
                      <a:pt x="0" y="75"/>
                    </a:lnTo>
                    <a:lnTo>
                      <a:pt x="47" y="75"/>
                    </a:lnTo>
                    <a:lnTo>
                      <a:pt x="39" y="38"/>
                    </a:lnTo>
                    <a:lnTo>
                      <a:pt x="3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" name="Freeform 125"/>
              <p:cNvSpPr>
                <a:spLocks/>
              </p:cNvSpPr>
              <p:nvPr/>
            </p:nvSpPr>
            <p:spPr bwMode="auto">
              <a:xfrm>
                <a:off x="7035801" y="3502025"/>
                <a:ext cx="298450" cy="119063"/>
              </a:xfrm>
              <a:custGeom>
                <a:avLst/>
                <a:gdLst>
                  <a:gd name="T0" fmla="*/ 188 w 188"/>
                  <a:gd name="T1" fmla="*/ 0 h 75"/>
                  <a:gd name="T2" fmla="*/ 0 w 188"/>
                  <a:gd name="T3" fmla="*/ 0 h 75"/>
                  <a:gd name="T4" fmla="*/ 0 w 188"/>
                  <a:gd name="T5" fmla="*/ 22 h 75"/>
                  <a:gd name="T6" fmla="*/ 20 w 188"/>
                  <a:gd name="T7" fmla="*/ 75 h 75"/>
                  <a:gd name="T8" fmla="*/ 168 w 188"/>
                  <a:gd name="T9" fmla="*/ 75 h 75"/>
                  <a:gd name="T10" fmla="*/ 188 w 188"/>
                  <a:gd name="T11" fmla="*/ 29 h 75"/>
                  <a:gd name="T12" fmla="*/ 188 w 188"/>
                  <a:gd name="T1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8" h="75">
                    <a:moveTo>
                      <a:pt x="188" y="0"/>
                    </a:moveTo>
                    <a:lnTo>
                      <a:pt x="0" y="0"/>
                    </a:lnTo>
                    <a:lnTo>
                      <a:pt x="0" y="22"/>
                    </a:lnTo>
                    <a:lnTo>
                      <a:pt x="20" y="75"/>
                    </a:lnTo>
                    <a:lnTo>
                      <a:pt x="168" y="75"/>
                    </a:lnTo>
                    <a:lnTo>
                      <a:pt x="188" y="29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9788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" name="Freeform 126"/>
              <p:cNvSpPr>
                <a:spLocks/>
              </p:cNvSpPr>
              <p:nvPr/>
            </p:nvSpPr>
            <p:spPr bwMode="auto">
              <a:xfrm>
                <a:off x="7035801" y="3502025"/>
                <a:ext cx="298450" cy="119063"/>
              </a:xfrm>
              <a:custGeom>
                <a:avLst/>
                <a:gdLst>
                  <a:gd name="T0" fmla="*/ 188 w 188"/>
                  <a:gd name="T1" fmla="*/ 0 h 75"/>
                  <a:gd name="T2" fmla="*/ 0 w 188"/>
                  <a:gd name="T3" fmla="*/ 0 h 75"/>
                  <a:gd name="T4" fmla="*/ 0 w 188"/>
                  <a:gd name="T5" fmla="*/ 22 h 75"/>
                  <a:gd name="T6" fmla="*/ 20 w 188"/>
                  <a:gd name="T7" fmla="*/ 75 h 75"/>
                  <a:gd name="T8" fmla="*/ 168 w 188"/>
                  <a:gd name="T9" fmla="*/ 75 h 75"/>
                  <a:gd name="T10" fmla="*/ 188 w 188"/>
                  <a:gd name="T11" fmla="*/ 29 h 75"/>
                  <a:gd name="T12" fmla="*/ 188 w 188"/>
                  <a:gd name="T1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8" h="75">
                    <a:moveTo>
                      <a:pt x="188" y="0"/>
                    </a:moveTo>
                    <a:lnTo>
                      <a:pt x="0" y="0"/>
                    </a:lnTo>
                    <a:lnTo>
                      <a:pt x="0" y="22"/>
                    </a:lnTo>
                    <a:lnTo>
                      <a:pt x="20" y="75"/>
                    </a:lnTo>
                    <a:lnTo>
                      <a:pt x="168" y="75"/>
                    </a:lnTo>
                    <a:lnTo>
                      <a:pt x="188" y="29"/>
                    </a:lnTo>
                    <a:lnTo>
                      <a:pt x="18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" name="Freeform 127"/>
              <p:cNvSpPr>
                <a:spLocks noEditPoints="1"/>
              </p:cNvSpPr>
              <p:nvPr/>
            </p:nvSpPr>
            <p:spPr bwMode="auto">
              <a:xfrm>
                <a:off x="7035801" y="3536950"/>
                <a:ext cx="298450" cy="84138"/>
              </a:xfrm>
              <a:custGeom>
                <a:avLst/>
                <a:gdLst>
                  <a:gd name="T0" fmla="*/ 188 w 188"/>
                  <a:gd name="T1" fmla="*/ 7 h 53"/>
                  <a:gd name="T2" fmla="*/ 168 w 188"/>
                  <a:gd name="T3" fmla="*/ 53 h 53"/>
                  <a:gd name="T4" fmla="*/ 188 w 188"/>
                  <a:gd name="T5" fmla="*/ 53 h 53"/>
                  <a:gd name="T6" fmla="*/ 188 w 188"/>
                  <a:gd name="T7" fmla="*/ 7 h 53"/>
                  <a:gd name="T8" fmla="*/ 0 w 188"/>
                  <a:gd name="T9" fmla="*/ 0 h 53"/>
                  <a:gd name="T10" fmla="*/ 0 w 188"/>
                  <a:gd name="T11" fmla="*/ 53 h 53"/>
                  <a:gd name="T12" fmla="*/ 20 w 188"/>
                  <a:gd name="T13" fmla="*/ 53 h 53"/>
                  <a:gd name="T14" fmla="*/ 0 w 188"/>
                  <a:gd name="T15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8" h="53">
                    <a:moveTo>
                      <a:pt x="188" y="7"/>
                    </a:moveTo>
                    <a:lnTo>
                      <a:pt x="168" y="53"/>
                    </a:lnTo>
                    <a:lnTo>
                      <a:pt x="188" y="53"/>
                    </a:lnTo>
                    <a:lnTo>
                      <a:pt x="188" y="7"/>
                    </a:lnTo>
                    <a:close/>
                    <a:moveTo>
                      <a:pt x="0" y="0"/>
                    </a:moveTo>
                    <a:lnTo>
                      <a:pt x="0" y="53"/>
                    </a:lnTo>
                    <a:lnTo>
                      <a:pt x="20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" name="Freeform 128"/>
              <p:cNvSpPr>
                <a:spLocks noEditPoints="1"/>
              </p:cNvSpPr>
              <p:nvPr/>
            </p:nvSpPr>
            <p:spPr bwMode="auto">
              <a:xfrm>
                <a:off x="7035801" y="3536950"/>
                <a:ext cx="298450" cy="84138"/>
              </a:xfrm>
              <a:custGeom>
                <a:avLst/>
                <a:gdLst>
                  <a:gd name="T0" fmla="*/ 188 w 188"/>
                  <a:gd name="T1" fmla="*/ 7 h 53"/>
                  <a:gd name="T2" fmla="*/ 168 w 188"/>
                  <a:gd name="T3" fmla="*/ 53 h 53"/>
                  <a:gd name="T4" fmla="*/ 188 w 188"/>
                  <a:gd name="T5" fmla="*/ 53 h 53"/>
                  <a:gd name="T6" fmla="*/ 188 w 188"/>
                  <a:gd name="T7" fmla="*/ 7 h 53"/>
                  <a:gd name="T8" fmla="*/ 0 w 188"/>
                  <a:gd name="T9" fmla="*/ 0 h 53"/>
                  <a:gd name="T10" fmla="*/ 0 w 188"/>
                  <a:gd name="T11" fmla="*/ 53 h 53"/>
                  <a:gd name="T12" fmla="*/ 20 w 188"/>
                  <a:gd name="T13" fmla="*/ 53 h 53"/>
                  <a:gd name="T14" fmla="*/ 0 w 188"/>
                  <a:gd name="T15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8" h="53">
                    <a:moveTo>
                      <a:pt x="188" y="7"/>
                    </a:moveTo>
                    <a:lnTo>
                      <a:pt x="168" y="53"/>
                    </a:lnTo>
                    <a:lnTo>
                      <a:pt x="188" y="53"/>
                    </a:lnTo>
                    <a:lnTo>
                      <a:pt x="188" y="7"/>
                    </a:lnTo>
                    <a:moveTo>
                      <a:pt x="0" y="0"/>
                    </a:moveTo>
                    <a:lnTo>
                      <a:pt x="0" y="53"/>
                    </a:lnTo>
                    <a:lnTo>
                      <a:pt x="20" y="5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" name="Freeform 129"/>
              <p:cNvSpPr>
                <a:spLocks/>
              </p:cNvSpPr>
              <p:nvPr/>
            </p:nvSpPr>
            <p:spPr bwMode="auto">
              <a:xfrm>
                <a:off x="6973888" y="3502025"/>
                <a:ext cx="1588" cy="476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3 h 3"/>
                  <a:gd name="T6" fmla="*/ 1 w 1"/>
                  <a:gd name="T7" fmla="*/ 1 h 3"/>
                  <a:gd name="T8" fmla="*/ 1 w 1"/>
                  <a:gd name="T9" fmla="*/ 1 h 3"/>
                  <a:gd name="T10" fmla="*/ 1 w 1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7182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" name="Freeform 130"/>
              <p:cNvSpPr>
                <a:spLocks/>
              </p:cNvSpPr>
              <p:nvPr/>
            </p:nvSpPr>
            <p:spPr bwMode="auto">
              <a:xfrm>
                <a:off x="6962776" y="3503613"/>
                <a:ext cx="12700" cy="55563"/>
              </a:xfrm>
              <a:custGeom>
                <a:avLst/>
                <a:gdLst>
                  <a:gd name="T0" fmla="*/ 7 w 7"/>
                  <a:gd name="T1" fmla="*/ 0 h 31"/>
                  <a:gd name="T2" fmla="*/ 6 w 7"/>
                  <a:gd name="T3" fmla="*/ 2 h 31"/>
                  <a:gd name="T4" fmla="*/ 0 w 7"/>
                  <a:gd name="T5" fmla="*/ 31 h 31"/>
                  <a:gd name="T6" fmla="*/ 7 w 7"/>
                  <a:gd name="T7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31">
                    <a:moveTo>
                      <a:pt x="7" y="0"/>
                    </a:moveTo>
                    <a:cubicBezTo>
                      <a:pt x="7" y="1"/>
                      <a:pt x="6" y="1"/>
                      <a:pt x="6" y="2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AD9D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" name="Freeform 131"/>
              <p:cNvSpPr>
                <a:spLocks/>
              </p:cNvSpPr>
              <p:nvPr/>
            </p:nvSpPr>
            <p:spPr bwMode="auto">
              <a:xfrm>
                <a:off x="6948488" y="3502025"/>
                <a:ext cx="65088" cy="119063"/>
              </a:xfrm>
              <a:custGeom>
                <a:avLst/>
                <a:gdLst>
                  <a:gd name="T0" fmla="*/ 41 w 41"/>
                  <a:gd name="T1" fmla="*/ 0 h 75"/>
                  <a:gd name="T2" fmla="*/ 17 w 41"/>
                  <a:gd name="T3" fmla="*/ 0 h 75"/>
                  <a:gd name="T4" fmla="*/ 17 w 41"/>
                  <a:gd name="T5" fmla="*/ 1 h 75"/>
                  <a:gd name="T6" fmla="*/ 9 w 41"/>
                  <a:gd name="T7" fmla="*/ 36 h 75"/>
                  <a:gd name="T8" fmla="*/ 0 w 41"/>
                  <a:gd name="T9" fmla="*/ 75 h 75"/>
                  <a:gd name="T10" fmla="*/ 41 w 41"/>
                  <a:gd name="T11" fmla="*/ 75 h 75"/>
                  <a:gd name="T12" fmla="*/ 41 w 41"/>
                  <a:gd name="T1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75">
                    <a:moveTo>
                      <a:pt x="41" y="0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9" y="36"/>
                    </a:lnTo>
                    <a:lnTo>
                      <a:pt x="0" y="75"/>
                    </a:lnTo>
                    <a:lnTo>
                      <a:pt x="41" y="75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" name="Freeform 132"/>
              <p:cNvSpPr>
                <a:spLocks/>
              </p:cNvSpPr>
              <p:nvPr/>
            </p:nvSpPr>
            <p:spPr bwMode="auto">
              <a:xfrm>
                <a:off x="6948488" y="3502025"/>
                <a:ext cx="65088" cy="119063"/>
              </a:xfrm>
              <a:custGeom>
                <a:avLst/>
                <a:gdLst>
                  <a:gd name="T0" fmla="*/ 41 w 41"/>
                  <a:gd name="T1" fmla="*/ 0 h 75"/>
                  <a:gd name="T2" fmla="*/ 17 w 41"/>
                  <a:gd name="T3" fmla="*/ 0 h 75"/>
                  <a:gd name="T4" fmla="*/ 17 w 41"/>
                  <a:gd name="T5" fmla="*/ 1 h 75"/>
                  <a:gd name="T6" fmla="*/ 9 w 41"/>
                  <a:gd name="T7" fmla="*/ 36 h 75"/>
                  <a:gd name="T8" fmla="*/ 0 w 41"/>
                  <a:gd name="T9" fmla="*/ 75 h 75"/>
                  <a:gd name="T10" fmla="*/ 41 w 41"/>
                  <a:gd name="T11" fmla="*/ 75 h 75"/>
                  <a:gd name="T12" fmla="*/ 41 w 41"/>
                  <a:gd name="T1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75">
                    <a:moveTo>
                      <a:pt x="41" y="0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9" y="36"/>
                    </a:lnTo>
                    <a:lnTo>
                      <a:pt x="0" y="75"/>
                    </a:lnTo>
                    <a:lnTo>
                      <a:pt x="41" y="75"/>
                    </a:lnTo>
                    <a:lnTo>
                      <a:pt x="4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" name="Freeform 133"/>
              <p:cNvSpPr>
                <a:spLocks noEditPoints="1"/>
              </p:cNvSpPr>
              <p:nvPr/>
            </p:nvSpPr>
            <p:spPr bwMode="auto">
              <a:xfrm>
                <a:off x="7013576" y="3502025"/>
                <a:ext cx="342900" cy="119063"/>
              </a:xfrm>
              <a:custGeom>
                <a:avLst/>
                <a:gdLst>
                  <a:gd name="T0" fmla="*/ 14 w 216"/>
                  <a:gd name="T1" fmla="*/ 0 h 75"/>
                  <a:gd name="T2" fmla="*/ 0 w 216"/>
                  <a:gd name="T3" fmla="*/ 0 h 75"/>
                  <a:gd name="T4" fmla="*/ 0 w 216"/>
                  <a:gd name="T5" fmla="*/ 75 h 75"/>
                  <a:gd name="T6" fmla="*/ 14 w 216"/>
                  <a:gd name="T7" fmla="*/ 75 h 75"/>
                  <a:gd name="T8" fmla="*/ 14 w 216"/>
                  <a:gd name="T9" fmla="*/ 22 h 75"/>
                  <a:gd name="T10" fmla="*/ 14 w 216"/>
                  <a:gd name="T11" fmla="*/ 0 h 75"/>
                  <a:gd name="T12" fmla="*/ 216 w 216"/>
                  <a:gd name="T13" fmla="*/ 0 h 75"/>
                  <a:gd name="T14" fmla="*/ 202 w 216"/>
                  <a:gd name="T15" fmla="*/ 0 h 75"/>
                  <a:gd name="T16" fmla="*/ 202 w 216"/>
                  <a:gd name="T17" fmla="*/ 29 h 75"/>
                  <a:gd name="T18" fmla="*/ 202 w 216"/>
                  <a:gd name="T19" fmla="*/ 75 h 75"/>
                  <a:gd name="T20" fmla="*/ 216 w 216"/>
                  <a:gd name="T21" fmla="*/ 75 h 75"/>
                  <a:gd name="T22" fmla="*/ 216 w 216"/>
                  <a:gd name="T2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6" h="75">
                    <a:moveTo>
                      <a:pt x="14" y="0"/>
                    </a:moveTo>
                    <a:lnTo>
                      <a:pt x="0" y="0"/>
                    </a:lnTo>
                    <a:lnTo>
                      <a:pt x="0" y="75"/>
                    </a:lnTo>
                    <a:lnTo>
                      <a:pt x="14" y="75"/>
                    </a:lnTo>
                    <a:lnTo>
                      <a:pt x="14" y="22"/>
                    </a:lnTo>
                    <a:lnTo>
                      <a:pt x="14" y="0"/>
                    </a:lnTo>
                    <a:close/>
                    <a:moveTo>
                      <a:pt x="216" y="0"/>
                    </a:moveTo>
                    <a:lnTo>
                      <a:pt x="202" y="0"/>
                    </a:lnTo>
                    <a:lnTo>
                      <a:pt x="202" y="29"/>
                    </a:lnTo>
                    <a:lnTo>
                      <a:pt x="202" y="75"/>
                    </a:lnTo>
                    <a:lnTo>
                      <a:pt x="216" y="75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702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" name="Freeform 134"/>
              <p:cNvSpPr>
                <a:spLocks noEditPoints="1"/>
              </p:cNvSpPr>
              <p:nvPr/>
            </p:nvSpPr>
            <p:spPr bwMode="auto">
              <a:xfrm>
                <a:off x="7013576" y="3502025"/>
                <a:ext cx="342900" cy="119063"/>
              </a:xfrm>
              <a:custGeom>
                <a:avLst/>
                <a:gdLst>
                  <a:gd name="T0" fmla="*/ 14 w 216"/>
                  <a:gd name="T1" fmla="*/ 0 h 75"/>
                  <a:gd name="T2" fmla="*/ 0 w 216"/>
                  <a:gd name="T3" fmla="*/ 0 h 75"/>
                  <a:gd name="T4" fmla="*/ 0 w 216"/>
                  <a:gd name="T5" fmla="*/ 75 h 75"/>
                  <a:gd name="T6" fmla="*/ 14 w 216"/>
                  <a:gd name="T7" fmla="*/ 75 h 75"/>
                  <a:gd name="T8" fmla="*/ 14 w 216"/>
                  <a:gd name="T9" fmla="*/ 22 h 75"/>
                  <a:gd name="T10" fmla="*/ 14 w 216"/>
                  <a:gd name="T11" fmla="*/ 0 h 75"/>
                  <a:gd name="T12" fmla="*/ 216 w 216"/>
                  <a:gd name="T13" fmla="*/ 0 h 75"/>
                  <a:gd name="T14" fmla="*/ 202 w 216"/>
                  <a:gd name="T15" fmla="*/ 0 h 75"/>
                  <a:gd name="T16" fmla="*/ 202 w 216"/>
                  <a:gd name="T17" fmla="*/ 29 h 75"/>
                  <a:gd name="T18" fmla="*/ 202 w 216"/>
                  <a:gd name="T19" fmla="*/ 75 h 75"/>
                  <a:gd name="T20" fmla="*/ 216 w 216"/>
                  <a:gd name="T21" fmla="*/ 75 h 75"/>
                  <a:gd name="T22" fmla="*/ 216 w 216"/>
                  <a:gd name="T2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6" h="75">
                    <a:moveTo>
                      <a:pt x="14" y="0"/>
                    </a:moveTo>
                    <a:lnTo>
                      <a:pt x="0" y="0"/>
                    </a:lnTo>
                    <a:lnTo>
                      <a:pt x="0" y="75"/>
                    </a:lnTo>
                    <a:lnTo>
                      <a:pt x="14" y="75"/>
                    </a:lnTo>
                    <a:lnTo>
                      <a:pt x="14" y="22"/>
                    </a:lnTo>
                    <a:lnTo>
                      <a:pt x="14" y="0"/>
                    </a:lnTo>
                    <a:moveTo>
                      <a:pt x="216" y="0"/>
                    </a:moveTo>
                    <a:lnTo>
                      <a:pt x="202" y="0"/>
                    </a:lnTo>
                    <a:lnTo>
                      <a:pt x="202" y="29"/>
                    </a:lnTo>
                    <a:lnTo>
                      <a:pt x="202" y="75"/>
                    </a:lnTo>
                    <a:lnTo>
                      <a:pt x="216" y="75"/>
                    </a:lnTo>
                    <a:lnTo>
                      <a:pt x="21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" name="Freeform 135"/>
              <p:cNvSpPr>
                <a:spLocks/>
              </p:cNvSpPr>
              <p:nvPr/>
            </p:nvSpPr>
            <p:spPr bwMode="auto">
              <a:xfrm>
                <a:off x="6446838" y="2035175"/>
                <a:ext cx="1471613" cy="979488"/>
              </a:xfrm>
              <a:custGeom>
                <a:avLst/>
                <a:gdLst>
                  <a:gd name="T0" fmla="*/ 103 w 815"/>
                  <a:gd name="T1" fmla="*/ 157 h 543"/>
                  <a:gd name="T2" fmla="*/ 99 w 815"/>
                  <a:gd name="T3" fmla="*/ 138 h 543"/>
                  <a:gd name="T4" fmla="*/ 113 w 815"/>
                  <a:gd name="T5" fmla="*/ 112 h 543"/>
                  <a:gd name="T6" fmla="*/ 155 w 815"/>
                  <a:gd name="T7" fmla="*/ 79 h 543"/>
                  <a:gd name="T8" fmla="*/ 158 w 815"/>
                  <a:gd name="T9" fmla="*/ 77 h 543"/>
                  <a:gd name="T10" fmla="*/ 356 w 815"/>
                  <a:gd name="T11" fmla="*/ 3 h 543"/>
                  <a:gd name="T12" fmla="*/ 406 w 815"/>
                  <a:gd name="T13" fmla="*/ 0 h 543"/>
                  <a:gd name="T14" fmla="*/ 457 w 815"/>
                  <a:gd name="T15" fmla="*/ 3 h 543"/>
                  <a:gd name="T16" fmla="*/ 701 w 815"/>
                  <a:gd name="T17" fmla="*/ 112 h 543"/>
                  <a:gd name="T18" fmla="*/ 713 w 815"/>
                  <a:gd name="T19" fmla="*/ 139 h 543"/>
                  <a:gd name="T20" fmla="*/ 711 w 815"/>
                  <a:gd name="T21" fmla="*/ 155 h 543"/>
                  <a:gd name="T22" fmla="*/ 807 w 815"/>
                  <a:gd name="T23" fmla="*/ 344 h 543"/>
                  <a:gd name="T24" fmla="*/ 815 w 815"/>
                  <a:gd name="T25" fmla="*/ 415 h 543"/>
                  <a:gd name="T26" fmla="*/ 815 w 815"/>
                  <a:gd name="T27" fmla="*/ 416 h 543"/>
                  <a:gd name="T28" fmla="*/ 815 w 815"/>
                  <a:gd name="T29" fmla="*/ 422 h 543"/>
                  <a:gd name="T30" fmla="*/ 815 w 815"/>
                  <a:gd name="T31" fmla="*/ 429 h 543"/>
                  <a:gd name="T32" fmla="*/ 815 w 815"/>
                  <a:gd name="T33" fmla="*/ 496 h 543"/>
                  <a:gd name="T34" fmla="*/ 806 w 815"/>
                  <a:gd name="T35" fmla="*/ 519 h 543"/>
                  <a:gd name="T36" fmla="*/ 782 w 815"/>
                  <a:gd name="T37" fmla="*/ 528 h 543"/>
                  <a:gd name="T38" fmla="*/ 760 w 815"/>
                  <a:gd name="T39" fmla="*/ 519 h 543"/>
                  <a:gd name="T40" fmla="*/ 751 w 815"/>
                  <a:gd name="T41" fmla="*/ 496 h 543"/>
                  <a:gd name="T42" fmla="*/ 751 w 815"/>
                  <a:gd name="T43" fmla="*/ 429 h 543"/>
                  <a:gd name="T44" fmla="*/ 751 w 815"/>
                  <a:gd name="T45" fmla="*/ 422 h 543"/>
                  <a:gd name="T46" fmla="*/ 751 w 815"/>
                  <a:gd name="T47" fmla="*/ 416 h 543"/>
                  <a:gd name="T48" fmla="*/ 744 w 815"/>
                  <a:gd name="T49" fmla="*/ 357 h 543"/>
                  <a:gd name="T50" fmla="*/ 650 w 815"/>
                  <a:gd name="T51" fmla="*/ 187 h 543"/>
                  <a:gd name="T52" fmla="*/ 448 w 815"/>
                  <a:gd name="T53" fmla="*/ 89 h 543"/>
                  <a:gd name="T54" fmla="*/ 407 w 815"/>
                  <a:gd name="T55" fmla="*/ 87 h 543"/>
                  <a:gd name="T56" fmla="*/ 368 w 815"/>
                  <a:gd name="T57" fmla="*/ 89 h 543"/>
                  <a:gd name="T58" fmla="*/ 215 w 815"/>
                  <a:gd name="T59" fmla="*/ 145 h 543"/>
                  <a:gd name="T60" fmla="*/ 214 w 815"/>
                  <a:gd name="T61" fmla="*/ 146 h 543"/>
                  <a:gd name="T62" fmla="*/ 165 w 815"/>
                  <a:gd name="T63" fmla="*/ 187 h 543"/>
                  <a:gd name="T64" fmla="*/ 165 w 815"/>
                  <a:gd name="T65" fmla="*/ 186 h 543"/>
                  <a:gd name="T66" fmla="*/ 72 w 815"/>
                  <a:gd name="T67" fmla="*/ 357 h 543"/>
                  <a:gd name="T68" fmla="*/ 66 w 815"/>
                  <a:gd name="T69" fmla="*/ 416 h 543"/>
                  <a:gd name="T70" fmla="*/ 66 w 815"/>
                  <a:gd name="T71" fmla="*/ 511 h 543"/>
                  <a:gd name="T72" fmla="*/ 56 w 815"/>
                  <a:gd name="T73" fmla="*/ 534 h 543"/>
                  <a:gd name="T74" fmla="*/ 33 w 815"/>
                  <a:gd name="T75" fmla="*/ 543 h 543"/>
                  <a:gd name="T76" fmla="*/ 10 w 815"/>
                  <a:gd name="T77" fmla="*/ 534 h 543"/>
                  <a:gd name="T78" fmla="*/ 1 w 815"/>
                  <a:gd name="T79" fmla="*/ 511 h 543"/>
                  <a:gd name="T80" fmla="*/ 1 w 815"/>
                  <a:gd name="T81" fmla="*/ 437 h 543"/>
                  <a:gd name="T82" fmla="*/ 0 w 815"/>
                  <a:gd name="T83" fmla="*/ 429 h 543"/>
                  <a:gd name="T84" fmla="*/ 0 w 815"/>
                  <a:gd name="T85" fmla="*/ 429 h 543"/>
                  <a:gd name="T86" fmla="*/ 1 w 815"/>
                  <a:gd name="T87" fmla="*/ 417 h 543"/>
                  <a:gd name="T88" fmla="*/ 1 w 815"/>
                  <a:gd name="T89" fmla="*/ 416 h 543"/>
                  <a:gd name="T90" fmla="*/ 1 w 815"/>
                  <a:gd name="T91" fmla="*/ 415 h 543"/>
                  <a:gd name="T92" fmla="*/ 1 w 815"/>
                  <a:gd name="T93" fmla="*/ 415 h 543"/>
                  <a:gd name="T94" fmla="*/ 9 w 815"/>
                  <a:gd name="T95" fmla="*/ 344 h 543"/>
                  <a:gd name="T96" fmla="*/ 103 w 815"/>
                  <a:gd name="T97" fmla="*/ 157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15" h="543">
                    <a:moveTo>
                      <a:pt x="103" y="157"/>
                    </a:moveTo>
                    <a:cubicBezTo>
                      <a:pt x="101" y="152"/>
                      <a:pt x="99" y="145"/>
                      <a:pt x="99" y="138"/>
                    </a:cubicBezTo>
                    <a:cubicBezTo>
                      <a:pt x="100" y="128"/>
                      <a:pt x="104" y="119"/>
                      <a:pt x="113" y="112"/>
                    </a:cubicBezTo>
                    <a:cubicBezTo>
                      <a:pt x="126" y="100"/>
                      <a:pt x="141" y="89"/>
                      <a:pt x="155" y="79"/>
                    </a:cubicBezTo>
                    <a:cubicBezTo>
                      <a:pt x="156" y="78"/>
                      <a:pt x="157" y="77"/>
                      <a:pt x="158" y="77"/>
                    </a:cubicBezTo>
                    <a:cubicBezTo>
                      <a:pt x="217" y="36"/>
                      <a:pt x="283" y="11"/>
                      <a:pt x="356" y="3"/>
                    </a:cubicBezTo>
                    <a:cubicBezTo>
                      <a:pt x="373" y="1"/>
                      <a:pt x="389" y="0"/>
                      <a:pt x="406" y="0"/>
                    </a:cubicBezTo>
                    <a:cubicBezTo>
                      <a:pt x="423" y="0"/>
                      <a:pt x="441" y="1"/>
                      <a:pt x="457" y="3"/>
                    </a:cubicBezTo>
                    <a:cubicBezTo>
                      <a:pt x="549" y="13"/>
                      <a:pt x="631" y="49"/>
                      <a:pt x="701" y="112"/>
                    </a:cubicBezTo>
                    <a:cubicBezTo>
                      <a:pt x="709" y="120"/>
                      <a:pt x="713" y="128"/>
                      <a:pt x="713" y="139"/>
                    </a:cubicBezTo>
                    <a:cubicBezTo>
                      <a:pt x="714" y="145"/>
                      <a:pt x="713" y="150"/>
                      <a:pt x="711" y="155"/>
                    </a:cubicBezTo>
                    <a:cubicBezTo>
                      <a:pt x="761" y="211"/>
                      <a:pt x="793" y="274"/>
                      <a:pt x="807" y="344"/>
                    </a:cubicBezTo>
                    <a:cubicBezTo>
                      <a:pt x="812" y="367"/>
                      <a:pt x="814" y="390"/>
                      <a:pt x="815" y="415"/>
                    </a:cubicBezTo>
                    <a:cubicBezTo>
                      <a:pt x="815" y="416"/>
                      <a:pt x="815" y="416"/>
                      <a:pt x="815" y="416"/>
                    </a:cubicBezTo>
                    <a:cubicBezTo>
                      <a:pt x="815" y="418"/>
                      <a:pt x="815" y="420"/>
                      <a:pt x="815" y="422"/>
                    </a:cubicBezTo>
                    <a:cubicBezTo>
                      <a:pt x="815" y="424"/>
                      <a:pt x="815" y="427"/>
                      <a:pt x="815" y="429"/>
                    </a:cubicBezTo>
                    <a:cubicBezTo>
                      <a:pt x="815" y="496"/>
                      <a:pt x="815" y="496"/>
                      <a:pt x="815" y="496"/>
                    </a:cubicBezTo>
                    <a:cubicBezTo>
                      <a:pt x="815" y="505"/>
                      <a:pt x="812" y="512"/>
                      <a:pt x="806" y="519"/>
                    </a:cubicBezTo>
                    <a:cubicBezTo>
                      <a:pt x="799" y="525"/>
                      <a:pt x="792" y="528"/>
                      <a:pt x="782" y="528"/>
                    </a:cubicBezTo>
                    <a:cubicBezTo>
                      <a:pt x="774" y="528"/>
                      <a:pt x="766" y="525"/>
                      <a:pt x="760" y="519"/>
                    </a:cubicBezTo>
                    <a:cubicBezTo>
                      <a:pt x="754" y="512"/>
                      <a:pt x="751" y="505"/>
                      <a:pt x="751" y="496"/>
                    </a:cubicBezTo>
                    <a:cubicBezTo>
                      <a:pt x="751" y="429"/>
                      <a:pt x="751" y="429"/>
                      <a:pt x="751" y="429"/>
                    </a:cubicBezTo>
                    <a:cubicBezTo>
                      <a:pt x="751" y="427"/>
                      <a:pt x="751" y="424"/>
                      <a:pt x="751" y="422"/>
                    </a:cubicBezTo>
                    <a:cubicBezTo>
                      <a:pt x="751" y="420"/>
                      <a:pt x="751" y="418"/>
                      <a:pt x="751" y="416"/>
                    </a:cubicBezTo>
                    <a:cubicBezTo>
                      <a:pt x="750" y="395"/>
                      <a:pt x="748" y="376"/>
                      <a:pt x="744" y="357"/>
                    </a:cubicBezTo>
                    <a:cubicBezTo>
                      <a:pt x="731" y="292"/>
                      <a:pt x="700" y="236"/>
                      <a:pt x="650" y="187"/>
                    </a:cubicBezTo>
                    <a:cubicBezTo>
                      <a:pt x="593" y="130"/>
                      <a:pt x="526" y="97"/>
                      <a:pt x="448" y="89"/>
                    </a:cubicBezTo>
                    <a:cubicBezTo>
                      <a:pt x="435" y="87"/>
                      <a:pt x="421" y="87"/>
                      <a:pt x="407" y="87"/>
                    </a:cubicBezTo>
                    <a:cubicBezTo>
                      <a:pt x="394" y="87"/>
                      <a:pt x="381" y="87"/>
                      <a:pt x="368" y="89"/>
                    </a:cubicBezTo>
                    <a:cubicBezTo>
                      <a:pt x="311" y="95"/>
                      <a:pt x="260" y="113"/>
                      <a:pt x="215" y="145"/>
                    </a:cubicBezTo>
                    <a:cubicBezTo>
                      <a:pt x="214" y="145"/>
                      <a:pt x="214" y="146"/>
                      <a:pt x="214" y="146"/>
                    </a:cubicBezTo>
                    <a:cubicBezTo>
                      <a:pt x="197" y="157"/>
                      <a:pt x="181" y="171"/>
                      <a:pt x="165" y="187"/>
                    </a:cubicBezTo>
                    <a:cubicBezTo>
                      <a:pt x="165" y="186"/>
                      <a:pt x="165" y="186"/>
                      <a:pt x="165" y="186"/>
                    </a:cubicBezTo>
                    <a:cubicBezTo>
                      <a:pt x="116" y="236"/>
                      <a:pt x="85" y="293"/>
                      <a:pt x="72" y="357"/>
                    </a:cubicBezTo>
                    <a:cubicBezTo>
                      <a:pt x="69" y="376"/>
                      <a:pt x="66" y="395"/>
                      <a:pt x="66" y="416"/>
                    </a:cubicBezTo>
                    <a:cubicBezTo>
                      <a:pt x="66" y="511"/>
                      <a:pt x="66" y="511"/>
                      <a:pt x="66" y="511"/>
                    </a:cubicBezTo>
                    <a:cubicBezTo>
                      <a:pt x="66" y="520"/>
                      <a:pt x="63" y="528"/>
                      <a:pt x="56" y="534"/>
                    </a:cubicBezTo>
                    <a:cubicBezTo>
                      <a:pt x="50" y="540"/>
                      <a:pt x="42" y="543"/>
                      <a:pt x="33" y="543"/>
                    </a:cubicBezTo>
                    <a:cubicBezTo>
                      <a:pt x="24" y="543"/>
                      <a:pt x="17" y="540"/>
                      <a:pt x="10" y="534"/>
                    </a:cubicBezTo>
                    <a:cubicBezTo>
                      <a:pt x="4" y="528"/>
                      <a:pt x="1" y="520"/>
                      <a:pt x="1" y="511"/>
                    </a:cubicBezTo>
                    <a:cubicBezTo>
                      <a:pt x="1" y="437"/>
                      <a:pt x="1" y="437"/>
                      <a:pt x="1" y="437"/>
                    </a:cubicBezTo>
                    <a:cubicBezTo>
                      <a:pt x="0" y="435"/>
                      <a:pt x="0" y="432"/>
                      <a:pt x="0" y="429"/>
                    </a:cubicBezTo>
                    <a:cubicBezTo>
                      <a:pt x="0" y="429"/>
                      <a:pt x="0" y="429"/>
                      <a:pt x="0" y="429"/>
                    </a:cubicBezTo>
                    <a:cubicBezTo>
                      <a:pt x="0" y="424"/>
                      <a:pt x="0" y="420"/>
                      <a:pt x="1" y="417"/>
                    </a:cubicBezTo>
                    <a:cubicBezTo>
                      <a:pt x="1" y="416"/>
                      <a:pt x="1" y="416"/>
                      <a:pt x="1" y="416"/>
                    </a:cubicBezTo>
                    <a:cubicBezTo>
                      <a:pt x="1" y="416"/>
                      <a:pt x="1" y="416"/>
                      <a:pt x="1" y="415"/>
                    </a:cubicBezTo>
                    <a:cubicBezTo>
                      <a:pt x="1" y="415"/>
                      <a:pt x="1" y="415"/>
                      <a:pt x="1" y="415"/>
                    </a:cubicBezTo>
                    <a:cubicBezTo>
                      <a:pt x="1" y="390"/>
                      <a:pt x="4" y="367"/>
                      <a:pt x="9" y="344"/>
                    </a:cubicBezTo>
                    <a:cubicBezTo>
                      <a:pt x="22" y="274"/>
                      <a:pt x="54" y="212"/>
                      <a:pt x="103" y="157"/>
                    </a:cubicBezTo>
                    <a:close/>
                  </a:path>
                </a:pathLst>
              </a:custGeom>
              <a:solidFill>
                <a:srgbClr val="008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" name="Freeform 136"/>
              <p:cNvSpPr>
                <a:spLocks/>
              </p:cNvSpPr>
              <p:nvPr/>
            </p:nvSpPr>
            <p:spPr bwMode="auto">
              <a:xfrm>
                <a:off x="7872413" y="2851150"/>
                <a:ext cx="153988" cy="303213"/>
              </a:xfrm>
              <a:custGeom>
                <a:avLst/>
                <a:gdLst>
                  <a:gd name="T0" fmla="*/ 0 w 85"/>
                  <a:gd name="T1" fmla="*/ 168 h 168"/>
                  <a:gd name="T2" fmla="*/ 0 w 85"/>
                  <a:gd name="T3" fmla="*/ 1 h 168"/>
                  <a:gd name="T4" fmla="*/ 0 w 85"/>
                  <a:gd name="T5" fmla="*/ 0 h 168"/>
                  <a:gd name="T6" fmla="*/ 1 w 85"/>
                  <a:gd name="T7" fmla="*/ 0 h 168"/>
                  <a:gd name="T8" fmla="*/ 59 w 85"/>
                  <a:gd name="T9" fmla="*/ 24 h 168"/>
                  <a:gd name="T10" fmla="*/ 85 w 85"/>
                  <a:gd name="T11" fmla="*/ 84 h 168"/>
                  <a:gd name="T12" fmla="*/ 59 w 85"/>
                  <a:gd name="T13" fmla="*/ 143 h 168"/>
                  <a:gd name="T14" fmla="*/ 1 w 85"/>
                  <a:gd name="T15" fmla="*/ 168 h 168"/>
                  <a:gd name="T16" fmla="*/ 0 w 85"/>
                  <a:gd name="T17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" h="168">
                    <a:moveTo>
                      <a:pt x="0" y="168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4" y="0"/>
                      <a:pt x="44" y="8"/>
                      <a:pt x="59" y="24"/>
                    </a:cubicBezTo>
                    <a:cubicBezTo>
                      <a:pt x="76" y="41"/>
                      <a:pt x="85" y="61"/>
                      <a:pt x="85" y="84"/>
                    </a:cubicBezTo>
                    <a:cubicBezTo>
                      <a:pt x="85" y="107"/>
                      <a:pt x="76" y="127"/>
                      <a:pt x="59" y="143"/>
                    </a:cubicBezTo>
                    <a:cubicBezTo>
                      <a:pt x="44" y="159"/>
                      <a:pt x="24" y="168"/>
                      <a:pt x="1" y="168"/>
                    </a:cubicBezTo>
                    <a:cubicBezTo>
                      <a:pt x="1" y="168"/>
                      <a:pt x="0" y="168"/>
                      <a:pt x="0" y="168"/>
                    </a:cubicBezTo>
                    <a:close/>
                  </a:path>
                </a:pathLst>
              </a:custGeom>
              <a:solidFill>
                <a:srgbClr val="00A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" name="Freeform 137"/>
              <p:cNvSpPr>
                <a:spLocks/>
              </p:cNvSpPr>
              <p:nvPr/>
            </p:nvSpPr>
            <p:spPr bwMode="auto">
              <a:xfrm>
                <a:off x="7781926" y="2852738"/>
                <a:ext cx="90488" cy="301625"/>
              </a:xfrm>
              <a:custGeom>
                <a:avLst/>
                <a:gdLst>
                  <a:gd name="T0" fmla="*/ 57 w 57"/>
                  <a:gd name="T1" fmla="*/ 0 h 190"/>
                  <a:gd name="T2" fmla="*/ 57 w 57"/>
                  <a:gd name="T3" fmla="*/ 190 h 190"/>
                  <a:gd name="T4" fmla="*/ 57 w 57"/>
                  <a:gd name="T5" fmla="*/ 190 h 190"/>
                  <a:gd name="T6" fmla="*/ 0 w 57"/>
                  <a:gd name="T7" fmla="*/ 190 h 190"/>
                  <a:gd name="T8" fmla="*/ 0 w 57"/>
                  <a:gd name="T9" fmla="*/ 0 h 190"/>
                  <a:gd name="T10" fmla="*/ 57 w 57"/>
                  <a:gd name="T11" fmla="*/ 0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190">
                    <a:moveTo>
                      <a:pt x="57" y="0"/>
                    </a:moveTo>
                    <a:lnTo>
                      <a:pt x="57" y="190"/>
                    </a:lnTo>
                    <a:lnTo>
                      <a:pt x="57" y="190"/>
                    </a:lnTo>
                    <a:lnTo>
                      <a:pt x="0" y="190"/>
                    </a:lnTo>
                    <a:lnTo>
                      <a:pt x="0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0C6B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" name="Freeform 138"/>
              <p:cNvSpPr>
                <a:spLocks/>
              </p:cNvSpPr>
              <p:nvPr/>
            </p:nvSpPr>
            <p:spPr bwMode="auto">
              <a:xfrm>
                <a:off x="6499226" y="2851150"/>
                <a:ext cx="90488" cy="303213"/>
              </a:xfrm>
              <a:custGeom>
                <a:avLst/>
                <a:gdLst>
                  <a:gd name="T0" fmla="*/ 0 w 57"/>
                  <a:gd name="T1" fmla="*/ 191 h 191"/>
                  <a:gd name="T2" fmla="*/ 0 w 57"/>
                  <a:gd name="T3" fmla="*/ 1 h 191"/>
                  <a:gd name="T4" fmla="*/ 0 w 57"/>
                  <a:gd name="T5" fmla="*/ 0 h 191"/>
                  <a:gd name="T6" fmla="*/ 57 w 57"/>
                  <a:gd name="T7" fmla="*/ 0 h 191"/>
                  <a:gd name="T8" fmla="*/ 57 w 57"/>
                  <a:gd name="T9" fmla="*/ 191 h 191"/>
                  <a:gd name="T10" fmla="*/ 0 w 57"/>
                  <a:gd name="T11" fmla="*/ 19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191">
                    <a:moveTo>
                      <a:pt x="0" y="19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57" y="0"/>
                    </a:lnTo>
                    <a:lnTo>
                      <a:pt x="57" y="191"/>
                    </a:lnTo>
                    <a:lnTo>
                      <a:pt x="0" y="191"/>
                    </a:lnTo>
                    <a:close/>
                  </a:path>
                </a:pathLst>
              </a:custGeom>
              <a:solidFill>
                <a:srgbClr val="0C6B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" name="Freeform 139"/>
              <p:cNvSpPr>
                <a:spLocks/>
              </p:cNvSpPr>
              <p:nvPr/>
            </p:nvSpPr>
            <p:spPr bwMode="auto">
              <a:xfrm>
                <a:off x="6345238" y="2852738"/>
                <a:ext cx="153988" cy="301625"/>
              </a:xfrm>
              <a:custGeom>
                <a:avLst/>
                <a:gdLst>
                  <a:gd name="T0" fmla="*/ 85 w 85"/>
                  <a:gd name="T1" fmla="*/ 0 h 167"/>
                  <a:gd name="T2" fmla="*/ 85 w 85"/>
                  <a:gd name="T3" fmla="*/ 167 h 167"/>
                  <a:gd name="T4" fmla="*/ 85 w 85"/>
                  <a:gd name="T5" fmla="*/ 167 h 167"/>
                  <a:gd name="T6" fmla="*/ 83 w 85"/>
                  <a:gd name="T7" fmla="*/ 167 h 167"/>
                  <a:gd name="T8" fmla="*/ 24 w 85"/>
                  <a:gd name="T9" fmla="*/ 143 h 167"/>
                  <a:gd name="T10" fmla="*/ 0 w 85"/>
                  <a:gd name="T11" fmla="*/ 83 h 167"/>
                  <a:gd name="T12" fmla="*/ 24 w 85"/>
                  <a:gd name="T13" fmla="*/ 24 h 167"/>
                  <a:gd name="T14" fmla="*/ 83 w 85"/>
                  <a:gd name="T15" fmla="*/ 0 h 167"/>
                  <a:gd name="T16" fmla="*/ 85 w 85"/>
                  <a:gd name="T17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" h="167">
                    <a:moveTo>
                      <a:pt x="85" y="0"/>
                    </a:moveTo>
                    <a:cubicBezTo>
                      <a:pt x="85" y="167"/>
                      <a:pt x="85" y="167"/>
                      <a:pt x="85" y="167"/>
                    </a:cubicBezTo>
                    <a:cubicBezTo>
                      <a:pt x="85" y="167"/>
                      <a:pt x="85" y="167"/>
                      <a:pt x="85" y="167"/>
                    </a:cubicBezTo>
                    <a:cubicBezTo>
                      <a:pt x="84" y="167"/>
                      <a:pt x="84" y="167"/>
                      <a:pt x="83" y="167"/>
                    </a:cubicBezTo>
                    <a:cubicBezTo>
                      <a:pt x="60" y="167"/>
                      <a:pt x="41" y="159"/>
                      <a:pt x="24" y="143"/>
                    </a:cubicBezTo>
                    <a:cubicBezTo>
                      <a:pt x="8" y="127"/>
                      <a:pt x="0" y="107"/>
                      <a:pt x="0" y="83"/>
                    </a:cubicBezTo>
                    <a:cubicBezTo>
                      <a:pt x="0" y="60"/>
                      <a:pt x="8" y="41"/>
                      <a:pt x="24" y="24"/>
                    </a:cubicBezTo>
                    <a:cubicBezTo>
                      <a:pt x="41" y="8"/>
                      <a:pt x="60" y="0"/>
                      <a:pt x="83" y="0"/>
                    </a:cubicBezTo>
                    <a:cubicBezTo>
                      <a:pt x="84" y="0"/>
                      <a:pt x="84" y="0"/>
                      <a:pt x="85" y="0"/>
                    </a:cubicBezTo>
                    <a:close/>
                  </a:path>
                </a:pathLst>
              </a:custGeom>
              <a:solidFill>
                <a:srgbClr val="00A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" name="Freeform 140"/>
              <p:cNvSpPr>
                <a:spLocks/>
              </p:cNvSpPr>
              <p:nvPr/>
            </p:nvSpPr>
            <p:spPr bwMode="auto">
              <a:xfrm>
                <a:off x="6564313" y="2132013"/>
                <a:ext cx="938213" cy="685800"/>
              </a:xfrm>
              <a:custGeom>
                <a:avLst/>
                <a:gdLst>
                  <a:gd name="T0" fmla="*/ 345 w 520"/>
                  <a:gd name="T1" fmla="*/ 379 h 380"/>
                  <a:gd name="T2" fmla="*/ 340 w 520"/>
                  <a:gd name="T3" fmla="*/ 379 h 380"/>
                  <a:gd name="T4" fmla="*/ 328 w 520"/>
                  <a:gd name="T5" fmla="*/ 380 h 380"/>
                  <a:gd name="T6" fmla="*/ 323 w 520"/>
                  <a:gd name="T7" fmla="*/ 380 h 380"/>
                  <a:gd name="T8" fmla="*/ 0 w 520"/>
                  <a:gd name="T9" fmla="*/ 380 h 380"/>
                  <a:gd name="T10" fmla="*/ 0 w 520"/>
                  <a:gd name="T11" fmla="*/ 220 h 380"/>
                  <a:gd name="T12" fmla="*/ 21 w 520"/>
                  <a:gd name="T13" fmla="*/ 181 h 380"/>
                  <a:gd name="T14" fmla="*/ 33 w 520"/>
                  <a:gd name="T15" fmla="*/ 163 h 380"/>
                  <a:gd name="T16" fmla="*/ 60 w 520"/>
                  <a:gd name="T17" fmla="*/ 130 h 380"/>
                  <a:gd name="T18" fmla="*/ 72 w 520"/>
                  <a:gd name="T19" fmla="*/ 117 h 380"/>
                  <a:gd name="T20" fmla="*/ 77 w 520"/>
                  <a:gd name="T21" fmla="*/ 111 h 380"/>
                  <a:gd name="T22" fmla="*/ 98 w 520"/>
                  <a:gd name="T23" fmla="*/ 91 h 380"/>
                  <a:gd name="T24" fmla="*/ 110 w 520"/>
                  <a:gd name="T25" fmla="*/ 82 h 380"/>
                  <a:gd name="T26" fmla="*/ 131 w 520"/>
                  <a:gd name="T27" fmla="*/ 66 h 380"/>
                  <a:gd name="T28" fmla="*/ 136 w 520"/>
                  <a:gd name="T29" fmla="*/ 63 h 380"/>
                  <a:gd name="T30" fmla="*/ 148 w 520"/>
                  <a:gd name="T31" fmla="*/ 55 h 380"/>
                  <a:gd name="T32" fmla="*/ 174 w 520"/>
                  <a:gd name="T33" fmla="*/ 40 h 380"/>
                  <a:gd name="T34" fmla="*/ 186 w 520"/>
                  <a:gd name="T35" fmla="*/ 34 h 380"/>
                  <a:gd name="T36" fmla="*/ 213 w 520"/>
                  <a:gd name="T37" fmla="*/ 23 h 380"/>
                  <a:gd name="T38" fmla="*/ 225 w 520"/>
                  <a:gd name="T39" fmla="*/ 19 h 380"/>
                  <a:gd name="T40" fmla="*/ 251 w 520"/>
                  <a:gd name="T41" fmla="*/ 11 h 380"/>
                  <a:gd name="T42" fmla="*/ 263 w 520"/>
                  <a:gd name="T43" fmla="*/ 9 h 380"/>
                  <a:gd name="T44" fmla="*/ 290 w 520"/>
                  <a:gd name="T45" fmla="*/ 4 h 380"/>
                  <a:gd name="T46" fmla="*/ 302 w 520"/>
                  <a:gd name="T47" fmla="*/ 3 h 380"/>
                  <a:gd name="T48" fmla="*/ 328 w 520"/>
                  <a:gd name="T49" fmla="*/ 1 h 380"/>
                  <a:gd name="T50" fmla="*/ 340 w 520"/>
                  <a:gd name="T51" fmla="*/ 0 h 380"/>
                  <a:gd name="T52" fmla="*/ 345 w 520"/>
                  <a:gd name="T53" fmla="*/ 0 h 380"/>
                  <a:gd name="T54" fmla="*/ 366 w 520"/>
                  <a:gd name="T55" fmla="*/ 1 h 380"/>
                  <a:gd name="T56" fmla="*/ 378 w 520"/>
                  <a:gd name="T57" fmla="*/ 2 h 380"/>
                  <a:gd name="T58" fmla="*/ 390 w 520"/>
                  <a:gd name="T59" fmla="*/ 3 h 380"/>
                  <a:gd name="T60" fmla="*/ 404 w 520"/>
                  <a:gd name="T61" fmla="*/ 5 h 380"/>
                  <a:gd name="T62" fmla="*/ 417 w 520"/>
                  <a:gd name="T63" fmla="*/ 7 h 380"/>
                  <a:gd name="T64" fmla="*/ 443 w 520"/>
                  <a:gd name="T65" fmla="*/ 12 h 380"/>
                  <a:gd name="T66" fmla="*/ 455 w 520"/>
                  <a:gd name="T67" fmla="*/ 16 h 380"/>
                  <a:gd name="T68" fmla="*/ 482 w 520"/>
                  <a:gd name="T69" fmla="*/ 24 h 380"/>
                  <a:gd name="T70" fmla="*/ 494 w 520"/>
                  <a:gd name="T71" fmla="*/ 29 h 380"/>
                  <a:gd name="T72" fmla="*/ 520 w 520"/>
                  <a:gd name="T73" fmla="*/ 41 h 380"/>
                  <a:gd name="T74" fmla="*/ 520 w 520"/>
                  <a:gd name="T75" fmla="*/ 103 h 380"/>
                  <a:gd name="T76" fmla="*/ 520 w 520"/>
                  <a:gd name="T77" fmla="*/ 113 h 380"/>
                  <a:gd name="T78" fmla="*/ 520 w 520"/>
                  <a:gd name="T79" fmla="*/ 191 h 380"/>
                  <a:gd name="T80" fmla="*/ 511 w 520"/>
                  <a:gd name="T81" fmla="*/ 253 h 380"/>
                  <a:gd name="T82" fmla="*/ 494 w 520"/>
                  <a:gd name="T83" fmla="*/ 296 h 380"/>
                  <a:gd name="T84" fmla="*/ 482 w 520"/>
                  <a:gd name="T85" fmla="*/ 314 h 380"/>
                  <a:gd name="T86" fmla="*/ 455 w 520"/>
                  <a:gd name="T87" fmla="*/ 340 h 380"/>
                  <a:gd name="T88" fmla="*/ 443 w 520"/>
                  <a:gd name="T89" fmla="*/ 349 h 380"/>
                  <a:gd name="T90" fmla="*/ 417 w 520"/>
                  <a:gd name="T91" fmla="*/ 362 h 380"/>
                  <a:gd name="T92" fmla="*/ 404 w 520"/>
                  <a:gd name="T93" fmla="*/ 367 h 380"/>
                  <a:gd name="T94" fmla="*/ 378 w 520"/>
                  <a:gd name="T95" fmla="*/ 374 h 380"/>
                  <a:gd name="T96" fmla="*/ 366 w 520"/>
                  <a:gd name="T97" fmla="*/ 376 h 380"/>
                  <a:gd name="T98" fmla="*/ 345 w 520"/>
                  <a:gd name="T99" fmla="*/ 379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20" h="380">
                    <a:moveTo>
                      <a:pt x="345" y="379"/>
                    </a:moveTo>
                    <a:cubicBezTo>
                      <a:pt x="343" y="379"/>
                      <a:pt x="342" y="379"/>
                      <a:pt x="340" y="379"/>
                    </a:cubicBezTo>
                    <a:cubicBezTo>
                      <a:pt x="336" y="379"/>
                      <a:pt x="332" y="380"/>
                      <a:pt x="328" y="380"/>
                    </a:cubicBezTo>
                    <a:cubicBezTo>
                      <a:pt x="326" y="380"/>
                      <a:pt x="325" y="380"/>
                      <a:pt x="323" y="380"/>
                    </a:cubicBezTo>
                    <a:cubicBezTo>
                      <a:pt x="0" y="380"/>
                      <a:pt x="0" y="380"/>
                      <a:pt x="0" y="380"/>
                    </a:cubicBezTo>
                    <a:cubicBezTo>
                      <a:pt x="0" y="220"/>
                      <a:pt x="0" y="220"/>
                      <a:pt x="0" y="220"/>
                    </a:cubicBezTo>
                    <a:cubicBezTo>
                      <a:pt x="6" y="207"/>
                      <a:pt x="13" y="194"/>
                      <a:pt x="21" y="181"/>
                    </a:cubicBezTo>
                    <a:cubicBezTo>
                      <a:pt x="25" y="175"/>
                      <a:pt x="29" y="169"/>
                      <a:pt x="33" y="163"/>
                    </a:cubicBezTo>
                    <a:cubicBezTo>
                      <a:pt x="41" y="151"/>
                      <a:pt x="50" y="140"/>
                      <a:pt x="60" y="130"/>
                    </a:cubicBezTo>
                    <a:cubicBezTo>
                      <a:pt x="63" y="125"/>
                      <a:pt x="67" y="121"/>
                      <a:pt x="72" y="117"/>
                    </a:cubicBezTo>
                    <a:cubicBezTo>
                      <a:pt x="73" y="115"/>
                      <a:pt x="75" y="113"/>
                      <a:pt x="77" y="111"/>
                    </a:cubicBezTo>
                    <a:cubicBezTo>
                      <a:pt x="84" y="104"/>
                      <a:pt x="91" y="98"/>
                      <a:pt x="98" y="91"/>
                    </a:cubicBezTo>
                    <a:cubicBezTo>
                      <a:pt x="102" y="88"/>
                      <a:pt x="106" y="85"/>
                      <a:pt x="110" y="82"/>
                    </a:cubicBezTo>
                    <a:cubicBezTo>
                      <a:pt x="117" y="76"/>
                      <a:pt x="124" y="71"/>
                      <a:pt x="131" y="66"/>
                    </a:cubicBezTo>
                    <a:cubicBezTo>
                      <a:pt x="133" y="65"/>
                      <a:pt x="134" y="64"/>
                      <a:pt x="136" y="63"/>
                    </a:cubicBezTo>
                    <a:cubicBezTo>
                      <a:pt x="140" y="60"/>
                      <a:pt x="144" y="58"/>
                      <a:pt x="148" y="55"/>
                    </a:cubicBezTo>
                    <a:cubicBezTo>
                      <a:pt x="157" y="49"/>
                      <a:pt x="166" y="44"/>
                      <a:pt x="174" y="40"/>
                    </a:cubicBezTo>
                    <a:cubicBezTo>
                      <a:pt x="178" y="38"/>
                      <a:pt x="182" y="36"/>
                      <a:pt x="186" y="34"/>
                    </a:cubicBezTo>
                    <a:cubicBezTo>
                      <a:pt x="195" y="30"/>
                      <a:pt x="204" y="27"/>
                      <a:pt x="213" y="23"/>
                    </a:cubicBezTo>
                    <a:cubicBezTo>
                      <a:pt x="217" y="22"/>
                      <a:pt x="221" y="20"/>
                      <a:pt x="225" y="19"/>
                    </a:cubicBezTo>
                    <a:cubicBezTo>
                      <a:pt x="233" y="16"/>
                      <a:pt x="242" y="14"/>
                      <a:pt x="251" y="11"/>
                    </a:cubicBezTo>
                    <a:cubicBezTo>
                      <a:pt x="255" y="10"/>
                      <a:pt x="259" y="10"/>
                      <a:pt x="263" y="9"/>
                    </a:cubicBezTo>
                    <a:cubicBezTo>
                      <a:pt x="272" y="7"/>
                      <a:pt x="281" y="5"/>
                      <a:pt x="290" y="4"/>
                    </a:cubicBezTo>
                    <a:cubicBezTo>
                      <a:pt x="294" y="4"/>
                      <a:pt x="298" y="3"/>
                      <a:pt x="302" y="3"/>
                    </a:cubicBezTo>
                    <a:cubicBezTo>
                      <a:pt x="310" y="2"/>
                      <a:pt x="319" y="1"/>
                      <a:pt x="328" y="1"/>
                    </a:cubicBezTo>
                    <a:cubicBezTo>
                      <a:pt x="332" y="0"/>
                      <a:pt x="336" y="0"/>
                      <a:pt x="340" y="0"/>
                    </a:cubicBezTo>
                    <a:cubicBezTo>
                      <a:pt x="342" y="0"/>
                      <a:pt x="343" y="0"/>
                      <a:pt x="345" y="0"/>
                    </a:cubicBezTo>
                    <a:cubicBezTo>
                      <a:pt x="352" y="0"/>
                      <a:pt x="359" y="0"/>
                      <a:pt x="366" y="1"/>
                    </a:cubicBezTo>
                    <a:cubicBezTo>
                      <a:pt x="370" y="1"/>
                      <a:pt x="374" y="1"/>
                      <a:pt x="378" y="2"/>
                    </a:cubicBezTo>
                    <a:cubicBezTo>
                      <a:pt x="382" y="2"/>
                      <a:pt x="386" y="2"/>
                      <a:pt x="390" y="3"/>
                    </a:cubicBezTo>
                    <a:cubicBezTo>
                      <a:pt x="395" y="3"/>
                      <a:pt x="400" y="4"/>
                      <a:pt x="404" y="5"/>
                    </a:cubicBezTo>
                    <a:cubicBezTo>
                      <a:pt x="409" y="5"/>
                      <a:pt x="413" y="6"/>
                      <a:pt x="417" y="7"/>
                    </a:cubicBezTo>
                    <a:cubicBezTo>
                      <a:pt x="425" y="8"/>
                      <a:pt x="434" y="10"/>
                      <a:pt x="443" y="12"/>
                    </a:cubicBezTo>
                    <a:cubicBezTo>
                      <a:pt x="447" y="13"/>
                      <a:pt x="451" y="14"/>
                      <a:pt x="455" y="16"/>
                    </a:cubicBezTo>
                    <a:cubicBezTo>
                      <a:pt x="464" y="18"/>
                      <a:pt x="473" y="21"/>
                      <a:pt x="482" y="24"/>
                    </a:cubicBezTo>
                    <a:cubicBezTo>
                      <a:pt x="486" y="25"/>
                      <a:pt x="490" y="27"/>
                      <a:pt x="494" y="29"/>
                    </a:cubicBezTo>
                    <a:cubicBezTo>
                      <a:pt x="502" y="32"/>
                      <a:pt x="511" y="37"/>
                      <a:pt x="520" y="41"/>
                    </a:cubicBezTo>
                    <a:cubicBezTo>
                      <a:pt x="520" y="103"/>
                      <a:pt x="520" y="103"/>
                      <a:pt x="520" y="103"/>
                    </a:cubicBezTo>
                    <a:cubicBezTo>
                      <a:pt x="520" y="107"/>
                      <a:pt x="520" y="110"/>
                      <a:pt x="520" y="113"/>
                    </a:cubicBezTo>
                    <a:cubicBezTo>
                      <a:pt x="520" y="191"/>
                      <a:pt x="520" y="191"/>
                      <a:pt x="520" y="191"/>
                    </a:cubicBezTo>
                    <a:cubicBezTo>
                      <a:pt x="519" y="214"/>
                      <a:pt x="516" y="234"/>
                      <a:pt x="511" y="253"/>
                    </a:cubicBezTo>
                    <a:cubicBezTo>
                      <a:pt x="507" y="269"/>
                      <a:pt x="501" y="284"/>
                      <a:pt x="494" y="296"/>
                    </a:cubicBezTo>
                    <a:cubicBezTo>
                      <a:pt x="490" y="303"/>
                      <a:pt x="486" y="308"/>
                      <a:pt x="482" y="314"/>
                    </a:cubicBezTo>
                    <a:cubicBezTo>
                      <a:pt x="474" y="324"/>
                      <a:pt x="465" y="332"/>
                      <a:pt x="455" y="340"/>
                    </a:cubicBezTo>
                    <a:cubicBezTo>
                      <a:pt x="451" y="343"/>
                      <a:pt x="447" y="346"/>
                      <a:pt x="443" y="349"/>
                    </a:cubicBezTo>
                    <a:cubicBezTo>
                      <a:pt x="435" y="354"/>
                      <a:pt x="426" y="358"/>
                      <a:pt x="417" y="362"/>
                    </a:cubicBezTo>
                    <a:cubicBezTo>
                      <a:pt x="413" y="364"/>
                      <a:pt x="409" y="365"/>
                      <a:pt x="404" y="367"/>
                    </a:cubicBezTo>
                    <a:cubicBezTo>
                      <a:pt x="396" y="369"/>
                      <a:pt x="387" y="372"/>
                      <a:pt x="378" y="374"/>
                    </a:cubicBezTo>
                    <a:cubicBezTo>
                      <a:pt x="374" y="374"/>
                      <a:pt x="370" y="375"/>
                      <a:pt x="366" y="376"/>
                    </a:cubicBezTo>
                    <a:cubicBezTo>
                      <a:pt x="360" y="377"/>
                      <a:pt x="353" y="378"/>
                      <a:pt x="345" y="379"/>
                    </a:cubicBezTo>
                    <a:close/>
                  </a:path>
                </a:pathLst>
              </a:custGeom>
              <a:solidFill>
                <a:srgbClr val="963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" name="Freeform 141"/>
              <p:cNvSpPr>
                <a:spLocks noEditPoints="1"/>
              </p:cNvSpPr>
              <p:nvPr/>
            </p:nvSpPr>
            <p:spPr bwMode="auto">
              <a:xfrm>
                <a:off x="6500813" y="2206625"/>
                <a:ext cx="1371600" cy="611188"/>
              </a:xfrm>
              <a:custGeom>
                <a:avLst/>
                <a:gdLst>
                  <a:gd name="T0" fmla="*/ 725 w 760"/>
                  <a:gd name="T1" fmla="*/ 338 h 339"/>
                  <a:gd name="T2" fmla="*/ 708 w 760"/>
                  <a:gd name="T3" fmla="*/ 336 h 339"/>
                  <a:gd name="T4" fmla="*/ 682 w 760"/>
                  <a:gd name="T5" fmla="*/ 331 h 339"/>
                  <a:gd name="T6" fmla="*/ 670 w 760"/>
                  <a:gd name="T7" fmla="*/ 327 h 339"/>
                  <a:gd name="T8" fmla="*/ 643 w 760"/>
                  <a:gd name="T9" fmla="*/ 317 h 339"/>
                  <a:gd name="T10" fmla="*/ 631 w 760"/>
                  <a:gd name="T11" fmla="*/ 310 h 339"/>
                  <a:gd name="T12" fmla="*/ 615 w 760"/>
                  <a:gd name="T13" fmla="*/ 300 h 339"/>
                  <a:gd name="T14" fmla="*/ 605 w 760"/>
                  <a:gd name="T15" fmla="*/ 291 h 339"/>
                  <a:gd name="T16" fmla="*/ 593 w 760"/>
                  <a:gd name="T17" fmla="*/ 278 h 339"/>
                  <a:gd name="T18" fmla="*/ 566 w 760"/>
                  <a:gd name="T19" fmla="*/ 231 h 339"/>
                  <a:gd name="T20" fmla="*/ 555 w 760"/>
                  <a:gd name="T21" fmla="*/ 159 h 339"/>
                  <a:gd name="T22" fmla="*/ 555 w 760"/>
                  <a:gd name="T23" fmla="*/ 154 h 339"/>
                  <a:gd name="T24" fmla="*/ 555 w 760"/>
                  <a:gd name="T25" fmla="*/ 150 h 339"/>
                  <a:gd name="T26" fmla="*/ 555 w 760"/>
                  <a:gd name="T27" fmla="*/ 72 h 339"/>
                  <a:gd name="T28" fmla="*/ 555 w 760"/>
                  <a:gd name="T29" fmla="*/ 62 h 339"/>
                  <a:gd name="T30" fmla="*/ 555 w 760"/>
                  <a:gd name="T31" fmla="*/ 0 h 339"/>
                  <a:gd name="T32" fmla="*/ 566 w 760"/>
                  <a:gd name="T33" fmla="*/ 7 h 339"/>
                  <a:gd name="T34" fmla="*/ 593 w 760"/>
                  <a:gd name="T35" fmla="*/ 24 h 339"/>
                  <a:gd name="T36" fmla="*/ 599 w 760"/>
                  <a:gd name="T37" fmla="*/ 28 h 339"/>
                  <a:gd name="T38" fmla="*/ 605 w 760"/>
                  <a:gd name="T39" fmla="*/ 32 h 339"/>
                  <a:gd name="T40" fmla="*/ 631 w 760"/>
                  <a:gd name="T41" fmla="*/ 54 h 339"/>
                  <a:gd name="T42" fmla="*/ 643 w 760"/>
                  <a:gd name="T43" fmla="*/ 65 h 339"/>
                  <a:gd name="T44" fmla="*/ 649 w 760"/>
                  <a:gd name="T45" fmla="*/ 70 h 339"/>
                  <a:gd name="T46" fmla="*/ 670 w 760"/>
                  <a:gd name="T47" fmla="*/ 92 h 339"/>
                  <a:gd name="T48" fmla="*/ 682 w 760"/>
                  <a:gd name="T49" fmla="*/ 107 h 339"/>
                  <a:gd name="T50" fmla="*/ 708 w 760"/>
                  <a:gd name="T51" fmla="*/ 145 h 339"/>
                  <a:gd name="T52" fmla="*/ 725 w 760"/>
                  <a:gd name="T53" fmla="*/ 177 h 339"/>
                  <a:gd name="T54" fmla="*/ 747 w 760"/>
                  <a:gd name="T55" fmla="*/ 234 h 339"/>
                  <a:gd name="T56" fmla="*/ 752 w 760"/>
                  <a:gd name="T57" fmla="*/ 259 h 339"/>
                  <a:gd name="T58" fmla="*/ 760 w 760"/>
                  <a:gd name="T59" fmla="*/ 326 h 339"/>
                  <a:gd name="T60" fmla="*/ 760 w 760"/>
                  <a:gd name="T61" fmla="*/ 332 h 339"/>
                  <a:gd name="T62" fmla="*/ 760 w 760"/>
                  <a:gd name="T63" fmla="*/ 339 h 339"/>
                  <a:gd name="T64" fmla="*/ 752 w 760"/>
                  <a:gd name="T65" fmla="*/ 339 h 339"/>
                  <a:gd name="T66" fmla="*/ 747 w 760"/>
                  <a:gd name="T67" fmla="*/ 339 h 339"/>
                  <a:gd name="T68" fmla="*/ 725 w 760"/>
                  <a:gd name="T69" fmla="*/ 338 h 339"/>
                  <a:gd name="T70" fmla="*/ 35 w 760"/>
                  <a:gd name="T71" fmla="*/ 179 h 339"/>
                  <a:gd name="T72" fmla="*/ 35 w 760"/>
                  <a:gd name="T73" fmla="*/ 339 h 339"/>
                  <a:gd name="T74" fmla="*/ 0 w 760"/>
                  <a:gd name="T75" fmla="*/ 339 h 339"/>
                  <a:gd name="T76" fmla="*/ 0 w 760"/>
                  <a:gd name="T77" fmla="*/ 339 h 339"/>
                  <a:gd name="T78" fmla="*/ 1 w 760"/>
                  <a:gd name="T79" fmla="*/ 332 h 339"/>
                  <a:gd name="T80" fmla="*/ 1 w 760"/>
                  <a:gd name="T81" fmla="*/ 326 h 339"/>
                  <a:gd name="T82" fmla="*/ 8 w 760"/>
                  <a:gd name="T83" fmla="*/ 259 h 339"/>
                  <a:gd name="T84" fmla="*/ 18 w 760"/>
                  <a:gd name="T85" fmla="*/ 224 h 339"/>
                  <a:gd name="T86" fmla="*/ 30 w 760"/>
                  <a:gd name="T87" fmla="*/ 190 h 339"/>
                  <a:gd name="T88" fmla="*/ 35 w 760"/>
                  <a:gd name="T89" fmla="*/ 179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60" h="339">
                    <a:moveTo>
                      <a:pt x="725" y="338"/>
                    </a:moveTo>
                    <a:cubicBezTo>
                      <a:pt x="720" y="337"/>
                      <a:pt x="714" y="336"/>
                      <a:pt x="708" y="336"/>
                    </a:cubicBezTo>
                    <a:cubicBezTo>
                      <a:pt x="699" y="334"/>
                      <a:pt x="690" y="333"/>
                      <a:pt x="682" y="331"/>
                    </a:cubicBezTo>
                    <a:cubicBezTo>
                      <a:pt x="678" y="329"/>
                      <a:pt x="673" y="328"/>
                      <a:pt x="670" y="327"/>
                    </a:cubicBezTo>
                    <a:cubicBezTo>
                      <a:pt x="661" y="324"/>
                      <a:pt x="652" y="321"/>
                      <a:pt x="643" y="317"/>
                    </a:cubicBezTo>
                    <a:cubicBezTo>
                      <a:pt x="639" y="315"/>
                      <a:pt x="635" y="313"/>
                      <a:pt x="631" y="310"/>
                    </a:cubicBezTo>
                    <a:cubicBezTo>
                      <a:pt x="626" y="307"/>
                      <a:pt x="620" y="304"/>
                      <a:pt x="615" y="300"/>
                    </a:cubicBezTo>
                    <a:cubicBezTo>
                      <a:pt x="612" y="297"/>
                      <a:pt x="608" y="294"/>
                      <a:pt x="605" y="291"/>
                    </a:cubicBezTo>
                    <a:cubicBezTo>
                      <a:pt x="601" y="287"/>
                      <a:pt x="597" y="283"/>
                      <a:pt x="593" y="278"/>
                    </a:cubicBezTo>
                    <a:cubicBezTo>
                      <a:pt x="582" y="265"/>
                      <a:pt x="573" y="249"/>
                      <a:pt x="566" y="231"/>
                    </a:cubicBezTo>
                    <a:cubicBezTo>
                      <a:pt x="559" y="210"/>
                      <a:pt x="555" y="186"/>
                      <a:pt x="555" y="159"/>
                    </a:cubicBezTo>
                    <a:cubicBezTo>
                      <a:pt x="555" y="154"/>
                      <a:pt x="555" y="154"/>
                      <a:pt x="555" y="154"/>
                    </a:cubicBezTo>
                    <a:cubicBezTo>
                      <a:pt x="555" y="153"/>
                      <a:pt x="555" y="151"/>
                      <a:pt x="555" y="150"/>
                    </a:cubicBezTo>
                    <a:cubicBezTo>
                      <a:pt x="555" y="72"/>
                      <a:pt x="555" y="72"/>
                      <a:pt x="555" y="72"/>
                    </a:cubicBezTo>
                    <a:cubicBezTo>
                      <a:pt x="555" y="69"/>
                      <a:pt x="555" y="66"/>
                      <a:pt x="555" y="62"/>
                    </a:cubicBezTo>
                    <a:cubicBezTo>
                      <a:pt x="555" y="0"/>
                      <a:pt x="555" y="0"/>
                      <a:pt x="555" y="0"/>
                    </a:cubicBezTo>
                    <a:cubicBezTo>
                      <a:pt x="559" y="2"/>
                      <a:pt x="563" y="5"/>
                      <a:pt x="566" y="7"/>
                    </a:cubicBezTo>
                    <a:cubicBezTo>
                      <a:pt x="576" y="12"/>
                      <a:pt x="584" y="17"/>
                      <a:pt x="593" y="24"/>
                    </a:cubicBezTo>
                    <a:cubicBezTo>
                      <a:pt x="595" y="25"/>
                      <a:pt x="597" y="26"/>
                      <a:pt x="599" y="28"/>
                    </a:cubicBezTo>
                    <a:cubicBezTo>
                      <a:pt x="601" y="29"/>
                      <a:pt x="603" y="31"/>
                      <a:pt x="605" y="32"/>
                    </a:cubicBezTo>
                    <a:cubicBezTo>
                      <a:pt x="614" y="39"/>
                      <a:pt x="623" y="46"/>
                      <a:pt x="631" y="54"/>
                    </a:cubicBezTo>
                    <a:cubicBezTo>
                      <a:pt x="635" y="57"/>
                      <a:pt x="639" y="61"/>
                      <a:pt x="643" y="65"/>
                    </a:cubicBezTo>
                    <a:cubicBezTo>
                      <a:pt x="645" y="66"/>
                      <a:pt x="647" y="68"/>
                      <a:pt x="649" y="70"/>
                    </a:cubicBezTo>
                    <a:cubicBezTo>
                      <a:pt x="656" y="77"/>
                      <a:pt x="663" y="85"/>
                      <a:pt x="670" y="92"/>
                    </a:cubicBezTo>
                    <a:cubicBezTo>
                      <a:pt x="674" y="97"/>
                      <a:pt x="678" y="102"/>
                      <a:pt x="682" y="107"/>
                    </a:cubicBezTo>
                    <a:cubicBezTo>
                      <a:pt x="691" y="119"/>
                      <a:pt x="700" y="132"/>
                      <a:pt x="708" y="145"/>
                    </a:cubicBezTo>
                    <a:cubicBezTo>
                      <a:pt x="715" y="155"/>
                      <a:pt x="720" y="166"/>
                      <a:pt x="725" y="177"/>
                    </a:cubicBezTo>
                    <a:cubicBezTo>
                      <a:pt x="734" y="195"/>
                      <a:pt x="741" y="214"/>
                      <a:pt x="747" y="234"/>
                    </a:cubicBezTo>
                    <a:cubicBezTo>
                      <a:pt x="749" y="242"/>
                      <a:pt x="750" y="251"/>
                      <a:pt x="752" y="259"/>
                    </a:cubicBezTo>
                    <a:cubicBezTo>
                      <a:pt x="757" y="280"/>
                      <a:pt x="759" y="303"/>
                      <a:pt x="760" y="326"/>
                    </a:cubicBezTo>
                    <a:cubicBezTo>
                      <a:pt x="760" y="327"/>
                      <a:pt x="760" y="329"/>
                      <a:pt x="760" y="332"/>
                    </a:cubicBezTo>
                    <a:cubicBezTo>
                      <a:pt x="760" y="335"/>
                      <a:pt x="760" y="337"/>
                      <a:pt x="760" y="339"/>
                    </a:cubicBezTo>
                    <a:cubicBezTo>
                      <a:pt x="752" y="339"/>
                      <a:pt x="752" y="339"/>
                      <a:pt x="752" y="339"/>
                    </a:cubicBezTo>
                    <a:cubicBezTo>
                      <a:pt x="750" y="339"/>
                      <a:pt x="748" y="339"/>
                      <a:pt x="747" y="339"/>
                    </a:cubicBezTo>
                    <a:cubicBezTo>
                      <a:pt x="739" y="339"/>
                      <a:pt x="732" y="338"/>
                      <a:pt x="725" y="338"/>
                    </a:cubicBezTo>
                    <a:close/>
                    <a:moveTo>
                      <a:pt x="35" y="179"/>
                    </a:moveTo>
                    <a:cubicBezTo>
                      <a:pt x="35" y="339"/>
                      <a:pt x="35" y="339"/>
                      <a:pt x="35" y="339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0" y="336"/>
                      <a:pt x="1" y="334"/>
                      <a:pt x="1" y="332"/>
                    </a:cubicBezTo>
                    <a:cubicBezTo>
                      <a:pt x="1" y="326"/>
                      <a:pt x="1" y="326"/>
                      <a:pt x="1" y="326"/>
                    </a:cubicBezTo>
                    <a:cubicBezTo>
                      <a:pt x="2" y="303"/>
                      <a:pt x="4" y="280"/>
                      <a:pt x="8" y="259"/>
                    </a:cubicBezTo>
                    <a:cubicBezTo>
                      <a:pt x="11" y="247"/>
                      <a:pt x="14" y="235"/>
                      <a:pt x="18" y="224"/>
                    </a:cubicBezTo>
                    <a:cubicBezTo>
                      <a:pt x="21" y="212"/>
                      <a:pt x="25" y="201"/>
                      <a:pt x="30" y="190"/>
                    </a:cubicBezTo>
                    <a:cubicBezTo>
                      <a:pt x="31" y="187"/>
                      <a:pt x="33" y="183"/>
                      <a:pt x="35" y="179"/>
                    </a:cubicBezTo>
                    <a:close/>
                  </a:path>
                </a:pathLst>
              </a:custGeom>
              <a:solidFill>
                <a:srgbClr val="702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" name="Freeform 142"/>
              <p:cNvSpPr>
                <a:spLocks noEditPoints="1"/>
              </p:cNvSpPr>
              <p:nvPr/>
            </p:nvSpPr>
            <p:spPr bwMode="auto">
              <a:xfrm>
                <a:off x="6564313" y="2476500"/>
                <a:ext cx="1244600" cy="1047750"/>
              </a:xfrm>
              <a:custGeom>
                <a:avLst/>
                <a:gdLst>
                  <a:gd name="T0" fmla="*/ 345 w 690"/>
                  <a:gd name="T1" fmla="*/ 580 h 580"/>
                  <a:gd name="T2" fmla="*/ 345 w 690"/>
                  <a:gd name="T3" fmla="*/ 188 h 580"/>
                  <a:gd name="T4" fmla="*/ 366 w 690"/>
                  <a:gd name="T5" fmla="*/ 185 h 580"/>
                  <a:gd name="T6" fmla="*/ 378 w 690"/>
                  <a:gd name="T7" fmla="*/ 183 h 580"/>
                  <a:gd name="T8" fmla="*/ 404 w 690"/>
                  <a:gd name="T9" fmla="*/ 176 h 580"/>
                  <a:gd name="T10" fmla="*/ 417 w 690"/>
                  <a:gd name="T11" fmla="*/ 171 h 580"/>
                  <a:gd name="T12" fmla="*/ 443 w 690"/>
                  <a:gd name="T13" fmla="*/ 158 h 580"/>
                  <a:gd name="T14" fmla="*/ 455 w 690"/>
                  <a:gd name="T15" fmla="*/ 149 h 580"/>
                  <a:gd name="T16" fmla="*/ 482 w 690"/>
                  <a:gd name="T17" fmla="*/ 123 h 580"/>
                  <a:gd name="T18" fmla="*/ 494 w 690"/>
                  <a:gd name="T19" fmla="*/ 105 h 580"/>
                  <a:gd name="T20" fmla="*/ 511 w 690"/>
                  <a:gd name="T21" fmla="*/ 62 h 580"/>
                  <a:gd name="T22" fmla="*/ 520 w 690"/>
                  <a:gd name="T23" fmla="*/ 0 h 580"/>
                  <a:gd name="T24" fmla="*/ 520 w 690"/>
                  <a:gd name="T25" fmla="*/ 4 h 580"/>
                  <a:gd name="T26" fmla="*/ 520 w 690"/>
                  <a:gd name="T27" fmla="*/ 9 h 580"/>
                  <a:gd name="T28" fmla="*/ 531 w 690"/>
                  <a:gd name="T29" fmla="*/ 81 h 580"/>
                  <a:gd name="T30" fmla="*/ 558 w 690"/>
                  <a:gd name="T31" fmla="*/ 128 h 580"/>
                  <a:gd name="T32" fmla="*/ 570 w 690"/>
                  <a:gd name="T33" fmla="*/ 141 h 580"/>
                  <a:gd name="T34" fmla="*/ 580 w 690"/>
                  <a:gd name="T35" fmla="*/ 150 h 580"/>
                  <a:gd name="T36" fmla="*/ 596 w 690"/>
                  <a:gd name="T37" fmla="*/ 160 h 580"/>
                  <a:gd name="T38" fmla="*/ 608 w 690"/>
                  <a:gd name="T39" fmla="*/ 167 h 580"/>
                  <a:gd name="T40" fmla="*/ 635 w 690"/>
                  <a:gd name="T41" fmla="*/ 177 h 580"/>
                  <a:gd name="T42" fmla="*/ 647 w 690"/>
                  <a:gd name="T43" fmla="*/ 181 h 580"/>
                  <a:gd name="T44" fmla="*/ 673 w 690"/>
                  <a:gd name="T45" fmla="*/ 186 h 580"/>
                  <a:gd name="T46" fmla="*/ 690 w 690"/>
                  <a:gd name="T47" fmla="*/ 188 h 580"/>
                  <a:gd name="T48" fmla="*/ 690 w 690"/>
                  <a:gd name="T49" fmla="*/ 460 h 580"/>
                  <a:gd name="T50" fmla="*/ 673 w 690"/>
                  <a:gd name="T51" fmla="*/ 498 h 580"/>
                  <a:gd name="T52" fmla="*/ 647 w 690"/>
                  <a:gd name="T53" fmla="*/ 519 h 580"/>
                  <a:gd name="T54" fmla="*/ 635 w 690"/>
                  <a:gd name="T55" fmla="*/ 526 h 580"/>
                  <a:gd name="T56" fmla="*/ 608 w 690"/>
                  <a:gd name="T57" fmla="*/ 538 h 580"/>
                  <a:gd name="T58" fmla="*/ 601 w 690"/>
                  <a:gd name="T59" fmla="*/ 541 h 580"/>
                  <a:gd name="T60" fmla="*/ 596 w 690"/>
                  <a:gd name="T61" fmla="*/ 542 h 580"/>
                  <a:gd name="T62" fmla="*/ 590 w 690"/>
                  <a:gd name="T63" fmla="*/ 544 h 580"/>
                  <a:gd name="T64" fmla="*/ 570 w 690"/>
                  <a:gd name="T65" fmla="*/ 552 h 580"/>
                  <a:gd name="T66" fmla="*/ 558 w 690"/>
                  <a:gd name="T67" fmla="*/ 555 h 580"/>
                  <a:gd name="T68" fmla="*/ 531 w 690"/>
                  <a:gd name="T69" fmla="*/ 561 h 580"/>
                  <a:gd name="T70" fmla="*/ 520 w 690"/>
                  <a:gd name="T71" fmla="*/ 564 h 580"/>
                  <a:gd name="T72" fmla="*/ 494 w 690"/>
                  <a:gd name="T73" fmla="*/ 569 h 580"/>
                  <a:gd name="T74" fmla="*/ 483 w 690"/>
                  <a:gd name="T75" fmla="*/ 570 h 580"/>
                  <a:gd name="T76" fmla="*/ 482 w 690"/>
                  <a:gd name="T77" fmla="*/ 571 h 580"/>
                  <a:gd name="T78" fmla="*/ 455 w 690"/>
                  <a:gd name="T79" fmla="*/ 574 h 580"/>
                  <a:gd name="T80" fmla="*/ 443 w 690"/>
                  <a:gd name="T81" fmla="*/ 576 h 580"/>
                  <a:gd name="T82" fmla="*/ 417 w 690"/>
                  <a:gd name="T83" fmla="*/ 578 h 580"/>
                  <a:gd name="T84" fmla="*/ 404 w 690"/>
                  <a:gd name="T85" fmla="*/ 579 h 580"/>
                  <a:gd name="T86" fmla="*/ 378 w 690"/>
                  <a:gd name="T87" fmla="*/ 580 h 580"/>
                  <a:gd name="T88" fmla="*/ 372 w 690"/>
                  <a:gd name="T89" fmla="*/ 580 h 580"/>
                  <a:gd name="T90" fmla="*/ 345 w 690"/>
                  <a:gd name="T91" fmla="*/ 580 h 580"/>
                  <a:gd name="T92" fmla="*/ 0 w 690"/>
                  <a:gd name="T93" fmla="*/ 372 h 580"/>
                  <a:gd name="T94" fmla="*/ 196 w 690"/>
                  <a:gd name="T95" fmla="*/ 569 h 580"/>
                  <a:gd name="T96" fmla="*/ 186 w 690"/>
                  <a:gd name="T97" fmla="*/ 567 h 580"/>
                  <a:gd name="T98" fmla="*/ 174 w 690"/>
                  <a:gd name="T99" fmla="*/ 564 h 580"/>
                  <a:gd name="T100" fmla="*/ 150 w 690"/>
                  <a:gd name="T101" fmla="*/ 559 h 580"/>
                  <a:gd name="T102" fmla="*/ 148 w 690"/>
                  <a:gd name="T103" fmla="*/ 558 h 580"/>
                  <a:gd name="T104" fmla="*/ 136 w 690"/>
                  <a:gd name="T105" fmla="*/ 556 h 580"/>
                  <a:gd name="T106" fmla="*/ 110 w 690"/>
                  <a:gd name="T107" fmla="*/ 548 h 580"/>
                  <a:gd name="T108" fmla="*/ 101 w 690"/>
                  <a:gd name="T109" fmla="*/ 544 h 580"/>
                  <a:gd name="T110" fmla="*/ 98 w 690"/>
                  <a:gd name="T111" fmla="*/ 544 h 580"/>
                  <a:gd name="T112" fmla="*/ 72 w 690"/>
                  <a:gd name="T113" fmla="*/ 533 h 580"/>
                  <a:gd name="T114" fmla="*/ 60 w 690"/>
                  <a:gd name="T115" fmla="*/ 527 h 580"/>
                  <a:gd name="T116" fmla="*/ 33 w 690"/>
                  <a:gd name="T117" fmla="*/ 512 h 580"/>
                  <a:gd name="T118" fmla="*/ 21 w 690"/>
                  <a:gd name="T119" fmla="*/ 502 h 580"/>
                  <a:gd name="T120" fmla="*/ 0 w 690"/>
                  <a:gd name="T121" fmla="*/ 460 h 580"/>
                  <a:gd name="T122" fmla="*/ 0 w 690"/>
                  <a:gd name="T123" fmla="*/ 372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90" h="580">
                    <a:moveTo>
                      <a:pt x="345" y="580"/>
                    </a:moveTo>
                    <a:cubicBezTo>
                      <a:pt x="345" y="188"/>
                      <a:pt x="345" y="188"/>
                      <a:pt x="345" y="188"/>
                    </a:cubicBezTo>
                    <a:cubicBezTo>
                      <a:pt x="353" y="187"/>
                      <a:pt x="360" y="186"/>
                      <a:pt x="366" y="185"/>
                    </a:cubicBezTo>
                    <a:cubicBezTo>
                      <a:pt x="370" y="184"/>
                      <a:pt x="374" y="183"/>
                      <a:pt x="378" y="183"/>
                    </a:cubicBezTo>
                    <a:cubicBezTo>
                      <a:pt x="387" y="181"/>
                      <a:pt x="396" y="178"/>
                      <a:pt x="404" y="176"/>
                    </a:cubicBezTo>
                    <a:cubicBezTo>
                      <a:pt x="409" y="174"/>
                      <a:pt x="413" y="173"/>
                      <a:pt x="417" y="171"/>
                    </a:cubicBezTo>
                    <a:cubicBezTo>
                      <a:pt x="426" y="167"/>
                      <a:pt x="435" y="163"/>
                      <a:pt x="443" y="158"/>
                    </a:cubicBezTo>
                    <a:cubicBezTo>
                      <a:pt x="447" y="155"/>
                      <a:pt x="451" y="152"/>
                      <a:pt x="455" y="149"/>
                    </a:cubicBezTo>
                    <a:cubicBezTo>
                      <a:pt x="465" y="141"/>
                      <a:pt x="474" y="133"/>
                      <a:pt x="482" y="123"/>
                    </a:cubicBezTo>
                    <a:cubicBezTo>
                      <a:pt x="486" y="117"/>
                      <a:pt x="490" y="112"/>
                      <a:pt x="494" y="105"/>
                    </a:cubicBezTo>
                    <a:cubicBezTo>
                      <a:pt x="501" y="93"/>
                      <a:pt x="507" y="78"/>
                      <a:pt x="511" y="62"/>
                    </a:cubicBezTo>
                    <a:cubicBezTo>
                      <a:pt x="516" y="43"/>
                      <a:pt x="519" y="23"/>
                      <a:pt x="520" y="0"/>
                    </a:cubicBezTo>
                    <a:cubicBezTo>
                      <a:pt x="520" y="1"/>
                      <a:pt x="520" y="3"/>
                      <a:pt x="520" y="4"/>
                    </a:cubicBezTo>
                    <a:cubicBezTo>
                      <a:pt x="520" y="9"/>
                      <a:pt x="520" y="9"/>
                      <a:pt x="520" y="9"/>
                    </a:cubicBezTo>
                    <a:cubicBezTo>
                      <a:pt x="520" y="36"/>
                      <a:pt x="524" y="60"/>
                      <a:pt x="531" y="81"/>
                    </a:cubicBezTo>
                    <a:cubicBezTo>
                      <a:pt x="538" y="99"/>
                      <a:pt x="547" y="115"/>
                      <a:pt x="558" y="128"/>
                    </a:cubicBezTo>
                    <a:cubicBezTo>
                      <a:pt x="562" y="133"/>
                      <a:pt x="566" y="137"/>
                      <a:pt x="570" y="141"/>
                    </a:cubicBezTo>
                    <a:cubicBezTo>
                      <a:pt x="573" y="144"/>
                      <a:pt x="577" y="147"/>
                      <a:pt x="580" y="150"/>
                    </a:cubicBezTo>
                    <a:cubicBezTo>
                      <a:pt x="585" y="154"/>
                      <a:pt x="591" y="157"/>
                      <a:pt x="596" y="160"/>
                    </a:cubicBezTo>
                    <a:cubicBezTo>
                      <a:pt x="600" y="163"/>
                      <a:pt x="604" y="165"/>
                      <a:pt x="608" y="167"/>
                    </a:cubicBezTo>
                    <a:cubicBezTo>
                      <a:pt x="617" y="171"/>
                      <a:pt x="626" y="174"/>
                      <a:pt x="635" y="177"/>
                    </a:cubicBezTo>
                    <a:cubicBezTo>
                      <a:pt x="638" y="178"/>
                      <a:pt x="643" y="179"/>
                      <a:pt x="647" y="181"/>
                    </a:cubicBezTo>
                    <a:cubicBezTo>
                      <a:pt x="655" y="183"/>
                      <a:pt x="664" y="184"/>
                      <a:pt x="673" y="186"/>
                    </a:cubicBezTo>
                    <a:cubicBezTo>
                      <a:pt x="679" y="186"/>
                      <a:pt x="685" y="187"/>
                      <a:pt x="690" y="188"/>
                    </a:cubicBezTo>
                    <a:cubicBezTo>
                      <a:pt x="690" y="460"/>
                      <a:pt x="690" y="460"/>
                      <a:pt x="690" y="460"/>
                    </a:cubicBezTo>
                    <a:cubicBezTo>
                      <a:pt x="690" y="473"/>
                      <a:pt x="685" y="486"/>
                      <a:pt x="673" y="498"/>
                    </a:cubicBezTo>
                    <a:cubicBezTo>
                      <a:pt x="666" y="505"/>
                      <a:pt x="657" y="512"/>
                      <a:pt x="647" y="519"/>
                    </a:cubicBezTo>
                    <a:cubicBezTo>
                      <a:pt x="643" y="521"/>
                      <a:pt x="639" y="523"/>
                      <a:pt x="635" y="526"/>
                    </a:cubicBezTo>
                    <a:cubicBezTo>
                      <a:pt x="627" y="530"/>
                      <a:pt x="618" y="534"/>
                      <a:pt x="608" y="538"/>
                    </a:cubicBezTo>
                    <a:cubicBezTo>
                      <a:pt x="606" y="538"/>
                      <a:pt x="603" y="540"/>
                      <a:pt x="601" y="541"/>
                    </a:cubicBezTo>
                    <a:cubicBezTo>
                      <a:pt x="599" y="541"/>
                      <a:pt x="598" y="541"/>
                      <a:pt x="596" y="542"/>
                    </a:cubicBezTo>
                    <a:cubicBezTo>
                      <a:pt x="594" y="543"/>
                      <a:pt x="592" y="544"/>
                      <a:pt x="590" y="544"/>
                    </a:cubicBezTo>
                    <a:cubicBezTo>
                      <a:pt x="583" y="547"/>
                      <a:pt x="577" y="549"/>
                      <a:pt x="570" y="552"/>
                    </a:cubicBezTo>
                    <a:cubicBezTo>
                      <a:pt x="566" y="552"/>
                      <a:pt x="562" y="553"/>
                      <a:pt x="558" y="555"/>
                    </a:cubicBezTo>
                    <a:cubicBezTo>
                      <a:pt x="549" y="557"/>
                      <a:pt x="541" y="559"/>
                      <a:pt x="531" y="561"/>
                    </a:cubicBezTo>
                    <a:cubicBezTo>
                      <a:pt x="528" y="562"/>
                      <a:pt x="524" y="563"/>
                      <a:pt x="520" y="564"/>
                    </a:cubicBezTo>
                    <a:cubicBezTo>
                      <a:pt x="511" y="566"/>
                      <a:pt x="502" y="568"/>
                      <a:pt x="494" y="569"/>
                    </a:cubicBezTo>
                    <a:cubicBezTo>
                      <a:pt x="490" y="570"/>
                      <a:pt x="486" y="570"/>
                      <a:pt x="483" y="570"/>
                    </a:cubicBezTo>
                    <a:cubicBezTo>
                      <a:pt x="482" y="570"/>
                      <a:pt x="482" y="571"/>
                      <a:pt x="482" y="571"/>
                    </a:cubicBezTo>
                    <a:cubicBezTo>
                      <a:pt x="473" y="573"/>
                      <a:pt x="464" y="574"/>
                      <a:pt x="455" y="574"/>
                    </a:cubicBezTo>
                    <a:cubicBezTo>
                      <a:pt x="451" y="575"/>
                      <a:pt x="447" y="575"/>
                      <a:pt x="443" y="576"/>
                    </a:cubicBezTo>
                    <a:cubicBezTo>
                      <a:pt x="434" y="576"/>
                      <a:pt x="425" y="577"/>
                      <a:pt x="417" y="578"/>
                    </a:cubicBezTo>
                    <a:cubicBezTo>
                      <a:pt x="413" y="578"/>
                      <a:pt x="409" y="579"/>
                      <a:pt x="404" y="579"/>
                    </a:cubicBezTo>
                    <a:cubicBezTo>
                      <a:pt x="396" y="579"/>
                      <a:pt x="387" y="580"/>
                      <a:pt x="378" y="580"/>
                    </a:cubicBezTo>
                    <a:cubicBezTo>
                      <a:pt x="376" y="580"/>
                      <a:pt x="374" y="580"/>
                      <a:pt x="372" y="580"/>
                    </a:cubicBezTo>
                    <a:lnTo>
                      <a:pt x="345" y="580"/>
                    </a:lnTo>
                    <a:close/>
                    <a:moveTo>
                      <a:pt x="0" y="372"/>
                    </a:moveTo>
                    <a:cubicBezTo>
                      <a:pt x="196" y="569"/>
                      <a:pt x="196" y="569"/>
                      <a:pt x="196" y="569"/>
                    </a:cubicBezTo>
                    <a:cubicBezTo>
                      <a:pt x="193" y="568"/>
                      <a:pt x="189" y="567"/>
                      <a:pt x="186" y="567"/>
                    </a:cubicBezTo>
                    <a:cubicBezTo>
                      <a:pt x="182" y="566"/>
                      <a:pt x="178" y="565"/>
                      <a:pt x="174" y="564"/>
                    </a:cubicBezTo>
                    <a:cubicBezTo>
                      <a:pt x="166" y="563"/>
                      <a:pt x="158" y="561"/>
                      <a:pt x="150" y="559"/>
                    </a:cubicBezTo>
                    <a:cubicBezTo>
                      <a:pt x="150" y="558"/>
                      <a:pt x="149" y="558"/>
                      <a:pt x="148" y="558"/>
                    </a:cubicBezTo>
                    <a:cubicBezTo>
                      <a:pt x="144" y="558"/>
                      <a:pt x="140" y="557"/>
                      <a:pt x="136" y="556"/>
                    </a:cubicBezTo>
                    <a:cubicBezTo>
                      <a:pt x="127" y="553"/>
                      <a:pt x="118" y="550"/>
                      <a:pt x="110" y="548"/>
                    </a:cubicBezTo>
                    <a:cubicBezTo>
                      <a:pt x="107" y="547"/>
                      <a:pt x="104" y="546"/>
                      <a:pt x="101" y="544"/>
                    </a:cubicBezTo>
                    <a:cubicBezTo>
                      <a:pt x="100" y="544"/>
                      <a:pt x="99" y="544"/>
                      <a:pt x="98" y="544"/>
                    </a:cubicBezTo>
                    <a:cubicBezTo>
                      <a:pt x="89" y="540"/>
                      <a:pt x="80" y="536"/>
                      <a:pt x="72" y="533"/>
                    </a:cubicBezTo>
                    <a:cubicBezTo>
                      <a:pt x="67" y="531"/>
                      <a:pt x="63" y="529"/>
                      <a:pt x="60" y="527"/>
                    </a:cubicBezTo>
                    <a:cubicBezTo>
                      <a:pt x="50" y="522"/>
                      <a:pt x="41" y="517"/>
                      <a:pt x="33" y="512"/>
                    </a:cubicBezTo>
                    <a:cubicBezTo>
                      <a:pt x="29" y="508"/>
                      <a:pt x="25" y="505"/>
                      <a:pt x="21" y="502"/>
                    </a:cubicBezTo>
                    <a:cubicBezTo>
                      <a:pt x="7" y="489"/>
                      <a:pt x="0" y="475"/>
                      <a:pt x="0" y="460"/>
                    </a:cubicBezTo>
                    <a:lnTo>
                      <a:pt x="0" y="372"/>
                    </a:lnTo>
                    <a:close/>
                  </a:path>
                </a:pathLst>
              </a:custGeom>
              <a:solidFill>
                <a:srgbClr val="D9C4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" name="Freeform 143"/>
              <p:cNvSpPr>
                <a:spLocks/>
              </p:cNvSpPr>
              <p:nvPr/>
            </p:nvSpPr>
            <p:spPr bwMode="auto">
              <a:xfrm>
                <a:off x="6564313" y="2816225"/>
                <a:ext cx="622300" cy="708025"/>
              </a:xfrm>
              <a:custGeom>
                <a:avLst/>
                <a:gdLst>
                  <a:gd name="T0" fmla="*/ 345 w 345"/>
                  <a:gd name="T1" fmla="*/ 0 h 392"/>
                  <a:gd name="T2" fmla="*/ 345 w 345"/>
                  <a:gd name="T3" fmla="*/ 392 h 392"/>
                  <a:gd name="T4" fmla="*/ 319 w 345"/>
                  <a:gd name="T5" fmla="*/ 392 h 392"/>
                  <a:gd name="T6" fmla="*/ 302 w 345"/>
                  <a:gd name="T7" fmla="*/ 392 h 392"/>
                  <a:gd name="T8" fmla="*/ 290 w 345"/>
                  <a:gd name="T9" fmla="*/ 391 h 392"/>
                  <a:gd name="T10" fmla="*/ 263 w 345"/>
                  <a:gd name="T11" fmla="*/ 389 h 392"/>
                  <a:gd name="T12" fmla="*/ 251 w 345"/>
                  <a:gd name="T13" fmla="*/ 388 h 392"/>
                  <a:gd name="T14" fmla="*/ 225 w 345"/>
                  <a:gd name="T15" fmla="*/ 385 h 392"/>
                  <a:gd name="T16" fmla="*/ 213 w 345"/>
                  <a:gd name="T17" fmla="*/ 383 h 392"/>
                  <a:gd name="T18" fmla="*/ 208 w 345"/>
                  <a:gd name="T19" fmla="*/ 382 h 392"/>
                  <a:gd name="T20" fmla="*/ 196 w 345"/>
                  <a:gd name="T21" fmla="*/ 381 h 392"/>
                  <a:gd name="T22" fmla="*/ 0 w 345"/>
                  <a:gd name="T23" fmla="*/ 184 h 392"/>
                  <a:gd name="T24" fmla="*/ 0 w 345"/>
                  <a:gd name="T25" fmla="*/ 1 h 392"/>
                  <a:gd name="T26" fmla="*/ 323 w 345"/>
                  <a:gd name="T27" fmla="*/ 1 h 392"/>
                  <a:gd name="T28" fmla="*/ 328 w 345"/>
                  <a:gd name="T29" fmla="*/ 1 h 392"/>
                  <a:gd name="T30" fmla="*/ 340 w 345"/>
                  <a:gd name="T31" fmla="*/ 0 h 392"/>
                  <a:gd name="T32" fmla="*/ 345 w 345"/>
                  <a:gd name="T33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5" h="392">
                    <a:moveTo>
                      <a:pt x="345" y="0"/>
                    </a:moveTo>
                    <a:cubicBezTo>
                      <a:pt x="345" y="392"/>
                      <a:pt x="345" y="392"/>
                      <a:pt x="345" y="392"/>
                    </a:cubicBezTo>
                    <a:cubicBezTo>
                      <a:pt x="319" y="392"/>
                      <a:pt x="319" y="392"/>
                      <a:pt x="319" y="392"/>
                    </a:cubicBezTo>
                    <a:cubicBezTo>
                      <a:pt x="313" y="392"/>
                      <a:pt x="307" y="392"/>
                      <a:pt x="302" y="392"/>
                    </a:cubicBezTo>
                    <a:cubicBezTo>
                      <a:pt x="298" y="391"/>
                      <a:pt x="294" y="391"/>
                      <a:pt x="290" y="391"/>
                    </a:cubicBezTo>
                    <a:cubicBezTo>
                      <a:pt x="281" y="391"/>
                      <a:pt x="272" y="390"/>
                      <a:pt x="263" y="389"/>
                    </a:cubicBezTo>
                    <a:cubicBezTo>
                      <a:pt x="259" y="388"/>
                      <a:pt x="255" y="388"/>
                      <a:pt x="251" y="388"/>
                    </a:cubicBezTo>
                    <a:cubicBezTo>
                      <a:pt x="242" y="387"/>
                      <a:pt x="233" y="386"/>
                      <a:pt x="225" y="385"/>
                    </a:cubicBezTo>
                    <a:cubicBezTo>
                      <a:pt x="221" y="384"/>
                      <a:pt x="217" y="384"/>
                      <a:pt x="213" y="383"/>
                    </a:cubicBezTo>
                    <a:cubicBezTo>
                      <a:pt x="211" y="383"/>
                      <a:pt x="209" y="382"/>
                      <a:pt x="208" y="382"/>
                    </a:cubicBezTo>
                    <a:cubicBezTo>
                      <a:pt x="204" y="382"/>
                      <a:pt x="200" y="381"/>
                      <a:pt x="196" y="381"/>
                    </a:cubicBezTo>
                    <a:cubicBezTo>
                      <a:pt x="0" y="184"/>
                      <a:pt x="0" y="184"/>
                      <a:pt x="0" y="184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323" y="1"/>
                      <a:pt x="323" y="1"/>
                      <a:pt x="323" y="1"/>
                    </a:cubicBezTo>
                    <a:cubicBezTo>
                      <a:pt x="325" y="1"/>
                      <a:pt x="326" y="1"/>
                      <a:pt x="328" y="1"/>
                    </a:cubicBezTo>
                    <a:cubicBezTo>
                      <a:pt x="332" y="1"/>
                      <a:pt x="336" y="0"/>
                      <a:pt x="340" y="0"/>
                    </a:cubicBezTo>
                    <a:cubicBezTo>
                      <a:pt x="342" y="0"/>
                      <a:pt x="343" y="0"/>
                      <a:pt x="345" y="0"/>
                    </a:cubicBez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6" name="Freeform 144"/>
              <p:cNvSpPr>
                <a:spLocks/>
              </p:cNvSpPr>
              <p:nvPr/>
            </p:nvSpPr>
            <p:spPr bwMode="auto">
              <a:xfrm>
                <a:off x="6826251" y="2905125"/>
                <a:ext cx="88900" cy="87313"/>
              </a:xfrm>
              <a:custGeom>
                <a:avLst/>
                <a:gdLst>
                  <a:gd name="T0" fmla="*/ 20 w 49"/>
                  <a:gd name="T1" fmla="*/ 5 h 49"/>
                  <a:gd name="T2" fmla="*/ 21 w 49"/>
                  <a:gd name="T3" fmla="*/ 1 h 49"/>
                  <a:gd name="T4" fmla="*/ 24 w 49"/>
                  <a:gd name="T5" fmla="*/ 0 h 49"/>
                  <a:gd name="T6" fmla="*/ 28 w 49"/>
                  <a:gd name="T7" fmla="*/ 1 h 49"/>
                  <a:gd name="T8" fmla="*/ 29 w 49"/>
                  <a:gd name="T9" fmla="*/ 5 h 49"/>
                  <a:gd name="T10" fmla="*/ 29 w 49"/>
                  <a:gd name="T11" fmla="*/ 11 h 49"/>
                  <a:gd name="T12" fmla="*/ 36 w 49"/>
                  <a:gd name="T13" fmla="*/ 15 h 49"/>
                  <a:gd name="T14" fmla="*/ 41 w 49"/>
                  <a:gd name="T15" fmla="*/ 10 h 49"/>
                  <a:gd name="T16" fmla="*/ 45 w 49"/>
                  <a:gd name="T17" fmla="*/ 9 h 49"/>
                  <a:gd name="T18" fmla="*/ 48 w 49"/>
                  <a:gd name="T19" fmla="*/ 10 h 49"/>
                  <a:gd name="T20" fmla="*/ 49 w 49"/>
                  <a:gd name="T21" fmla="*/ 13 h 49"/>
                  <a:gd name="T22" fmla="*/ 48 w 49"/>
                  <a:gd name="T23" fmla="*/ 15 h 49"/>
                  <a:gd name="T24" fmla="*/ 42 w 49"/>
                  <a:gd name="T25" fmla="*/ 22 h 49"/>
                  <a:gd name="T26" fmla="*/ 44 w 49"/>
                  <a:gd name="T27" fmla="*/ 30 h 49"/>
                  <a:gd name="T28" fmla="*/ 38 w 49"/>
                  <a:gd name="T29" fmla="*/ 43 h 49"/>
                  <a:gd name="T30" fmla="*/ 24 w 49"/>
                  <a:gd name="T31" fmla="*/ 49 h 49"/>
                  <a:gd name="T32" fmla="*/ 11 w 49"/>
                  <a:gd name="T33" fmla="*/ 43 h 49"/>
                  <a:gd name="T34" fmla="*/ 6 w 49"/>
                  <a:gd name="T35" fmla="*/ 30 h 49"/>
                  <a:gd name="T36" fmla="*/ 7 w 49"/>
                  <a:gd name="T37" fmla="*/ 21 h 49"/>
                  <a:gd name="T38" fmla="*/ 1 w 49"/>
                  <a:gd name="T39" fmla="*/ 15 h 49"/>
                  <a:gd name="T40" fmla="*/ 0 w 49"/>
                  <a:gd name="T41" fmla="*/ 13 h 49"/>
                  <a:gd name="T42" fmla="*/ 1 w 49"/>
                  <a:gd name="T43" fmla="*/ 10 h 49"/>
                  <a:gd name="T44" fmla="*/ 4 w 49"/>
                  <a:gd name="T45" fmla="*/ 9 h 49"/>
                  <a:gd name="T46" fmla="*/ 7 w 49"/>
                  <a:gd name="T47" fmla="*/ 10 h 49"/>
                  <a:gd name="T48" fmla="*/ 13 w 49"/>
                  <a:gd name="T49" fmla="*/ 15 h 49"/>
                  <a:gd name="T50" fmla="*/ 20 w 49"/>
                  <a:gd name="T51" fmla="*/ 11 h 49"/>
                  <a:gd name="T52" fmla="*/ 20 w 49"/>
                  <a:gd name="T53" fmla="*/ 5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9" h="49">
                    <a:moveTo>
                      <a:pt x="20" y="5"/>
                    </a:moveTo>
                    <a:cubicBezTo>
                      <a:pt x="20" y="3"/>
                      <a:pt x="21" y="2"/>
                      <a:pt x="21" y="1"/>
                    </a:cubicBezTo>
                    <a:cubicBezTo>
                      <a:pt x="22" y="0"/>
                      <a:pt x="23" y="0"/>
                      <a:pt x="24" y="0"/>
                    </a:cubicBezTo>
                    <a:cubicBezTo>
                      <a:pt x="26" y="0"/>
                      <a:pt x="27" y="0"/>
                      <a:pt x="28" y="1"/>
                    </a:cubicBezTo>
                    <a:cubicBezTo>
                      <a:pt x="28" y="2"/>
                      <a:pt x="29" y="3"/>
                      <a:pt x="29" y="5"/>
                    </a:cubicBezTo>
                    <a:cubicBezTo>
                      <a:pt x="29" y="11"/>
                      <a:pt x="29" y="11"/>
                      <a:pt x="29" y="11"/>
                    </a:cubicBezTo>
                    <a:cubicBezTo>
                      <a:pt x="32" y="12"/>
                      <a:pt x="34" y="13"/>
                      <a:pt x="36" y="15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2" y="9"/>
                      <a:pt x="43" y="9"/>
                      <a:pt x="45" y="9"/>
                    </a:cubicBezTo>
                    <a:cubicBezTo>
                      <a:pt x="46" y="9"/>
                      <a:pt x="47" y="9"/>
                      <a:pt x="48" y="10"/>
                    </a:cubicBezTo>
                    <a:cubicBezTo>
                      <a:pt x="49" y="10"/>
                      <a:pt x="49" y="11"/>
                      <a:pt x="49" y="13"/>
                    </a:cubicBezTo>
                    <a:cubicBezTo>
                      <a:pt x="49" y="14"/>
                      <a:pt x="49" y="15"/>
                      <a:pt x="48" y="15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43" y="24"/>
                      <a:pt x="44" y="27"/>
                      <a:pt x="44" y="30"/>
                    </a:cubicBezTo>
                    <a:cubicBezTo>
                      <a:pt x="44" y="35"/>
                      <a:pt x="42" y="40"/>
                      <a:pt x="38" y="43"/>
                    </a:cubicBezTo>
                    <a:cubicBezTo>
                      <a:pt x="34" y="47"/>
                      <a:pt x="30" y="49"/>
                      <a:pt x="24" y="49"/>
                    </a:cubicBezTo>
                    <a:cubicBezTo>
                      <a:pt x="19" y="49"/>
                      <a:pt x="15" y="47"/>
                      <a:pt x="11" y="43"/>
                    </a:cubicBezTo>
                    <a:cubicBezTo>
                      <a:pt x="8" y="40"/>
                      <a:pt x="6" y="35"/>
                      <a:pt x="6" y="30"/>
                    </a:cubicBezTo>
                    <a:cubicBezTo>
                      <a:pt x="6" y="27"/>
                      <a:pt x="6" y="24"/>
                      <a:pt x="7" y="21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0" y="14"/>
                      <a:pt x="0" y="13"/>
                    </a:cubicBezTo>
                    <a:cubicBezTo>
                      <a:pt x="0" y="11"/>
                      <a:pt x="1" y="10"/>
                      <a:pt x="1" y="10"/>
                    </a:cubicBezTo>
                    <a:cubicBezTo>
                      <a:pt x="3" y="9"/>
                      <a:pt x="3" y="9"/>
                      <a:pt x="4" y="9"/>
                    </a:cubicBezTo>
                    <a:cubicBezTo>
                      <a:pt x="6" y="9"/>
                      <a:pt x="7" y="9"/>
                      <a:pt x="7" y="10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5" y="13"/>
                      <a:pt x="17" y="12"/>
                      <a:pt x="20" y="11"/>
                    </a:cubicBez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7E5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7" name="Freeform 145"/>
              <p:cNvSpPr>
                <a:spLocks/>
              </p:cNvSpPr>
              <p:nvPr/>
            </p:nvSpPr>
            <p:spPr bwMode="auto">
              <a:xfrm>
                <a:off x="7113588" y="2908300"/>
                <a:ext cx="147638" cy="236538"/>
              </a:xfrm>
              <a:custGeom>
                <a:avLst/>
                <a:gdLst>
                  <a:gd name="T0" fmla="*/ 93 w 93"/>
                  <a:gd name="T1" fmla="*/ 149 h 149"/>
                  <a:gd name="T2" fmla="*/ 0 w 93"/>
                  <a:gd name="T3" fmla="*/ 149 h 149"/>
                  <a:gd name="T4" fmla="*/ 45 w 93"/>
                  <a:gd name="T5" fmla="*/ 108 h 149"/>
                  <a:gd name="T6" fmla="*/ 45 w 93"/>
                  <a:gd name="T7" fmla="*/ 0 h 149"/>
                  <a:gd name="T8" fmla="*/ 93 w 93"/>
                  <a:gd name="T9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3" h="149">
                    <a:moveTo>
                      <a:pt x="93" y="149"/>
                    </a:moveTo>
                    <a:lnTo>
                      <a:pt x="0" y="149"/>
                    </a:lnTo>
                    <a:lnTo>
                      <a:pt x="45" y="108"/>
                    </a:lnTo>
                    <a:lnTo>
                      <a:pt x="45" y="0"/>
                    </a:lnTo>
                    <a:lnTo>
                      <a:pt x="93" y="149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8" name="Freeform 146"/>
              <p:cNvSpPr>
                <a:spLocks/>
              </p:cNvSpPr>
              <p:nvPr/>
            </p:nvSpPr>
            <p:spPr bwMode="auto">
              <a:xfrm>
                <a:off x="6805613" y="3132138"/>
                <a:ext cx="36513" cy="36513"/>
              </a:xfrm>
              <a:custGeom>
                <a:avLst/>
                <a:gdLst>
                  <a:gd name="T0" fmla="*/ 10 w 20"/>
                  <a:gd name="T1" fmla="*/ 0 h 20"/>
                  <a:gd name="T2" fmla="*/ 17 w 20"/>
                  <a:gd name="T3" fmla="*/ 3 h 20"/>
                  <a:gd name="T4" fmla="*/ 20 w 20"/>
                  <a:gd name="T5" fmla="*/ 9 h 20"/>
                  <a:gd name="T6" fmla="*/ 17 w 20"/>
                  <a:gd name="T7" fmla="*/ 17 h 20"/>
                  <a:gd name="T8" fmla="*/ 10 w 20"/>
                  <a:gd name="T9" fmla="*/ 20 h 20"/>
                  <a:gd name="T10" fmla="*/ 3 w 20"/>
                  <a:gd name="T11" fmla="*/ 17 h 20"/>
                  <a:gd name="T12" fmla="*/ 0 w 20"/>
                  <a:gd name="T13" fmla="*/ 9 h 20"/>
                  <a:gd name="T14" fmla="*/ 3 w 20"/>
                  <a:gd name="T15" fmla="*/ 3 h 20"/>
                  <a:gd name="T16" fmla="*/ 10 w 20"/>
                  <a:gd name="T1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20">
                    <a:moveTo>
                      <a:pt x="10" y="0"/>
                    </a:moveTo>
                    <a:cubicBezTo>
                      <a:pt x="13" y="0"/>
                      <a:pt x="15" y="1"/>
                      <a:pt x="17" y="3"/>
                    </a:cubicBezTo>
                    <a:cubicBezTo>
                      <a:pt x="19" y="5"/>
                      <a:pt x="20" y="7"/>
                      <a:pt x="20" y="9"/>
                    </a:cubicBezTo>
                    <a:cubicBezTo>
                      <a:pt x="20" y="12"/>
                      <a:pt x="19" y="15"/>
                      <a:pt x="17" y="17"/>
                    </a:cubicBezTo>
                    <a:cubicBezTo>
                      <a:pt x="15" y="19"/>
                      <a:pt x="13" y="20"/>
                      <a:pt x="10" y="20"/>
                    </a:cubicBezTo>
                    <a:cubicBezTo>
                      <a:pt x="8" y="20"/>
                      <a:pt x="5" y="19"/>
                      <a:pt x="3" y="17"/>
                    </a:cubicBezTo>
                    <a:cubicBezTo>
                      <a:pt x="1" y="15"/>
                      <a:pt x="0" y="12"/>
                      <a:pt x="0" y="9"/>
                    </a:cubicBezTo>
                    <a:cubicBezTo>
                      <a:pt x="0" y="7"/>
                      <a:pt x="1" y="5"/>
                      <a:pt x="3" y="3"/>
                    </a:cubicBezTo>
                    <a:cubicBezTo>
                      <a:pt x="5" y="1"/>
                      <a:pt x="8" y="0"/>
                      <a:pt x="10" y="0"/>
                    </a:cubicBezTo>
                    <a:close/>
                  </a:path>
                </a:pathLst>
              </a:custGeom>
              <a:solidFill>
                <a:srgbClr val="F476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9" name="Freeform 147"/>
              <p:cNvSpPr>
                <a:spLocks/>
              </p:cNvSpPr>
              <p:nvPr/>
            </p:nvSpPr>
            <p:spPr bwMode="auto">
              <a:xfrm>
                <a:off x="7510463" y="3130550"/>
                <a:ext cx="34925" cy="36513"/>
              </a:xfrm>
              <a:custGeom>
                <a:avLst/>
                <a:gdLst>
                  <a:gd name="T0" fmla="*/ 3 w 20"/>
                  <a:gd name="T1" fmla="*/ 3 h 20"/>
                  <a:gd name="T2" fmla="*/ 10 w 20"/>
                  <a:gd name="T3" fmla="*/ 0 h 20"/>
                  <a:gd name="T4" fmla="*/ 17 w 20"/>
                  <a:gd name="T5" fmla="*/ 3 h 20"/>
                  <a:gd name="T6" fmla="*/ 20 w 20"/>
                  <a:gd name="T7" fmla="*/ 10 h 20"/>
                  <a:gd name="T8" fmla="*/ 17 w 20"/>
                  <a:gd name="T9" fmla="*/ 17 h 20"/>
                  <a:gd name="T10" fmla="*/ 10 w 20"/>
                  <a:gd name="T11" fmla="*/ 20 h 20"/>
                  <a:gd name="T12" fmla="*/ 3 w 20"/>
                  <a:gd name="T13" fmla="*/ 17 h 20"/>
                  <a:gd name="T14" fmla="*/ 0 w 20"/>
                  <a:gd name="T15" fmla="*/ 10 h 20"/>
                  <a:gd name="T16" fmla="*/ 3 w 20"/>
                  <a:gd name="T17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20">
                    <a:moveTo>
                      <a:pt x="3" y="3"/>
                    </a:moveTo>
                    <a:cubicBezTo>
                      <a:pt x="5" y="1"/>
                      <a:pt x="7" y="0"/>
                      <a:pt x="10" y="0"/>
                    </a:cubicBezTo>
                    <a:cubicBezTo>
                      <a:pt x="13" y="0"/>
                      <a:pt x="15" y="1"/>
                      <a:pt x="17" y="3"/>
                    </a:cubicBezTo>
                    <a:cubicBezTo>
                      <a:pt x="19" y="5"/>
                      <a:pt x="20" y="7"/>
                      <a:pt x="20" y="10"/>
                    </a:cubicBezTo>
                    <a:cubicBezTo>
                      <a:pt x="20" y="13"/>
                      <a:pt x="19" y="15"/>
                      <a:pt x="17" y="17"/>
                    </a:cubicBezTo>
                    <a:cubicBezTo>
                      <a:pt x="15" y="19"/>
                      <a:pt x="13" y="20"/>
                      <a:pt x="10" y="20"/>
                    </a:cubicBezTo>
                    <a:cubicBezTo>
                      <a:pt x="7" y="20"/>
                      <a:pt x="5" y="19"/>
                      <a:pt x="3" y="17"/>
                    </a:cubicBezTo>
                    <a:cubicBezTo>
                      <a:pt x="1" y="15"/>
                      <a:pt x="0" y="13"/>
                      <a:pt x="0" y="10"/>
                    </a:cubicBezTo>
                    <a:cubicBezTo>
                      <a:pt x="0" y="7"/>
                      <a:pt x="1" y="5"/>
                      <a:pt x="3" y="3"/>
                    </a:cubicBezTo>
                    <a:close/>
                  </a:path>
                </a:pathLst>
              </a:custGeom>
              <a:solidFill>
                <a:srgbClr val="F476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0" name="Freeform 148"/>
              <p:cNvSpPr>
                <a:spLocks/>
              </p:cNvSpPr>
              <p:nvPr/>
            </p:nvSpPr>
            <p:spPr bwMode="auto">
              <a:xfrm>
                <a:off x="6738938" y="3108325"/>
                <a:ext cx="34925" cy="36513"/>
              </a:xfrm>
              <a:custGeom>
                <a:avLst/>
                <a:gdLst>
                  <a:gd name="T0" fmla="*/ 3 w 19"/>
                  <a:gd name="T1" fmla="*/ 3 h 20"/>
                  <a:gd name="T2" fmla="*/ 10 w 19"/>
                  <a:gd name="T3" fmla="*/ 0 h 20"/>
                  <a:gd name="T4" fmla="*/ 17 w 19"/>
                  <a:gd name="T5" fmla="*/ 3 h 20"/>
                  <a:gd name="T6" fmla="*/ 19 w 19"/>
                  <a:gd name="T7" fmla="*/ 10 h 20"/>
                  <a:gd name="T8" fmla="*/ 17 w 19"/>
                  <a:gd name="T9" fmla="*/ 17 h 20"/>
                  <a:gd name="T10" fmla="*/ 10 w 19"/>
                  <a:gd name="T11" fmla="*/ 20 h 20"/>
                  <a:gd name="T12" fmla="*/ 3 w 19"/>
                  <a:gd name="T13" fmla="*/ 17 h 20"/>
                  <a:gd name="T14" fmla="*/ 0 w 19"/>
                  <a:gd name="T15" fmla="*/ 10 h 20"/>
                  <a:gd name="T16" fmla="*/ 3 w 19"/>
                  <a:gd name="T17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20">
                    <a:moveTo>
                      <a:pt x="3" y="3"/>
                    </a:moveTo>
                    <a:cubicBezTo>
                      <a:pt x="5" y="1"/>
                      <a:pt x="7" y="0"/>
                      <a:pt x="10" y="0"/>
                    </a:cubicBezTo>
                    <a:cubicBezTo>
                      <a:pt x="13" y="0"/>
                      <a:pt x="15" y="1"/>
                      <a:pt x="17" y="3"/>
                    </a:cubicBezTo>
                    <a:cubicBezTo>
                      <a:pt x="18" y="5"/>
                      <a:pt x="19" y="7"/>
                      <a:pt x="19" y="10"/>
                    </a:cubicBezTo>
                    <a:cubicBezTo>
                      <a:pt x="19" y="13"/>
                      <a:pt x="18" y="15"/>
                      <a:pt x="17" y="17"/>
                    </a:cubicBezTo>
                    <a:cubicBezTo>
                      <a:pt x="15" y="19"/>
                      <a:pt x="13" y="20"/>
                      <a:pt x="10" y="20"/>
                    </a:cubicBezTo>
                    <a:cubicBezTo>
                      <a:pt x="7" y="20"/>
                      <a:pt x="5" y="19"/>
                      <a:pt x="3" y="17"/>
                    </a:cubicBezTo>
                    <a:cubicBezTo>
                      <a:pt x="1" y="15"/>
                      <a:pt x="0" y="13"/>
                      <a:pt x="0" y="10"/>
                    </a:cubicBezTo>
                    <a:cubicBezTo>
                      <a:pt x="0" y="7"/>
                      <a:pt x="1" y="5"/>
                      <a:pt x="3" y="3"/>
                    </a:cubicBezTo>
                    <a:close/>
                  </a:path>
                </a:pathLst>
              </a:custGeom>
              <a:solidFill>
                <a:srgbClr val="F476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1" name="Freeform 149"/>
              <p:cNvSpPr>
                <a:spLocks/>
              </p:cNvSpPr>
              <p:nvPr/>
            </p:nvSpPr>
            <p:spPr bwMode="auto">
              <a:xfrm>
                <a:off x="7583488" y="3132138"/>
                <a:ext cx="36513" cy="36513"/>
              </a:xfrm>
              <a:custGeom>
                <a:avLst/>
                <a:gdLst>
                  <a:gd name="T0" fmla="*/ 9 w 20"/>
                  <a:gd name="T1" fmla="*/ 0 h 20"/>
                  <a:gd name="T2" fmla="*/ 17 w 20"/>
                  <a:gd name="T3" fmla="*/ 3 h 20"/>
                  <a:gd name="T4" fmla="*/ 20 w 20"/>
                  <a:gd name="T5" fmla="*/ 9 h 20"/>
                  <a:gd name="T6" fmla="*/ 17 w 20"/>
                  <a:gd name="T7" fmla="*/ 17 h 20"/>
                  <a:gd name="T8" fmla="*/ 9 w 20"/>
                  <a:gd name="T9" fmla="*/ 20 h 20"/>
                  <a:gd name="T10" fmla="*/ 3 w 20"/>
                  <a:gd name="T11" fmla="*/ 17 h 20"/>
                  <a:gd name="T12" fmla="*/ 0 w 20"/>
                  <a:gd name="T13" fmla="*/ 9 h 20"/>
                  <a:gd name="T14" fmla="*/ 3 w 20"/>
                  <a:gd name="T15" fmla="*/ 3 h 20"/>
                  <a:gd name="T16" fmla="*/ 9 w 20"/>
                  <a:gd name="T1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20">
                    <a:moveTo>
                      <a:pt x="9" y="0"/>
                    </a:moveTo>
                    <a:cubicBezTo>
                      <a:pt x="12" y="0"/>
                      <a:pt x="15" y="1"/>
                      <a:pt x="17" y="3"/>
                    </a:cubicBezTo>
                    <a:cubicBezTo>
                      <a:pt x="19" y="5"/>
                      <a:pt x="20" y="7"/>
                      <a:pt x="20" y="9"/>
                    </a:cubicBezTo>
                    <a:cubicBezTo>
                      <a:pt x="20" y="12"/>
                      <a:pt x="19" y="15"/>
                      <a:pt x="17" y="17"/>
                    </a:cubicBezTo>
                    <a:cubicBezTo>
                      <a:pt x="15" y="19"/>
                      <a:pt x="12" y="20"/>
                      <a:pt x="9" y="20"/>
                    </a:cubicBezTo>
                    <a:cubicBezTo>
                      <a:pt x="7" y="20"/>
                      <a:pt x="4" y="19"/>
                      <a:pt x="3" y="17"/>
                    </a:cubicBezTo>
                    <a:cubicBezTo>
                      <a:pt x="1" y="15"/>
                      <a:pt x="0" y="12"/>
                      <a:pt x="0" y="9"/>
                    </a:cubicBezTo>
                    <a:cubicBezTo>
                      <a:pt x="0" y="7"/>
                      <a:pt x="1" y="5"/>
                      <a:pt x="3" y="3"/>
                    </a:cubicBezTo>
                    <a:cubicBezTo>
                      <a:pt x="4" y="1"/>
                      <a:pt x="7" y="0"/>
                      <a:pt x="9" y="0"/>
                    </a:cubicBezTo>
                    <a:close/>
                  </a:path>
                </a:pathLst>
              </a:custGeom>
              <a:solidFill>
                <a:srgbClr val="F476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2" name="Freeform 150"/>
              <p:cNvSpPr>
                <a:spLocks/>
              </p:cNvSpPr>
              <p:nvPr/>
            </p:nvSpPr>
            <p:spPr bwMode="auto">
              <a:xfrm>
                <a:off x="7554913" y="3040063"/>
                <a:ext cx="36513" cy="36513"/>
              </a:xfrm>
              <a:custGeom>
                <a:avLst/>
                <a:gdLst>
                  <a:gd name="T0" fmla="*/ 17 w 20"/>
                  <a:gd name="T1" fmla="*/ 17 h 20"/>
                  <a:gd name="T2" fmla="*/ 9 w 20"/>
                  <a:gd name="T3" fmla="*/ 20 h 20"/>
                  <a:gd name="T4" fmla="*/ 3 w 20"/>
                  <a:gd name="T5" fmla="*/ 17 h 20"/>
                  <a:gd name="T6" fmla="*/ 0 w 20"/>
                  <a:gd name="T7" fmla="*/ 10 h 20"/>
                  <a:gd name="T8" fmla="*/ 3 w 20"/>
                  <a:gd name="T9" fmla="*/ 3 h 20"/>
                  <a:gd name="T10" fmla="*/ 9 w 20"/>
                  <a:gd name="T11" fmla="*/ 0 h 20"/>
                  <a:gd name="T12" fmla="*/ 17 w 20"/>
                  <a:gd name="T13" fmla="*/ 3 h 20"/>
                  <a:gd name="T14" fmla="*/ 20 w 20"/>
                  <a:gd name="T15" fmla="*/ 10 h 20"/>
                  <a:gd name="T16" fmla="*/ 17 w 20"/>
                  <a:gd name="T17" fmla="*/ 1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20">
                    <a:moveTo>
                      <a:pt x="17" y="17"/>
                    </a:moveTo>
                    <a:cubicBezTo>
                      <a:pt x="15" y="19"/>
                      <a:pt x="12" y="20"/>
                      <a:pt x="9" y="20"/>
                    </a:cubicBezTo>
                    <a:cubicBezTo>
                      <a:pt x="7" y="20"/>
                      <a:pt x="4" y="19"/>
                      <a:pt x="3" y="17"/>
                    </a:cubicBezTo>
                    <a:cubicBezTo>
                      <a:pt x="1" y="15"/>
                      <a:pt x="0" y="13"/>
                      <a:pt x="0" y="10"/>
                    </a:cubicBezTo>
                    <a:cubicBezTo>
                      <a:pt x="0" y="8"/>
                      <a:pt x="1" y="5"/>
                      <a:pt x="3" y="3"/>
                    </a:cubicBezTo>
                    <a:cubicBezTo>
                      <a:pt x="4" y="1"/>
                      <a:pt x="7" y="0"/>
                      <a:pt x="9" y="0"/>
                    </a:cubicBezTo>
                    <a:cubicBezTo>
                      <a:pt x="12" y="0"/>
                      <a:pt x="15" y="1"/>
                      <a:pt x="17" y="3"/>
                    </a:cubicBezTo>
                    <a:cubicBezTo>
                      <a:pt x="19" y="5"/>
                      <a:pt x="20" y="8"/>
                      <a:pt x="20" y="10"/>
                    </a:cubicBezTo>
                    <a:cubicBezTo>
                      <a:pt x="20" y="13"/>
                      <a:pt x="19" y="15"/>
                      <a:pt x="17" y="17"/>
                    </a:cubicBezTo>
                    <a:close/>
                  </a:path>
                </a:pathLst>
              </a:custGeom>
              <a:solidFill>
                <a:srgbClr val="F476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3" name="Freeform 151"/>
              <p:cNvSpPr>
                <a:spLocks/>
              </p:cNvSpPr>
              <p:nvPr/>
            </p:nvSpPr>
            <p:spPr bwMode="auto">
              <a:xfrm>
                <a:off x="6777038" y="3041650"/>
                <a:ext cx="36513" cy="34925"/>
              </a:xfrm>
              <a:custGeom>
                <a:avLst/>
                <a:gdLst>
                  <a:gd name="T0" fmla="*/ 17 w 20"/>
                  <a:gd name="T1" fmla="*/ 16 h 19"/>
                  <a:gd name="T2" fmla="*/ 10 w 20"/>
                  <a:gd name="T3" fmla="*/ 19 h 19"/>
                  <a:gd name="T4" fmla="*/ 3 w 20"/>
                  <a:gd name="T5" fmla="*/ 16 h 19"/>
                  <a:gd name="T6" fmla="*/ 0 w 20"/>
                  <a:gd name="T7" fmla="*/ 9 h 19"/>
                  <a:gd name="T8" fmla="*/ 3 w 20"/>
                  <a:gd name="T9" fmla="*/ 3 h 19"/>
                  <a:gd name="T10" fmla="*/ 10 w 20"/>
                  <a:gd name="T11" fmla="*/ 0 h 19"/>
                  <a:gd name="T12" fmla="*/ 17 w 20"/>
                  <a:gd name="T13" fmla="*/ 3 h 19"/>
                  <a:gd name="T14" fmla="*/ 20 w 20"/>
                  <a:gd name="T15" fmla="*/ 9 h 19"/>
                  <a:gd name="T16" fmla="*/ 17 w 20"/>
                  <a:gd name="T17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19">
                    <a:moveTo>
                      <a:pt x="17" y="16"/>
                    </a:moveTo>
                    <a:cubicBezTo>
                      <a:pt x="15" y="18"/>
                      <a:pt x="13" y="19"/>
                      <a:pt x="10" y="19"/>
                    </a:cubicBezTo>
                    <a:cubicBezTo>
                      <a:pt x="8" y="19"/>
                      <a:pt x="5" y="18"/>
                      <a:pt x="3" y="16"/>
                    </a:cubicBezTo>
                    <a:cubicBezTo>
                      <a:pt x="1" y="14"/>
                      <a:pt x="0" y="12"/>
                      <a:pt x="0" y="9"/>
                    </a:cubicBezTo>
                    <a:cubicBezTo>
                      <a:pt x="0" y="7"/>
                      <a:pt x="1" y="4"/>
                      <a:pt x="3" y="3"/>
                    </a:cubicBezTo>
                    <a:cubicBezTo>
                      <a:pt x="5" y="1"/>
                      <a:pt x="8" y="0"/>
                      <a:pt x="10" y="0"/>
                    </a:cubicBezTo>
                    <a:cubicBezTo>
                      <a:pt x="13" y="0"/>
                      <a:pt x="15" y="1"/>
                      <a:pt x="17" y="3"/>
                    </a:cubicBezTo>
                    <a:cubicBezTo>
                      <a:pt x="19" y="4"/>
                      <a:pt x="20" y="7"/>
                      <a:pt x="20" y="9"/>
                    </a:cubicBezTo>
                    <a:cubicBezTo>
                      <a:pt x="20" y="12"/>
                      <a:pt x="19" y="14"/>
                      <a:pt x="17" y="16"/>
                    </a:cubicBezTo>
                    <a:close/>
                  </a:path>
                </a:pathLst>
              </a:custGeom>
              <a:solidFill>
                <a:srgbClr val="F476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4" name="Freeform 152"/>
              <p:cNvSpPr>
                <a:spLocks/>
              </p:cNvSpPr>
              <p:nvPr/>
            </p:nvSpPr>
            <p:spPr bwMode="auto">
              <a:xfrm>
                <a:off x="7408863" y="2892425"/>
                <a:ext cx="88900" cy="87313"/>
              </a:xfrm>
              <a:custGeom>
                <a:avLst/>
                <a:gdLst>
                  <a:gd name="T0" fmla="*/ 45 w 49"/>
                  <a:gd name="T1" fmla="*/ 9 h 49"/>
                  <a:gd name="T2" fmla="*/ 48 w 49"/>
                  <a:gd name="T3" fmla="*/ 10 h 49"/>
                  <a:gd name="T4" fmla="*/ 49 w 49"/>
                  <a:gd name="T5" fmla="*/ 13 h 49"/>
                  <a:gd name="T6" fmla="*/ 48 w 49"/>
                  <a:gd name="T7" fmla="*/ 16 h 49"/>
                  <a:gd name="T8" fmla="*/ 42 w 49"/>
                  <a:gd name="T9" fmla="*/ 22 h 49"/>
                  <a:gd name="T10" fmla="*/ 44 w 49"/>
                  <a:gd name="T11" fmla="*/ 31 h 49"/>
                  <a:gd name="T12" fmla="*/ 38 w 49"/>
                  <a:gd name="T13" fmla="*/ 44 h 49"/>
                  <a:gd name="T14" fmla="*/ 24 w 49"/>
                  <a:gd name="T15" fmla="*/ 49 h 49"/>
                  <a:gd name="T16" fmla="*/ 11 w 49"/>
                  <a:gd name="T17" fmla="*/ 44 h 49"/>
                  <a:gd name="T18" fmla="*/ 6 w 49"/>
                  <a:gd name="T19" fmla="*/ 31 h 49"/>
                  <a:gd name="T20" fmla="*/ 7 w 49"/>
                  <a:gd name="T21" fmla="*/ 22 h 49"/>
                  <a:gd name="T22" fmla="*/ 1 w 49"/>
                  <a:gd name="T23" fmla="*/ 16 h 49"/>
                  <a:gd name="T24" fmla="*/ 0 w 49"/>
                  <a:gd name="T25" fmla="*/ 13 h 49"/>
                  <a:gd name="T26" fmla="*/ 1 w 49"/>
                  <a:gd name="T27" fmla="*/ 10 h 49"/>
                  <a:gd name="T28" fmla="*/ 4 w 49"/>
                  <a:gd name="T29" fmla="*/ 9 h 49"/>
                  <a:gd name="T30" fmla="*/ 8 w 49"/>
                  <a:gd name="T31" fmla="*/ 10 h 49"/>
                  <a:gd name="T32" fmla="*/ 13 w 49"/>
                  <a:gd name="T33" fmla="*/ 16 h 49"/>
                  <a:gd name="T34" fmla="*/ 20 w 49"/>
                  <a:gd name="T35" fmla="*/ 12 h 49"/>
                  <a:gd name="T36" fmla="*/ 20 w 49"/>
                  <a:gd name="T37" fmla="*/ 5 h 49"/>
                  <a:gd name="T38" fmla="*/ 22 w 49"/>
                  <a:gd name="T39" fmla="*/ 2 h 49"/>
                  <a:gd name="T40" fmla="*/ 24 w 49"/>
                  <a:gd name="T41" fmla="*/ 0 h 49"/>
                  <a:gd name="T42" fmla="*/ 28 w 49"/>
                  <a:gd name="T43" fmla="*/ 2 h 49"/>
                  <a:gd name="T44" fmla="*/ 29 w 49"/>
                  <a:gd name="T45" fmla="*/ 5 h 49"/>
                  <a:gd name="T46" fmla="*/ 29 w 49"/>
                  <a:gd name="T47" fmla="*/ 12 h 49"/>
                  <a:gd name="T48" fmla="*/ 36 w 49"/>
                  <a:gd name="T49" fmla="*/ 16 h 49"/>
                  <a:gd name="T50" fmla="*/ 42 w 49"/>
                  <a:gd name="T51" fmla="*/ 10 h 49"/>
                  <a:gd name="T52" fmla="*/ 45 w 49"/>
                  <a:gd name="T53" fmla="*/ 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9" h="49">
                    <a:moveTo>
                      <a:pt x="45" y="9"/>
                    </a:moveTo>
                    <a:cubicBezTo>
                      <a:pt x="46" y="9"/>
                      <a:pt x="47" y="10"/>
                      <a:pt x="48" y="10"/>
                    </a:cubicBezTo>
                    <a:cubicBezTo>
                      <a:pt x="49" y="11"/>
                      <a:pt x="49" y="12"/>
                      <a:pt x="49" y="13"/>
                    </a:cubicBezTo>
                    <a:cubicBezTo>
                      <a:pt x="49" y="15"/>
                      <a:pt x="49" y="16"/>
                      <a:pt x="48" y="16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43" y="25"/>
                      <a:pt x="44" y="28"/>
                      <a:pt x="44" y="31"/>
                    </a:cubicBezTo>
                    <a:cubicBezTo>
                      <a:pt x="44" y="36"/>
                      <a:pt x="42" y="40"/>
                      <a:pt x="38" y="44"/>
                    </a:cubicBezTo>
                    <a:cubicBezTo>
                      <a:pt x="34" y="48"/>
                      <a:pt x="30" y="49"/>
                      <a:pt x="24" y="49"/>
                    </a:cubicBezTo>
                    <a:cubicBezTo>
                      <a:pt x="19" y="49"/>
                      <a:pt x="15" y="48"/>
                      <a:pt x="11" y="44"/>
                    </a:cubicBezTo>
                    <a:cubicBezTo>
                      <a:pt x="8" y="40"/>
                      <a:pt x="6" y="36"/>
                      <a:pt x="6" y="31"/>
                    </a:cubicBezTo>
                    <a:cubicBezTo>
                      <a:pt x="6" y="28"/>
                      <a:pt x="6" y="25"/>
                      <a:pt x="7" y="22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1" y="15"/>
                      <a:pt x="0" y="14"/>
                      <a:pt x="0" y="13"/>
                    </a:cubicBezTo>
                    <a:cubicBezTo>
                      <a:pt x="0" y="12"/>
                      <a:pt x="1" y="11"/>
                      <a:pt x="1" y="10"/>
                    </a:cubicBezTo>
                    <a:cubicBezTo>
                      <a:pt x="3" y="10"/>
                      <a:pt x="3" y="9"/>
                      <a:pt x="4" y="9"/>
                    </a:cubicBezTo>
                    <a:cubicBezTo>
                      <a:pt x="6" y="9"/>
                      <a:pt x="7" y="10"/>
                      <a:pt x="8" y="10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5" y="14"/>
                      <a:pt x="18" y="13"/>
                      <a:pt x="20" y="12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20" y="4"/>
                      <a:pt x="21" y="3"/>
                      <a:pt x="22" y="2"/>
                    </a:cubicBezTo>
                    <a:cubicBezTo>
                      <a:pt x="22" y="1"/>
                      <a:pt x="23" y="0"/>
                      <a:pt x="24" y="0"/>
                    </a:cubicBezTo>
                    <a:cubicBezTo>
                      <a:pt x="26" y="0"/>
                      <a:pt x="27" y="1"/>
                      <a:pt x="28" y="2"/>
                    </a:cubicBezTo>
                    <a:cubicBezTo>
                      <a:pt x="29" y="3"/>
                      <a:pt x="29" y="4"/>
                      <a:pt x="29" y="5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32" y="13"/>
                      <a:pt x="35" y="14"/>
                      <a:pt x="36" y="16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10"/>
                      <a:pt x="43" y="9"/>
                      <a:pt x="45" y="9"/>
                    </a:cubicBezTo>
                    <a:close/>
                  </a:path>
                </a:pathLst>
              </a:custGeom>
              <a:solidFill>
                <a:srgbClr val="7E5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5" name="Freeform 153"/>
              <p:cNvSpPr>
                <a:spLocks/>
              </p:cNvSpPr>
              <p:nvPr/>
            </p:nvSpPr>
            <p:spPr bwMode="auto">
              <a:xfrm>
                <a:off x="6961188" y="3195638"/>
                <a:ext cx="449263" cy="223838"/>
              </a:xfrm>
              <a:custGeom>
                <a:avLst/>
                <a:gdLst>
                  <a:gd name="T0" fmla="*/ 36 w 249"/>
                  <a:gd name="T1" fmla="*/ 88 h 124"/>
                  <a:gd name="T2" fmla="*/ 0 w 249"/>
                  <a:gd name="T3" fmla="*/ 0 h 124"/>
                  <a:gd name="T4" fmla="*/ 249 w 249"/>
                  <a:gd name="T5" fmla="*/ 0 h 124"/>
                  <a:gd name="T6" fmla="*/ 212 w 249"/>
                  <a:gd name="T7" fmla="*/ 88 h 124"/>
                  <a:gd name="T8" fmla="*/ 124 w 249"/>
                  <a:gd name="T9" fmla="*/ 124 h 124"/>
                  <a:gd name="T10" fmla="*/ 36 w 249"/>
                  <a:gd name="T11" fmla="*/ 88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9" h="124">
                    <a:moveTo>
                      <a:pt x="36" y="88"/>
                    </a:moveTo>
                    <a:cubicBezTo>
                      <a:pt x="12" y="63"/>
                      <a:pt x="0" y="34"/>
                      <a:pt x="0" y="0"/>
                    </a:cubicBezTo>
                    <a:cubicBezTo>
                      <a:pt x="249" y="0"/>
                      <a:pt x="249" y="0"/>
                      <a:pt x="249" y="0"/>
                    </a:cubicBezTo>
                    <a:cubicBezTo>
                      <a:pt x="248" y="34"/>
                      <a:pt x="236" y="63"/>
                      <a:pt x="212" y="88"/>
                    </a:cubicBezTo>
                    <a:cubicBezTo>
                      <a:pt x="188" y="112"/>
                      <a:pt x="159" y="124"/>
                      <a:pt x="124" y="124"/>
                    </a:cubicBezTo>
                    <a:cubicBezTo>
                      <a:pt x="90" y="124"/>
                      <a:pt x="60" y="112"/>
                      <a:pt x="36" y="88"/>
                    </a:cubicBezTo>
                    <a:close/>
                  </a:path>
                </a:pathLst>
              </a:custGeom>
              <a:solidFill>
                <a:srgbClr val="F1E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0" name="Rectangle 9"/>
              <p:cNvSpPr>
                <a:spLocks noChangeArrowheads="1"/>
              </p:cNvSpPr>
              <p:nvPr/>
            </p:nvSpPr>
            <p:spPr bwMode="auto">
              <a:xfrm>
                <a:off x="5384166" y="2946585"/>
                <a:ext cx="623569" cy="1354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50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Impact" panose="020B0806030902050204" pitchFamily="34" charset="0"/>
                  </a:rPr>
                  <a:t>B</a:t>
                </a:r>
                <a:endParaRPr kumimoji="0" lang="zh-CN" altLang="zh-CN" sz="15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942050" y="331455"/>
              <a:ext cx="3228937" cy="1643396"/>
              <a:chOff x="5942050" y="331455"/>
              <a:chExt cx="3228937" cy="1643396"/>
            </a:xfrm>
          </p:grpSpPr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5942050" y="331455"/>
                <a:ext cx="277319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en-US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“</a:t>
                </a:r>
                <a:r>
                  <a:rPr kumimoji="0" lang="zh-CN" altLang="zh-CN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平台折扣 美味品尝</a:t>
                </a:r>
                <a:r>
                  <a:rPr kumimoji="0" lang="zh-CN" altLang="en-US" sz="210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”</a:t>
                </a:r>
                <a:endParaRPr kumimoji="0" lang="zh-CN" altLang="zh-CN" sz="18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178" name="Freeform 7"/>
              <p:cNvSpPr>
                <a:spLocks/>
              </p:cNvSpPr>
              <p:nvPr/>
            </p:nvSpPr>
            <p:spPr bwMode="auto">
              <a:xfrm>
                <a:off x="8655050" y="623888"/>
                <a:ext cx="515937" cy="1350963"/>
              </a:xfrm>
              <a:custGeom>
                <a:avLst/>
                <a:gdLst>
                  <a:gd name="T0" fmla="*/ 0 w 120"/>
                  <a:gd name="T1" fmla="*/ 0 h 312"/>
                  <a:gd name="T2" fmla="*/ 50 w 120"/>
                  <a:gd name="T3" fmla="*/ 312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0" h="312">
                    <a:moveTo>
                      <a:pt x="0" y="0"/>
                    </a:moveTo>
                    <a:cubicBezTo>
                      <a:pt x="0" y="0"/>
                      <a:pt x="120" y="85"/>
                      <a:pt x="50" y="312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  <a:prstDash val="dash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144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27633" y="1349528"/>
            <a:ext cx="5536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超过六成的用户每周</a:t>
            </a:r>
            <a:r>
              <a:rPr lang="en-US" altLang="zh-CN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1-5</a:t>
            </a:r>
            <a:r>
              <a:rPr lang="zh-CN" altLang="en-US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次之间</a:t>
            </a:r>
          </a:p>
        </p:txBody>
      </p:sp>
      <p:grpSp>
        <p:nvGrpSpPr>
          <p:cNvPr id="181" name="组合 180"/>
          <p:cNvGrpSpPr/>
          <p:nvPr/>
        </p:nvGrpSpPr>
        <p:grpSpPr>
          <a:xfrm>
            <a:off x="913052" y="2160588"/>
            <a:ext cx="10365896" cy="3884612"/>
            <a:chOff x="760825" y="2160588"/>
            <a:chExt cx="10365896" cy="3884612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8287783" y="4704481"/>
              <a:ext cx="92813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b="1" i="0" u="none" strike="noStrike" cap="none" normalizeH="0" baseline="0" dirty="0">
                  <a:ln>
                    <a:noFill/>
                  </a:ln>
                  <a:solidFill>
                    <a:srgbClr val="EDBF5F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每月1次</a:t>
              </a:r>
              <a:endPara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833725" y="4704481"/>
              <a:ext cx="169758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b="1" i="0" u="none" strike="noStrike" cap="none" normalizeH="0" baseline="0" dirty="0">
                  <a:ln>
                    <a:noFill/>
                  </a:ln>
                  <a:solidFill>
                    <a:srgbClr val="EDBF5F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每天1次或多次</a:t>
              </a:r>
              <a:endPara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876856" y="2830097"/>
              <a:ext cx="192786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每周1-5次</a:t>
              </a:r>
              <a:endPara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8287783" y="2827883"/>
              <a:ext cx="1308204" cy="309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每月2-3次</a:t>
              </a:r>
              <a:endPara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</a:endParaRPr>
            </a:p>
          </p:txBody>
        </p:sp>
        <p:grpSp>
          <p:nvGrpSpPr>
            <p:cNvPr id="131" name="组合 130"/>
            <p:cNvGrpSpPr/>
            <p:nvPr/>
          </p:nvGrpSpPr>
          <p:grpSpPr>
            <a:xfrm>
              <a:off x="3968473" y="2160588"/>
              <a:ext cx="4005876" cy="3884612"/>
              <a:chOff x="3678238" y="2160588"/>
              <a:chExt cx="4464050" cy="3884612"/>
            </a:xfrm>
          </p:grpSpPr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6356351" y="4232275"/>
                <a:ext cx="1268413" cy="873125"/>
              </a:xfrm>
              <a:custGeom>
                <a:avLst/>
                <a:gdLst>
                  <a:gd name="T0" fmla="*/ 0 w 799"/>
                  <a:gd name="T1" fmla="*/ 0 h 550"/>
                  <a:gd name="T2" fmla="*/ 149 w 799"/>
                  <a:gd name="T3" fmla="*/ 153 h 550"/>
                  <a:gd name="T4" fmla="*/ 619 w 799"/>
                  <a:gd name="T5" fmla="*/ 345 h 550"/>
                  <a:gd name="T6" fmla="*/ 799 w 799"/>
                  <a:gd name="T7" fmla="*/ 287 h 550"/>
                  <a:gd name="T8" fmla="*/ 799 w 799"/>
                  <a:gd name="T9" fmla="*/ 483 h 550"/>
                  <a:gd name="T10" fmla="*/ 681 w 799"/>
                  <a:gd name="T11" fmla="*/ 550 h 550"/>
                  <a:gd name="T12" fmla="*/ 76 w 799"/>
                  <a:gd name="T13" fmla="*/ 357 h 550"/>
                  <a:gd name="T14" fmla="*/ 0 w 799"/>
                  <a:gd name="T15" fmla="*/ 0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99" h="550">
                    <a:moveTo>
                      <a:pt x="0" y="0"/>
                    </a:moveTo>
                    <a:lnTo>
                      <a:pt x="149" y="153"/>
                    </a:lnTo>
                    <a:lnTo>
                      <a:pt x="619" y="345"/>
                    </a:lnTo>
                    <a:lnTo>
                      <a:pt x="799" y="287"/>
                    </a:lnTo>
                    <a:lnTo>
                      <a:pt x="799" y="483"/>
                    </a:lnTo>
                    <a:lnTo>
                      <a:pt x="681" y="550"/>
                    </a:lnTo>
                    <a:lnTo>
                      <a:pt x="76" y="3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12"/>
              <p:cNvSpPr>
                <a:spLocks/>
              </p:cNvSpPr>
              <p:nvPr/>
            </p:nvSpPr>
            <p:spPr bwMode="auto">
              <a:xfrm>
                <a:off x="4170363" y="4264025"/>
                <a:ext cx="1673225" cy="1135063"/>
              </a:xfrm>
              <a:custGeom>
                <a:avLst/>
                <a:gdLst>
                  <a:gd name="T0" fmla="*/ 896 w 1012"/>
                  <a:gd name="T1" fmla="*/ 0 h 686"/>
                  <a:gd name="T2" fmla="*/ 249 w 1012"/>
                  <a:gd name="T3" fmla="*/ 412 h 686"/>
                  <a:gd name="T4" fmla="*/ 154 w 1012"/>
                  <a:gd name="T5" fmla="*/ 381 h 686"/>
                  <a:gd name="T6" fmla="*/ 95 w 1012"/>
                  <a:gd name="T7" fmla="*/ 604 h 686"/>
                  <a:gd name="T8" fmla="*/ 273 w 1012"/>
                  <a:gd name="T9" fmla="*/ 574 h 686"/>
                  <a:gd name="T10" fmla="*/ 1012 w 1012"/>
                  <a:gd name="T11" fmla="*/ 219 h 686"/>
                  <a:gd name="T12" fmla="*/ 896 w 1012"/>
                  <a:gd name="T13" fmla="*/ 0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12" h="686">
                    <a:moveTo>
                      <a:pt x="896" y="0"/>
                    </a:moveTo>
                    <a:cubicBezTo>
                      <a:pt x="249" y="412"/>
                      <a:pt x="249" y="412"/>
                      <a:pt x="249" y="412"/>
                    </a:cubicBezTo>
                    <a:cubicBezTo>
                      <a:pt x="249" y="412"/>
                      <a:pt x="226" y="362"/>
                      <a:pt x="154" y="381"/>
                    </a:cubicBezTo>
                    <a:cubicBezTo>
                      <a:pt x="83" y="401"/>
                      <a:pt x="0" y="522"/>
                      <a:pt x="95" y="604"/>
                    </a:cubicBezTo>
                    <a:cubicBezTo>
                      <a:pt x="190" y="686"/>
                      <a:pt x="273" y="574"/>
                      <a:pt x="273" y="574"/>
                    </a:cubicBezTo>
                    <a:cubicBezTo>
                      <a:pt x="1012" y="219"/>
                      <a:pt x="1012" y="219"/>
                      <a:pt x="1012" y="219"/>
                    </a:cubicBezTo>
                    <a:lnTo>
                      <a:pt x="896" y="0"/>
                    </a:ln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Oval 13"/>
              <p:cNvSpPr>
                <a:spLocks noChangeArrowheads="1"/>
              </p:cNvSpPr>
              <p:nvPr/>
            </p:nvSpPr>
            <p:spPr bwMode="auto">
              <a:xfrm>
                <a:off x="5524501" y="2160588"/>
                <a:ext cx="912813" cy="842963"/>
              </a:xfrm>
              <a:prstGeom prst="ellipse">
                <a:avLst/>
              </a:pr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5341938" y="2255838"/>
                <a:ext cx="806450" cy="1524000"/>
              </a:xfrm>
              <a:custGeom>
                <a:avLst/>
                <a:gdLst>
                  <a:gd name="T0" fmla="*/ 209 w 488"/>
                  <a:gd name="T1" fmla="*/ 4 h 921"/>
                  <a:gd name="T2" fmla="*/ 97 w 488"/>
                  <a:gd name="T3" fmla="*/ 521 h 921"/>
                  <a:gd name="T4" fmla="*/ 0 w 488"/>
                  <a:gd name="T5" fmla="*/ 679 h 921"/>
                  <a:gd name="T6" fmla="*/ 392 w 488"/>
                  <a:gd name="T7" fmla="*/ 909 h 921"/>
                  <a:gd name="T8" fmla="*/ 209 w 488"/>
                  <a:gd name="T9" fmla="*/ 4 h 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8" h="921">
                    <a:moveTo>
                      <a:pt x="209" y="4"/>
                    </a:moveTo>
                    <a:cubicBezTo>
                      <a:pt x="126" y="71"/>
                      <a:pt x="26" y="251"/>
                      <a:pt x="97" y="521"/>
                    </a:cubicBezTo>
                    <a:cubicBezTo>
                      <a:pt x="140" y="687"/>
                      <a:pt x="39" y="694"/>
                      <a:pt x="0" y="679"/>
                    </a:cubicBezTo>
                    <a:cubicBezTo>
                      <a:pt x="43" y="775"/>
                      <a:pt x="107" y="921"/>
                      <a:pt x="392" y="909"/>
                    </a:cubicBezTo>
                    <a:cubicBezTo>
                      <a:pt x="488" y="905"/>
                      <a:pt x="438" y="0"/>
                      <a:pt x="209" y="4"/>
                    </a:cubicBezTo>
                    <a:close/>
                  </a:path>
                </a:pathLst>
              </a:cu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5818188" y="2255838"/>
                <a:ext cx="806450" cy="1524000"/>
              </a:xfrm>
              <a:custGeom>
                <a:avLst/>
                <a:gdLst>
                  <a:gd name="T0" fmla="*/ 278 w 488"/>
                  <a:gd name="T1" fmla="*/ 4 h 921"/>
                  <a:gd name="T2" fmla="*/ 391 w 488"/>
                  <a:gd name="T3" fmla="*/ 521 h 921"/>
                  <a:gd name="T4" fmla="*/ 488 w 488"/>
                  <a:gd name="T5" fmla="*/ 679 h 921"/>
                  <a:gd name="T6" fmla="*/ 96 w 488"/>
                  <a:gd name="T7" fmla="*/ 909 h 921"/>
                  <a:gd name="T8" fmla="*/ 278 w 488"/>
                  <a:gd name="T9" fmla="*/ 4 h 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8" h="921">
                    <a:moveTo>
                      <a:pt x="278" y="4"/>
                    </a:moveTo>
                    <a:cubicBezTo>
                      <a:pt x="362" y="71"/>
                      <a:pt x="461" y="251"/>
                      <a:pt x="391" y="521"/>
                    </a:cubicBezTo>
                    <a:cubicBezTo>
                      <a:pt x="348" y="687"/>
                      <a:pt x="449" y="694"/>
                      <a:pt x="488" y="679"/>
                    </a:cubicBezTo>
                    <a:cubicBezTo>
                      <a:pt x="445" y="775"/>
                      <a:pt x="381" y="921"/>
                      <a:pt x="96" y="909"/>
                    </a:cubicBezTo>
                    <a:cubicBezTo>
                      <a:pt x="0" y="905"/>
                      <a:pt x="50" y="0"/>
                      <a:pt x="278" y="4"/>
                    </a:cubicBezTo>
                    <a:close/>
                  </a:path>
                </a:pathLst>
              </a:cu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5638801" y="2989263"/>
                <a:ext cx="690563" cy="1027113"/>
              </a:xfrm>
              <a:custGeom>
                <a:avLst/>
                <a:gdLst>
                  <a:gd name="T0" fmla="*/ 389 w 418"/>
                  <a:gd name="T1" fmla="*/ 0 h 621"/>
                  <a:gd name="T2" fmla="*/ 330 w 418"/>
                  <a:gd name="T3" fmla="*/ 285 h 621"/>
                  <a:gd name="T4" fmla="*/ 418 w 418"/>
                  <a:gd name="T5" fmla="*/ 621 h 621"/>
                  <a:gd name="T6" fmla="*/ 0 w 418"/>
                  <a:gd name="T7" fmla="*/ 621 h 621"/>
                  <a:gd name="T8" fmla="*/ 88 w 418"/>
                  <a:gd name="T9" fmla="*/ 285 h 621"/>
                  <a:gd name="T10" fmla="*/ 29 w 418"/>
                  <a:gd name="T11" fmla="*/ 0 h 621"/>
                  <a:gd name="T12" fmla="*/ 389 w 418"/>
                  <a:gd name="T13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8" h="621">
                    <a:moveTo>
                      <a:pt x="389" y="0"/>
                    </a:moveTo>
                    <a:cubicBezTo>
                      <a:pt x="352" y="76"/>
                      <a:pt x="330" y="176"/>
                      <a:pt x="330" y="285"/>
                    </a:cubicBezTo>
                    <a:cubicBezTo>
                      <a:pt x="330" y="421"/>
                      <a:pt x="365" y="542"/>
                      <a:pt x="418" y="621"/>
                    </a:cubicBezTo>
                    <a:cubicBezTo>
                      <a:pt x="0" y="621"/>
                      <a:pt x="0" y="621"/>
                      <a:pt x="0" y="621"/>
                    </a:cubicBezTo>
                    <a:cubicBezTo>
                      <a:pt x="53" y="542"/>
                      <a:pt x="88" y="421"/>
                      <a:pt x="88" y="285"/>
                    </a:cubicBezTo>
                    <a:cubicBezTo>
                      <a:pt x="88" y="176"/>
                      <a:pt x="65" y="76"/>
                      <a:pt x="29" y="0"/>
                    </a:cubicBezTo>
                    <a:lnTo>
                      <a:pt x="389" y="0"/>
                    </a:ln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5286376" y="3673475"/>
                <a:ext cx="1431925" cy="2092325"/>
              </a:xfrm>
              <a:custGeom>
                <a:avLst/>
                <a:gdLst>
                  <a:gd name="T0" fmla="*/ 415 w 867"/>
                  <a:gd name="T1" fmla="*/ 1265 h 1265"/>
                  <a:gd name="T2" fmla="*/ 714 w 867"/>
                  <a:gd name="T3" fmla="*/ 1078 h 1265"/>
                  <a:gd name="T4" fmla="*/ 572 w 867"/>
                  <a:gd name="T5" fmla="*/ 460 h 1265"/>
                  <a:gd name="T6" fmla="*/ 422 w 867"/>
                  <a:gd name="T7" fmla="*/ 4 h 1265"/>
                  <a:gd name="T8" fmla="*/ 295 w 867"/>
                  <a:gd name="T9" fmla="*/ 516 h 1265"/>
                  <a:gd name="T10" fmla="*/ 134 w 867"/>
                  <a:gd name="T11" fmla="*/ 1080 h 1265"/>
                  <a:gd name="T12" fmla="*/ 415 w 867"/>
                  <a:gd name="T13" fmla="*/ 1265 h 1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7" h="1265">
                    <a:moveTo>
                      <a:pt x="415" y="1265"/>
                    </a:moveTo>
                    <a:cubicBezTo>
                      <a:pt x="517" y="1265"/>
                      <a:pt x="756" y="1160"/>
                      <a:pt x="714" y="1078"/>
                    </a:cubicBezTo>
                    <a:cubicBezTo>
                      <a:pt x="619" y="889"/>
                      <a:pt x="380" y="623"/>
                      <a:pt x="572" y="460"/>
                    </a:cubicBezTo>
                    <a:cubicBezTo>
                      <a:pt x="867" y="210"/>
                      <a:pt x="758" y="8"/>
                      <a:pt x="422" y="4"/>
                    </a:cubicBezTo>
                    <a:cubicBezTo>
                      <a:pt x="98" y="0"/>
                      <a:pt x="0" y="266"/>
                      <a:pt x="295" y="516"/>
                    </a:cubicBezTo>
                    <a:cubicBezTo>
                      <a:pt x="487" y="679"/>
                      <a:pt x="221" y="886"/>
                      <a:pt x="134" y="1080"/>
                    </a:cubicBezTo>
                    <a:cubicBezTo>
                      <a:pt x="97" y="1160"/>
                      <a:pt x="312" y="1265"/>
                      <a:pt x="415" y="1265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5843588" y="3194050"/>
                <a:ext cx="280988" cy="120650"/>
              </a:xfrm>
              <a:custGeom>
                <a:avLst/>
                <a:gdLst>
                  <a:gd name="T0" fmla="*/ 0 w 170"/>
                  <a:gd name="T1" fmla="*/ 0 h 73"/>
                  <a:gd name="T2" fmla="*/ 170 w 170"/>
                  <a:gd name="T3" fmla="*/ 1 h 73"/>
                  <a:gd name="T4" fmla="*/ 0 w 170"/>
                  <a:gd name="T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0" h="73">
                    <a:moveTo>
                      <a:pt x="0" y="0"/>
                    </a:moveTo>
                    <a:cubicBezTo>
                      <a:pt x="38" y="73"/>
                      <a:pt x="159" y="46"/>
                      <a:pt x="170" y="1"/>
                    </a:cubicBezTo>
                    <a:cubicBezTo>
                      <a:pt x="148" y="13"/>
                      <a:pt x="25" y="10"/>
                      <a:pt x="0" y="0"/>
                    </a:cubicBezTo>
                    <a:close/>
                  </a:path>
                </a:pathLst>
              </a:custGeom>
              <a:solidFill>
                <a:srgbClr val="E3BF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9"/>
              <p:cNvSpPr>
                <a:spLocks/>
              </p:cNvSpPr>
              <p:nvPr/>
            </p:nvSpPr>
            <p:spPr bwMode="auto">
              <a:xfrm>
                <a:off x="5481638" y="2251075"/>
                <a:ext cx="1004888" cy="987425"/>
              </a:xfrm>
              <a:custGeom>
                <a:avLst/>
                <a:gdLst>
                  <a:gd name="T0" fmla="*/ 305 w 608"/>
                  <a:gd name="T1" fmla="*/ 597 h 597"/>
                  <a:gd name="T2" fmla="*/ 558 w 608"/>
                  <a:gd name="T3" fmla="*/ 386 h 597"/>
                  <a:gd name="T4" fmla="*/ 600 w 608"/>
                  <a:gd name="T5" fmla="*/ 330 h 597"/>
                  <a:gd name="T6" fmla="*/ 580 w 608"/>
                  <a:gd name="T7" fmla="*/ 260 h 597"/>
                  <a:gd name="T8" fmla="*/ 305 w 608"/>
                  <a:gd name="T9" fmla="*/ 0 h 597"/>
                  <a:gd name="T10" fmla="*/ 28 w 608"/>
                  <a:gd name="T11" fmla="*/ 259 h 597"/>
                  <a:gd name="T12" fmla="*/ 7 w 608"/>
                  <a:gd name="T13" fmla="*/ 330 h 597"/>
                  <a:gd name="T14" fmla="*/ 51 w 608"/>
                  <a:gd name="T15" fmla="*/ 386 h 597"/>
                  <a:gd name="T16" fmla="*/ 305 w 608"/>
                  <a:gd name="T17" fmla="*/ 597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8" h="597">
                    <a:moveTo>
                      <a:pt x="305" y="597"/>
                    </a:moveTo>
                    <a:cubicBezTo>
                      <a:pt x="425" y="597"/>
                      <a:pt x="518" y="501"/>
                      <a:pt x="558" y="386"/>
                    </a:cubicBezTo>
                    <a:cubicBezTo>
                      <a:pt x="577" y="378"/>
                      <a:pt x="594" y="357"/>
                      <a:pt x="600" y="330"/>
                    </a:cubicBezTo>
                    <a:cubicBezTo>
                      <a:pt x="608" y="299"/>
                      <a:pt x="599" y="270"/>
                      <a:pt x="580" y="260"/>
                    </a:cubicBezTo>
                    <a:cubicBezTo>
                      <a:pt x="580" y="124"/>
                      <a:pt x="501" y="0"/>
                      <a:pt x="305" y="0"/>
                    </a:cubicBezTo>
                    <a:cubicBezTo>
                      <a:pt x="109" y="0"/>
                      <a:pt x="29" y="124"/>
                      <a:pt x="28" y="259"/>
                    </a:cubicBezTo>
                    <a:cubicBezTo>
                      <a:pt x="9" y="269"/>
                      <a:pt x="0" y="298"/>
                      <a:pt x="7" y="330"/>
                    </a:cubicBezTo>
                    <a:cubicBezTo>
                      <a:pt x="14" y="357"/>
                      <a:pt x="31" y="379"/>
                      <a:pt x="51" y="386"/>
                    </a:cubicBezTo>
                    <a:cubicBezTo>
                      <a:pt x="91" y="501"/>
                      <a:pt x="184" y="597"/>
                      <a:pt x="305" y="597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20"/>
              <p:cNvSpPr>
                <a:spLocks/>
              </p:cNvSpPr>
              <p:nvPr/>
            </p:nvSpPr>
            <p:spPr bwMode="auto">
              <a:xfrm>
                <a:off x="5686426" y="2586038"/>
                <a:ext cx="261938" cy="77788"/>
              </a:xfrm>
              <a:custGeom>
                <a:avLst/>
                <a:gdLst>
                  <a:gd name="T0" fmla="*/ 125 w 159"/>
                  <a:gd name="T1" fmla="*/ 39 h 47"/>
                  <a:gd name="T2" fmla="*/ 24 w 159"/>
                  <a:gd name="T3" fmla="*/ 15 h 47"/>
                  <a:gd name="T4" fmla="*/ 24 w 159"/>
                  <a:gd name="T5" fmla="*/ 8 h 47"/>
                  <a:gd name="T6" fmla="*/ 126 w 159"/>
                  <a:gd name="T7" fmla="*/ 20 h 47"/>
                  <a:gd name="T8" fmla="*/ 125 w 159"/>
                  <a:gd name="T9" fmla="*/ 39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9" h="47">
                    <a:moveTo>
                      <a:pt x="125" y="39"/>
                    </a:moveTo>
                    <a:cubicBezTo>
                      <a:pt x="105" y="23"/>
                      <a:pt x="66" y="3"/>
                      <a:pt x="24" y="15"/>
                    </a:cubicBezTo>
                    <a:cubicBezTo>
                      <a:pt x="0" y="23"/>
                      <a:pt x="5" y="12"/>
                      <a:pt x="24" y="8"/>
                    </a:cubicBezTo>
                    <a:cubicBezTo>
                      <a:pt x="66" y="0"/>
                      <a:pt x="95" y="9"/>
                      <a:pt x="126" y="20"/>
                    </a:cubicBezTo>
                    <a:cubicBezTo>
                      <a:pt x="159" y="31"/>
                      <a:pt x="134" y="47"/>
                      <a:pt x="125" y="39"/>
                    </a:cubicBezTo>
                    <a:close/>
                  </a:path>
                </a:pathLst>
              </a:custGeom>
              <a:solidFill>
                <a:srgbClr val="FDB2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6018213" y="2586038"/>
                <a:ext cx="263525" cy="77788"/>
              </a:xfrm>
              <a:custGeom>
                <a:avLst/>
                <a:gdLst>
                  <a:gd name="T0" fmla="*/ 33 w 159"/>
                  <a:gd name="T1" fmla="*/ 39 h 47"/>
                  <a:gd name="T2" fmla="*/ 134 w 159"/>
                  <a:gd name="T3" fmla="*/ 15 h 47"/>
                  <a:gd name="T4" fmla="*/ 135 w 159"/>
                  <a:gd name="T5" fmla="*/ 8 h 47"/>
                  <a:gd name="T6" fmla="*/ 32 w 159"/>
                  <a:gd name="T7" fmla="*/ 20 h 47"/>
                  <a:gd name="T8" fmla="*/ 33 w 159"/>
                  <a:gd name="T9" fmla="*/ 39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9" h="47">
                    <a:moveTo>
                      <a:pt x="33" y="39"/>
                    </a:moveTo>
                    <a:cubicBezTo>
                      <a:pt x="54" y="23"/>
                      <a:pt x="93" y="3"/>
                      <a:pt x="134" y="15"/>
                    </a:cubicBezTo>
                    <a:cubicBezTo>
                      <a:pt x="159" y="23"/>
                      <a:pt x="153" y="12"/>
                      <a:pt x="135" y="8"/>
                    </a:cubicBezTo>
                    <a:cubicBezTo>
                      <a:pt x="93" y="0"/>
                      <a:pt x="64" y="9"/>
                      <a:pt x="32" y="20"/>
                    </a:cubicBezTo>
                    <a:cubicBezTo>
                      <a:pt x="0" y="31"/>
                      <a:pt x="24" y="47"/>
                      <a:pt x="33" y="39"/>
                    </a:cubicBezTo>
                    <a:close/>
                  </a:path>
                </a:pathLst>
              </a:custGeom>
              <a:solidFill>
                <a:srgbClr val="FDB2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Oval 22"/>
              <p:cNvSpPr>
                <a:spLocks noChangeArrowheads="1"/>
              </p:cNvSpPr>
              <p:nvPr/>
            </p:nvSpPr>
            <p:spPr bwMode="auto">
              <a:xfrm>
                <a:off x="6102351" y="2686050"/>
                <a:ext cx="66675" cy="66675"/>
              </a:xfrm>
              <a:prstGeom prst="ellipse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>
                <a:off x="6048376" y="2665413"/>
                <a:ext cx="212725" cy="63500"/>
              </a:xfrm>
              <a:custGeom>
                <a:avLst/>
                <a:gdLst>
                  <a:gd name="T0" fmla="*/ 129 w 129"/>
                  <a:gd name="T1" fmla="*/ 25 h 39"/>
                  <a:gd name="T2" fmla="*/ 95 w 129"/>
                  <a:gd name="T3" fmla="*/ 31 h 39"/>
                  <a:gd name="T4" fmla="*/ 0 w 129"/>
                  <a:gd name="T5" fmla="*/ 39 h 39"/>
                  <a:gd name="T6" fmla="*/ 63 w 129"/>
                  <a:gd name="T7" fmla="*/ 12 h 39"/>
                  <a:gd name="T8" fmla="*/ 122 w 129"/>
                  <a:gd name="T9" fmla="*/ 0 h 39"/>
                  <a:gd name="T10" fmla="*/ 103 w 129"/>
                  <a:gd name="T11" fmla="*/ 22 h 39"/>
                  <a:gd name="T12" fmla="*/ 129 w 129"/>
                  <a:gd name="T13" fmla="*/ 2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9" h="39">
                    <a:moveTo>
                      <a:pt x="129" y="25"/>
                    </a:moveTo>
                    <a:cubicBezTo>
                      <a:pt x="121" y="31"/>
                      <a:pt x="109" y="34"/>
                      <a:pt x="95" y="31"/>
                    </a:cubicBezTo>
                    <a:cubicBezTo>
                      <a:pt x="62" y="23"/>
                      <a:pt x="44" y="19"/>
                      <a:pt x="0" y="39"/>
                    </a:cubicBezTo>
                    <a:cubicBezTo>
                      <a:pt x="20" y="21"/>
                      <a:pt x="42" y="12"/>
                      <a:pt x="63" y="12"/>
                    </a:cubicBezTo>
                    <a:cubicBezTo>
                      <a:pt x="83" y="12"/>
                      <a:pt x="107" y="20"/>
                      <a:pt x="122" y="0"/>
                    </a:cubicBezTo>
                    <a:cubicBezTo>
                      <a:pt x="120" y="9"/>
                      <a:pt x="114" y="17"/>
                      <a:pt x="103" y="22"/>
                    </a:cubicBezTo>
                    <a:cubicBezTo>
                      <a:pt x="112" y="26"/>
                      <a:pt x="121" y="27"/>
                      <a:pt x="129" y="25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Oval 24"/>
              <p:cNvSpPr>
                <a:spLocks noChangeArrowheads="1"/>
              </p:cNvSpPr>
              <p:nvPr/>
            </p:nvSpPr>
            <p:spPr bwMode="auto">
              <a:xfrm>
                <a:off x="5799138" y="2686050"/>
                <a:ext cx="65088" cy="66675"/>
              </a:xfrm>
              <a:prstGeom prst="ellipse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25"/>
              <p:cNvSpPr>
                <a:spLocks/>
              </p:cNvSpPr>
              <p:nvPr/>
            </p:nvSpPr>
            <p:spPr bwMode="auto">
              <a:xfrm>
                <a:off x="5705476" y="2665413"/>
                <a:ext cx="212725" cy="63500"/>
              </a:xfrm>
              <a:custGeom>
                <a:avLst/>
                <a:gdLst>
                  <a:gd name="T0" fmla="*/ 0 w 128"/>
                  <a:gd name="T1" fmla="*/ 25 h 39"/>
                  <a:gd name="T2" fmla="*/ 34 w 128"/>
                  <a:gd name="T3" fmla="*/ 31 h 39"/>
                  <a:gd name="T4" fmla="*/ 128 w 128"/>
                  <a:gd name="T5" fmla="*/ 39 h 39"/>
                  <a:gd name="T6" fmla="*/ 66 w 128"/>
                  <a:gd name="T7" fmla="*/ 12 h 39"/>
                  <a:gd name="T8" fmla="*/ 6 w 128"/>
                  <a:gd name="T9" fmla="*/ 0 h 39"/>
                  <a:gd name="T10" fmla="*/ 25 w 128"/>
                  <a:gd name="T11" fmla="*/ 22 h 39"/>
                  <a:gd name="T12" fmla="*/ 0 w 128"/>
                  <a:gd name="T13" fmla="*/ 2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" h="39">
                    <a:moveTo>
                      <a:pt x="0" y="25"/>
                    </a:moveTo>
                    <a:cubicBezTo>
                      <a:pt x="8" y="31"/>
                      <a:pt x="20" y="34"/>
                      <a:pt x="34" y="31"/>
                    </a:cubicBezTo>
                    <a:cubicBezTo>
                      <a:pt x="67" y="23"/>
                      <a:pt x="85" y="19"/>
                      <a:pt x="128" y="39"/>
                    </a:cubicBezTo>
                    <a:cubicBezTo>
                      <a:pt x="108" y="21"/>
                      <a:pt x="87" y="12"/>
                      <a:pt x="66" y="12"/>
                    </a:cubicBezTo>
                    <a:cubicBezTo>
                      <a:pt x="46" y="12"/>
                      <a:pt x="22" y="20"/>
                      <a:pt x="6" y="0"/>
                    </a:cubicBezTo>
                    <a:cubicBezTo>
                      <a:pt x="9" y="9"/>
                      <a:pt x="15" y="17"/>
                      <a:pt x="25" y="22"/>
                    </a:cubicBezTo>
                    <a:cubicBezTo>
                      <a:pt x="16" y="26"/>
                      <a:pt x="8" y="27"/>
                      <a:pt x="0" y="25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26"/>
              <p:cNvSpPr>
                <a:spLocks/>
              </p:cNvSpPr>
              <p:nvPr/>
            </p:nvSpPr>
            <p:spPr bwMode="auto">
              <a:xfrm>
                <a:off x="5803901" y="2922588"/>
                <a:ext cx="363538" cy="223838"/>
              </a:xfrm>
              <a:custGeom>
                <a:avLst/>
                <a:gdLst>
                  <a:gd name="T0" fmla="*/ 0 w 220"/>
                  <a:gd name="T1" fmla="*/ 4 h 135"/>
                  <a:gd name="T2" fmla="*/ 220 w 220"/>
                  <a:gd name="T3" fmla="*/ 0 h 135"/>
                  <a:gd name="T4" fmla="*/ 0 w 220"/>
                  <a:gd name="T5" fmla="*/ 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" h="135">
                    <a:moveTo>
                      <a:pt x="0" y="4"/>
                    </a:moveTo>
                    <a:cubicBezTo>
                      <a:pt x="78" y="23"/>
                      <a:pt x="153" y="29"/>
                      <a:pt x="220" y="0"/>
                    </a:cubicBezTo>
                    <a:cubicBezTo>
                      <a:pt x="165" y="135"/>
                      <a:pt x="58" y="112"/>
                      <a:pt x="0" y="4"/>
                    </a:cubicBezTo>
                    <a:close/>
                  </a:path>
                </a:pathLst>
              </a:custGeom>
              <a:solidFill>
                <a:srgbClr val="F560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5921376" y="2884488"/>
                <a:ext cx="136525" cy="38100"/>
              </a:xfrm>
              <a:custGeom>
                <a:avLst/>
                <a:gdLst>
                  <a:gd name="T0" fmla="*/ 0 w 83"/>
                  <a:gd name="T1" fmla="*/ 0 h 23"/>
                  <a:gd name="T2" fmla="*/ 83 w 83"/>
                  <a:gd name="T3" fmla="*/ 0 h 23"/>
                  <a:gd name="T4" fmla="*/ 0 w 83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23">
                    <a:moveTo>
                      <a:pt x="0" y="0"/>
                    </a:moveTo>
                    <a:cubicBezTo>
                      <a:pt x="20" y="19"/>
                      <a:pt x="61" y="23"/>
                      <a:pt x="83" y="0"/>
                    </a:cubicBezTo>
                    <a:cubicBezTo>
                      <a:pt x="67" y="11"/>
                      <a:pt x="25" y="10"/>
                      <a:pt x="0" y="0"/>
                    </a:cubicBezTo>
                    <a:close/>
                  </a:path>
                </a:pathLst>
              </a:custGeom>
              <a:solidFill>
                <a:srgbClr val="D2A0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4592638" y="3709988"/>
                <a:ext cx="1449388" cy="876300"/>
              </a:xfrm>
              <a:custGeom>
                <a:avLst/>
                <a:gdLst>
                  <a:gd name="T0" fmla="*/ 724 w 877"/>
                  <a:gd name="T1" fmla="*/ 0 h 530"/>
                  <a:gd name="T2" fmla="*/ 793 w 877"/>
                  <a:gd name="T3" fmla="*/ 254 h 530"/>
                  <a:gd name="T4" fmla="*/ 641 w 877"/>
                  <a:gd name="T5" fmla="*/ 335 h 530"/>
                  <a:gd name="T6" fmla="*/ 29 w 877"/>
                  <a:gd name="T7" fmla="*/ 440 h 530"/>
                  <a:gd name="T8" fmla="*/ 506 w 877"/>
                  <a:gd name="T9" fmla="*/ 67 h 530"/>
                  <a:gd name="T10" fmla="*/ 724 w 877"/>
                  <a:gd name="T11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77" h="530">
                    <a:moveTo>
                      <a:pt x="724" y="0"/>
                    </a:moveTo>
                    <a:cubicBezTo>
                      <a:pt x="803" y="31"/>
                      <a:pt x="877" y="286"/>
                      <a:pt x="793" y="254"/>
                    </a:cubicBezTo>
                    <a:cubicBezTo>
                      <a:pt x="746" y="236"/>
                      <a:pt x="672" y="318"/>
                      <a:pt x="641" y="335"/>
                    </a:cubicBezTo>
                    <a:cubicBezTo>
                      <a:pt x="458" y="502"/>
                      <a:pt x="75" y="530"/>
                      <a:pt x="29" y="440"/>
                    </a:cubicBezTo>
                    <a:cubicBezTo>
                      <a:pt x="0" y="382"/>
                      <a:pt x="300" y="201"/>
                      <a:pt x="506" y="67"/>
                    </a:cubicBezTo>
                    <a:cubicBezTo>
                      <a:pt x="565" y="29"/>
                      <a:pt x="587" y="18"/>
                      <a:pt x="724" y="0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29"/>
              <p:cNvSpPr>
                <a:spLocks/>
              </p:cNvSpPr>
              <p:nvPr/>
            </p:nvSpPr>
            <p:spPr bwMode="auto">
              <a:xfrm>
                <a:off x="4225926" y="3841750"/>
                <a:ext cx="671513" cy="844550"/>
              </a:xfrm>
              <a:custGeom>
                <a:avLst/>
                <a:gdLst>
                  <a:gd name="T0" fmla="*/ 356 w 406"/>
                  <a:gd name="T1" fmla="*/ 377 h 510"/>
                  <a:gd name="T2" fmla="*/ 403 w 406"/>
                  <a:gd name="T3" fmla="*/ 256 h 510"/>
                  <a:gd name="T4" fmla="*/ 140 w 406"/>
                  <a:gd name="T5" fmla="*/ 35 h 510"/>
                  <a:gd name="T6" fmla="*/ 4 w 406"/>
                  <a:gd name="T7" fmla="*/ 58 h 510"/>
                  <a:gd name="T8" fmla="*/ 356 w 406"/>
                  <a:gd name="T9" fmla="*/ 377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6" h="510">
                    <a:moveTo>
                      <a:pt x="356" y="377"/>
                    </a:moveTo>
                    <a:cubicBezTo>
                      <a:pt x="360" y="365"/>
                      <a:pt x="406" y="272"/>
                      <a:pt x="403" y="256"/>
                    </a:cubicBezTo>
                    <a:cubicBezTo>
                      <a:pt x="397" y="221"/>
                      <a:pt x="240" y="93"/>
                      <a:pt x="140" y="35"/>
                    </a:cubicBezTo>
                    <a:cubicBezTo>
                      <a:pt x="81" y="0"/>
                      <a:pt x="0" y="46"/>
                      <a:pt x="4" y="58"/>
                    </a:cubicBezTo>
                    <a:cubicBezTo>
                      <a:pt x="1" y="112"/>
                      <a:pt x="312" y="510"/>
                      <a:pt x="356" y="377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5875338" y="3709988"/>
                <a:ext cx="1533525" cy="887413"/>
              </a:xfrm>
              <a:custGeom>
                <a:avLst/>
                <a:gdLst>
                  <a:gd name="T0" fmla="*/ 173 w 927"/>
                  <a:gd name="T1" fmla="*/ 0 h 537"/>
                  <a:gd name="T2" fmla="*/ 95 w 927"/>
                  <a:gd name="T3" fmla="*/ 254 h 537"/>
                  <a:gd name="T4" fmla="*/ 268 w 927"/>
                  <a:gd name="T5" fmla="*/ 335 h 537"/>
                  <a:gd name="T6" fmla="*/ 882 w 927"/>
                  <a:gd name="T7" fmla="*/ 372 h 537"/>
                  <a:gd name="T8" fmla="*/ 422 w 927"/>
                  <a:gd name="T9" fmla="*/ 67 h 537"/>
                  <a:gd name="T10" fmla="*/ 173 w 927"/>
                  <a:gd name="T11" fmla="*/ 0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7" h="537">
                    <a:moveTo>
                      <a:pt x="173" y="0"/>
                    </a:moveTo>
                    <a:cubicBezTo>
                      <a:pt x="84" y="31"/>
                      <a:pt x="0" y="286"/>
                      <a:pt x="95" y="254"/>
                    </a:cubicBezTo>
                    <a:cubicBezTo>
                      <a:pt x="148" y="236"/>
                      <a:pt x="233" y="318"/>
                      <a:pt x="268" y="335"/>
                    </a:cubicBezTo>
                    <a:cubicBezTo>
                      <a:pt x="476" y="502"/>
                      <a:pt x="738" y="537"/>
                      <a:pt x="882" y="372"/>
                    </a:cubicBezTo>
                    <a:cubicBezTo>
                      <a:pt x="927" y="322"/>
                      <a:pt x="655" y="201"/>
                      <a:pt x="422" y="67"/>
                    </a:cubicBezTo>
                    <a:cubicBezTo>
                      <a:pt x="354" y="29"/>
                      <a:pt x="330" y="18"/>
                      <a:pt x="173" y="0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7004051" y="3786188"/>
                <a:ext cx="669925" cy="952500"/>
              </a:xfrm>
              <a:custGeom>
                <a:avLst/>
                <a:gdLst>
                  <a:gd name="T0" fmla="*/ 1 w 406"/>
                  <a:gd name="T1" fmla="*/ 352 h 576"/>
                  <a:gd name="T2" fmla="*/ 12 w 406"/>
                  <a:gd name="T3" fmla="*/ 279 h 576"/>
                  <a:gd name="T4" fmla="*/ 283 w 406"/>
                  <a:gd name="T5" fmla="*/ 39 h 576"/>
                  <a:gd name="T6" fmla="*/ 399 w 406"/>
                  <a:gd name="T7" fmla="*/ 64 h 576"/>
                  <a:gd name="T8" fmla="*/ 1 w 406"/>
                  <a:gd name="T9" fmla="*/ 352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6" h="576">
                    <a:moveTo>
                      <a:pt x="1" y="352"/>
                    </a:moveTo>
                    <a:cubicBezTo>
                      <a:pt x="0" y="332"/>
                      <a:pt x="9" y="303"/>
                      <a:pt x="12" y="279"/>
                    </a:cubicBezTo>
                    <a:cubicBezTo>
                      <a:pt x="19" y="218"/>
                      <a:pt x="187" y="105"/>
                      <a:pt x="283" y="39"/>
                    </a:cubicBezTo>
                    <a:cubicBezTo>
                      <a:pt x="340" y="0"/>
                      <a:pt x="406" y="49"/>
                      <a:pt x="399" y="64"/>
                    </a:cubicBezTo>
                    <a:cubicBezTo>
                      <a:pt x="393" y="152"/>
                      <a:pt x="12" y="576"/>
                      <a:pt x="1" y="352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32"/>
              <p:cNvSpPr>
                <a:spLocks/>
              </p:cNvSpPr>
              <p:nvPr/>
            </p:nvSpPr>
            <p:spPr bwMode="auto">
              <a:xfrm>
                <a:off x="7462838" y="3576638"/>
                <a:ext cx="563563" cy="490538"/>
              </a:xfrm>
              <a:custGeom>
                <a:avLst/>
                <a:gdLst>
                  <a:gd name="T0" fmla="*/ 9 w 341"/>
                  <a:gd name="T1" fmla="*/ 206 h 297"/>
                  <a:gd name="T2" fmla="*/ 277 w 341"/>
                  <a:gd name="T3" fmla="*/ 157 h 297"/>
                  <a:gd name="T4" fmla="*/ 265 w 341"/>
                  <a:gd name="T5" fmla="*/ 122 h 297"/>
                  <a:gd name="T6" fmla="*/ 239 w 341"/>
                  <a:gd name="T7" fmla="*/ 83 h 297"/>
                  <a:gd name="T8" fmla="*/ 203 w 341"/>
                  <a:gd name="T9" fmla="*/ 56 h 297"/>
                  <a:gd name="T10" fmla="*/ 146 w 341"/>
                  <a:gd name="T11" fmla="*/ 50 h 297"/>
                  <a:gd name="T12" fmla="*/ 9 w 341"/>
                  <a:gd name="T13" fmla="*/ 206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1" h="297">
                    <a:moveTo>
                      <a:pt x="9" y="206"/>
                    </a:moveTo>
                    <a:cubicBezTo>
                      <a:pt x="0" y="297"/>
                      <a:pt x="202" y="199"/>
                      <a:pt x="277" y="157"/>
                    </a:cubicBezTo>
                    <a:cubicBezTo>
                      <a:pt x="341" y="124"/>
                      <a:pt x="296" y="106"/>
                      <a:pt x="265" y="122"/>
                    </a:cubicBezTo>
                    <a:cubicBezTo>
                      <a:pt x="305" y="97"/>
                      <a:pt x="291" y="53"/>
                      <a:pt x="239" y="83"/>
                    </a:cubicBezTo>
                    <a:cubicBezTo>
                      <a:pt x="276" y="37"/>
                      <a:pt x="237" y="19"/>
                      <a:pt x="203" y="56"/>
                    </a:cubicBezTo>
                    <a:cubicBezTo>
                      <a:pt x="242" y="6"/>
                      <a:pt x="194" y="0"/>
                      <a:pt x="146" y="50"/>
                    </a:cubicBezTo>
                    <a:cubicBezTo>
                      <a:pt x="98" y="100"/>
                      <a:pt x="12" y="170"/>
                      <a:pt x="9" y="206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3984626" y="3659188"/>
                <a:ext cx="563563" cy="490538"/>
              </a:xfrm>
              <a:custGeom>
                <a:avLst/>
                <a:gdLst>
                  <a:gd name="T0" fmla="*/ 332 w 341"/>
                  <a:gd name="T1" fmla="*/ 207 h 297"/>
                  <a:gd name="T2" fmla="*/ 64 w 341"/>
                  <a:gd name="T3" fmla="*/ 158 h 297"/>
                  <a:gd name="T4" fmla="*/ 76 w 341"/>
                  <a:gd name="T5" fmla="*/ 122 h 297"/>
                  <a:gd name="T6" fmla="*/ 102 w 341"/>
                  <a:gd name="T7" fmla="*/ 83 h 297"/>
                  <a:gd name="T8" fmla="*/ 138 w 341"/>
                  <a:gd name="T9" fmla="*/ 57 h 297"/>
                  <a:gd name="T10" fmla="*/ 195 w 341"/>
                  <a:gd name="T11" fmla="*/ 51 h 297"/>
                  <a:gd name="T12" fmla="*/ 332 w 341"/>
                  <a:gd name="T13" fmla="*/ 207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1" h="297">
                    <a:moveTo>
                      <a:pt x="332" y="207"/>
                    </a:moveTo>
                    <a:cubicBezTo>
                      <a:pt x="341" y="297"/>
                      <a:pt x="139" y="199"/>
                      <a:pt x="64" y="158"/>
                    </a:cubicBezTo>
                    <a:cubicBezTo>
                      <a:pt x="0" y="124"/>
                      <a:pt x="45" y="106"/>
                      <a:pt x="76" y="122"/>
                    </a:cubicBezTo>
                    <a:cubicBezTo>
                      <a:pt x="36" y="98"/>
                      <a:pt x="50" y="53"/>
                      <a:pt x="102" y="83"/>
                    </a:cubicBezTo>
                    <a:cubicBezTo>
                      <a:pt x="65" y="37"/>
                      <a:pt x="104" y="19"/>
                      <a:pt x="138" y="57"/>
                    </a:cubicBezTo>
                    <a:cubicBezTo>
                      <a:pt x="99" y="7"/>
                      <a:pt x="147" y="0"/>
                      <a:pt x="195" y="51"/>
                    </a:cubicBezTo>
                    <a:cubicBezTo>
                      <a:pt x="243" y="101"/>
                      <a:pt x="329" y="171"/>
                      <a:pt x="332" y="207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34"/>
              <p:cNvSpPr>
                <a:spLocks/>
              </p:cNvSpPr>
              <p:nvPr/>
            </p:nvSpPr>
            <p:spPr bwMode="auto">
              <a:xfrm>
                <a:off x="5080001" y="3708400"/>
                <a:ext cx="1873250" cy="2336800"/>
              </a:xfrm>
              <a:custGeom>
                <a:avLst/>
                <a:gdLst>
                  <a:gd name="T0" fmla="*/ 1088 w 1134"/>
                  <a:gd name="T1" fmla="*/ 1175 h 1413"/>
                  <a:gd name="T2" fmla="*/ 1011 w 1134"/>
                  <a:gd name="T3" fmla="*/ 880 h 1413"/>
                  <a:gd name="T4" fmla="*/ 889 w 1134"/>
                  <a:gd name="T5" fmla="*/ 416 h 1413"/>
                  <a:gd name="T6" fmla="*/ 769 w 1134"/>
                  <a:gd name="T7" fmla="*/ 17 h 1413"/>
                  <a:gd name="T8" fmla="*/ 716 w 1134"/>
                  <a:gd name="T9" fmla="*/ 4 h 1413"/>
                  <a:gd name="T10" fmla="*/ 548 w 1134"/>
                  <a:gd name="T11" fmla="*/ 231 h 1413"/>
                  <a:gd name="T12" fmla="*/ 384 w 1134"/>
                  <a:gd name="T13" fmla="*/ 0 h 1413"/>
                  <a:gd name="T14" fmla="*/ 321 w 1134"/>
                  <a:gd name="T15" fmla="*/ 12 h 1413"/>
                  <a:gd name="T16" fmla="*/ 176 w 1134"/>
                  <a:gd name="T17" fmla="*/ 418 h 1413"/>
                  <a:gd name="T18" fmla="*/ 120 w 1134"/>
                  <a:gd name="T19" fmla="*/ 858 h 1413"/>
                  <a:gd name="T20" fmla="*/ 47 w 1134"/>
                  <a:gd name="T21" fmla="*/ 1140 h 1413"/>
                  <a:gd name="T22" fmla="*/ 1088 w 1134"/>
                  <a:gd name="T23" fmla="*/ 1175 h 1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34" h="1413">
                    <a:moveTo>
                      <a:pt x="1088" y="1175"/>
                    </a:moveTo>
                    <a:cubicBezTo>
                      <a:pt x="1134" y="1074"/>
                      <a:pt x="1073" y="928"/>
                      <a:pt x="1011" y="880"/>
                    </a:cubicBezTo>
                    <a:cubicBezTo>
                      <a:pt x="1032" y="750"/>
                      <a:pt x="989" y="538"/>
                      <a:pt x="889" y="416"/>
                    </a:cubicBezTo>
                    <a:cubicBezTo>
                      <a:pt x="730" y="338"/>
                      <a:pt x="702" y="159"/>
                      <a:pt x="769" y="17"/>
                    </a:cubicBezTo>
                    <a:cubicBezTo>
                      <a:pt x="716" y="4"/>
                      <a:pt x="716" y="4"/>
                      <a:pt x="716" y="4"/>
                    </a:cubicBezTo>
                    <a:cubicBezTo>
                      <a:pt x="707" y="120"/>
                      <a:pt x="685" y="226"/>
                      <a:pt x="548" y="231"/>
                    </a:cubicBezTo>
                    <a:cubicBezTo>
                      <a:pt x="410" y="236"/>
                      <a:pt x="393" y="120"/>
                      <a:pt x="384" y="0"/>
                    </a:cubicBezTo>
                    <a:cubicBezTo>
                      <a:pt x="321" y="12"/>
                      <a:pt x="321" y="12"/>
                      <a:pt x="321" y="12"/>
                    </a:cubicBezTo>
                    <a:cubicBezTo>
                      <a:pt x="362" y="157"/>
                      <a:pt x="340" y="350"/>
                      <a:pt x="176" y="418"/>
                    </a:cubicBezTo>
                    <a:cubicBezTo>
                      <a:pt x="104" y="527"/>
                      <a:pt x="97" y="677"/>
                      <a:pt x="120" y="858"/>
                    </a:cubicBezTo>
                    <a:cubicBezTo>
                      <a:pt x="34" y="947"/>
                      <a:pt x="0" y="1067"/>
                      <a:pt x="47" y="1140"/>
                    </a:cubicBezTo>
                    <a:cubicBezTo>
                      <a:pt x="226" y="1384"/>
                      <a:pt x="881" y="1413"/>
                      <a:pt x="1088" y="1175"/>
                    </a:cubicBezTo>
                    <a:close/>
                  </a:path>
                </a:pathLst>
              </a:cu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>
                <a:off x="5768976" y="2160588"/>
                <a:ext cx="722313" cy="644525"/>
              </a:xfrm>
              <a:custGeom>
                <a:avLst/>
                <a:gdLst>
                  <a:gd name="T0" fmla="*/ 0 w 437"/>
                  <a:gd name="T1" fmla="*/ 83 h 390"/>
                  <a:gd name="T2" fmla="*/ 401 w 437"/>
                  <a:gd name="T3" fmla="*/ 355 h 390"/>
                  <a:gd name="T4" fmla="*/ 0 w 437"/>
                  <a:gd name="T5" fmla="*/ 83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7" h="390">
                    <a:moveTo>
                      <a:pt x="0" y="83"/>
                    </a:moveTo>
                    <a:cubicBezTo>
                      <a:pt x="145" y="0"/>
                      <a:pt x="437" y="30"/>
                      <a:pt x="401" y="355"/>
                    </a:cubicBezTo>
                    <a:cubicBezTo>
                      <a:pt x="289" y="390"/>
                      <a:pt x="207" y="124"/>
                      <a:pt x="0" y="83"/>
                    </a:cubicBezTo>
                    <a:close/>
                  </a:path>
                </a:pathLst>
              </a:cu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36"/>
              <p:cNvSpPr>
                <a:spLocks/>
              </p:cNvSpPr>
              <p:nvPr/>
            </p:nvSpPr>
            <p:spPr bwMode="auto">
              <a:xfrm>
                <a:off x="5467351" y="2189163"/>
                <a:ext cx="615950" cy="593725"/>
              </a:xfrm>
              <a:custGeom>
                <a:avLst/>
                <a:gdLst>
                  <a:gd name="T0" fmla="*/ 34 w 372"/>
                  <a:gd name="T1" fmla="*/ 359 h 359"/>
                  <a:gd name="T2" fmla="*/ 372 w 372"/>
                  <a:gd name="T3" fmla="*/ 41 h 359"/>
                  <a:gd name="T4" fmla="*/ 34 w 372"/>
                  <a:gd name="T5" fmla="*/ 359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2" h="359">
                    <a:moveTo>
                      <a:pt x="34" y="359"/>
                    </a:moveTo>
                    <a:cubicBezTo>
                      <a:pt x="56" y="260"/>
                      <a:pt x="237" y="33"/>
                      <a:pt x="372" y="41"/>
                    </a:cubicBezTo>
                    <a:cubicBezTo>
                      <a:pt x="270" y="0"/>
                      <a:pt x="0" y="23"/>
                      <a:pt x="34" y="359"/>
                    </a:cubicBezTo>
                    <a:close/>
                  </a:path>
                </a:pathLst>
              </a:cu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5803901" y="2922588"/>
                <a:ext cx="363538" cy="173038"/>
              </a:xfrm>
              <a:custGeom>
                <a:avLst/>
                <a:gdLst>
                  <a:gd name="T0" fmla="*/ 0 w 220"/>
                  <a:gd name="T1" fmla="*/ 4 h 104"/>
                  <a:gd name="T2" fmla="*/ 220 w 220"/>
                  <a:gd name="T3" fmla="*/ 0 h 104"/>
                  <a:gd name="T4" fmla="*/ 0 w 220"/>
                  <a:gd name="T5" fmla="*/ 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" h="104">
                    <a:moveTo>
                      <a:pt x="0" y="4"/>
                    </a:moveTo>
                    <a:cubicBezTo>
                      <a:pt x="78" y="49"/>
                      <a:pt x="153" y="54"/>
                      <a:pt x="220" y="0"/>
                    </a:cubicBezTo>
                    <a:cubicBezTo>
                      <a:pt x="162" y="104"/>
                      <a:pt x="55" y="85"/>
                      <a:pt x="0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38"/>
              <p:cNvSpPr>
                <a:spLocks/>
              </p:cNvSpPr>
              <p:nvPr/>
            </p:nvSpPr>
            <p:spPr bwMode="auto">
              <a:xfrm>
                <a:off x="7721601" y="3086100"/>
                <a:ext cx="87313" cy="379413"/>
              </a:xfrm>
              <a:custGeom>
                <a:avLst/>
                <a:gdLst>
                  <a:gd name="T0" fmla="*/ 31 w 52"/>
                  <a:gd name="T1" fmla="*/ 0 h 229"/>
                  <a:gd name="T2" fmla="*/ 36 w 52"/>
                  <a:gd name="T3" fmla="*/ 39 h 229"/>
                  <a:gd name="T4" fmla="*/ 46 w 52"/>
                  <a:gd name="T5" fmla="*/ 229 h 229"/>
                  <a:gd name="T6" fmla="*/ 15 w 52"/>
                  <a:gd name="T7" fmla="*/ 227 h 229"/>
                  <a:gd name="T8" fmla="*/ 5 w 52"/>
                  <a:gd name="T9" fmla="*/ 43 h 229"/>
                  <a:gd name="T10" fmla="*/ 0 w 52"/>
                  <a:gd name="T11" fmla="*/ 3 h 229"/>
                  <a:gd name="T12" fmla="*/ 31 w 52"/>
                  <a:gd name="T13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229">
                    <a:moveTo>
                      <a:pt x="31" y="0"/>
                    </a:moveTo>
                    <a:cubicBezTo>
                      <a:pt x="33" y="11"/>
                      <a:pt x="34" y="25"/>
                      <a:pt x="36" y="39"/>
                    </a:cubicBezTo>
                    <a:cubicBezTo>
                      <a:pt x="44" y="90"/>
                      <a:pt x="52" y="151"/>
                      <a:pt x="46" y="229"/>
                    </a:cubicBezTo>
                    <a:cubicBezTo>
                      <a:pt x="15" y="227"/>
                      <a:pt x="15" y="227"/>
                      <a:pt x="15" y="227"/>
                    </a:cubicBezTo>
                    <a:cubicBezTo>
                      <a:pt x="20" y="152"/>
                      <a:pt x="12" y="93"/>
                      <a:pt x="5" y="43"/>
                    </a:cubicBezTo>
                    <a:cubicBezTo>
                      <a:pt x="3" y="30"/>
                      <a:pt x="1" y="17"/>
                      <a:pt x="0" y="3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39"/>
              <p:cNvSpPr>
                <a:spLocks/>
              </p:cNvSpPr>
              <p:nvPr/>
            </p:nvSpPr>
            <p:spPr bwMode="auto">
              <a:xfrm>
                <a:off x="7694613" y="3089275"/>
                <a:ext cx="87313" cy="379413"/>
              </a:xfrm>
              <a:custGeom>
                <a:avLst/>
                <a:gdLst>
                  <a:gd name="T0" fmla="*/ 32 w 53"/>
                  <a:gd name="T1" fmla="*/ 0 h 229"/>
                  <a:gd name="T2" fmla="*/ 37 w 53"/>
                  <a:gd name="T3" fmla="*/ 39 h 229"/>
                  <a:gd name="T4" fmla="*/ 47 w 53"/>
                  <a:gd name="T5" fmla="*/ 229 h 229"/>
                  <a:gd name="T6" fmla="*/ 15 w 53"/>
                  <a:gd name="T7" fmla="*/ 226 h 229"/>
                  <a:gd name="T8" fmla="*/ 6 w 53"/>
                  <a:gd name="T9" fmla="*/ 43 h 229"/>
                  <a:gd name="T10" fmla="*/ 0 w 53"/>
                  <a:gd name="T11" fmla="*/ 3 h 229"/>
                  <a:gd name="T12" fmla="*/ 32 w 53"/>
                  <a:gd name="T13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229">
                    <a:moveTo>
                      <a:pt x="32" y="0"/>
                    </a:moveTo>
                    <a:cubicBezTo>
                      <a:pt x="33" y="11"/>
                      <a:pt x="35" y="25"/>
                      <a:pt x="37" y="39"/>
                    </a:cubicBezTo>
                    <a:cubicBezTo>
                      <a:pt x="44" y="90"/>
                      <a:pt x="53" y="150"/>
                      <a:pt x="47" y="229"/>
                    </a:cubicBezTo>
                    <a:cubicBezTo>
                      <a:pt x="15" y="226"/>
                      <a:pt x="15" y="226"/>
                      <a:pt x="15" y="226"/>
                    </a:cubicBezTo>
                    <a:cubicBezTo>
                      <a:pt x="21" y="152"/>
                      <a:pt x="13" y="93"/>
                      <a:pt x="6" y="43"/>
                    </a:cubicBezTo>
                    <a:cubicBezTo>
                      <a:pt x="4" y="30"/>
                      <a:pt x="2" y="17"/>
                      <a:pt x="0" y="3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40"/>
              <p:cNvSpPr>
                <a:spLocks/>
              </p:cNvSpPr>
              <p:nvPr/>
            </p:nvSpPr>
            <p:spPr bwMode="auto">
              <a:xfrm>
                <a:off x="7859713" y="3121025"/>
                <a:ext cx="85725" cy="379413"/>
              </a:xfrm>
              <a:custGeom>
                <a:avLst/>
                <a:gdLst>
                  <a:gd name="T0" fmla="*/ 31 w 52"/>
                  <a:gd name="T1" fmla="*/ 0 h 229"/>
                  <a:gd name="T2" fmla="*/ 37 w 52"/>
                  <a:gd name="T3" fmla="*/ 39 h 229"/>
                  <a:gd name="T4" fmla="*/ 46 w 52"/>
                  <a:gd name="T5" fmla="*/ 229 h 229"/>
                  <a:gd name="T6" fmla="*/ 15 w 52"/>
                  <a:gd name="T7" fmla="*/ 227 h 229"/>
                  <a:gd name="T8" fmla="*/ 5 w 52"/>
                  <a:gd name="T9" fmla="*/ 44 h 229"/>
                  <a:gd name="T10" fmla="*/ 0 w 52"/>
                  <a:gd name="T11" fmla="*/ 4 h 229"/>
                  <a:gd name="T12" fmla="*/ 31 w 52"/>
                  <a:gd name="T13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229">
                    <a:moveTo>
                      <a:pt x="31" y="0"/>
                    </a:moveTo>
                    <a:cubicBezTo>
                      <a:pt x="33" y="11"/>
                      <a:pt x="35" y="25"/>
                      <a:pt x="37" y="39"/>
                    </a:cubicBezTo>
                    <a:cubicBezTo>
                      <a:pt x="44" y="91"/>
                      <a:pt x="52" y="151"/>
                      <a:pt x="46" y="229"/>
                    </a:cubicBezTo>
                    <a:cubicBezTo>
                      <a:pt x="15" y="227"/>
                      <a:pt x="15" y="227"/>
                      <a:pt x="15" y="227"/>
                    </a:cubicBezTo>
                    <a:cubicBezTo>
                      <a:pt x="21" y="152"/>
                      <a:pt x="12" y="93"/>
                      <a:pt x="5" y="44"/>
                    </a:cubicBezTo>
                    <a:cubicBezTo>
                      <a:pt x="3" y="30"/>
                      <a:pt x="2" y="17"/>
                      <a:pt x="0" y="4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41"/>
              <p:cNvSpPr>
                <a:spLocks/>
              </p:cNvSpPr>
              <p:nvPr/>
            </p:nvSpPr>
            <p:spPr bwMode="auto">
              <a:xfrm>
                <a:off x="7832726" y="3124200"/>
                <a:ext cx="85725" cy="379413"/>
              </a:xfrm>
              <a:custGeom>
                <a:avLst/>
                <a:gdLst>
                  <a:gd name="T0" fmla="*/ 31 w 52"/>
                  <a:gd name="T1" fmla="*/ 0 h 229"/>
                  <a:gd name="T2" fmla="*/ 36 w 52"/>
                  <a:gd name="T3" fmla="*/ 39 h 229"/>
                  <a:gd name="T4" fmla="*/ 46 w 52"/>
                  <a:gd name="T5" fmla="*/ 229 h 229"/>
                  <a:gd name="T6" fmla="*/ 15 w 52"/>
                  <a:gd name="T7" fmla="*/ 227 h 229"/>
                  <a:gd name="T8" fmla="*/ 5 w 52"/>
                  <a:gd name="T9" fmla="*/ 43 h 229"/>
                  <a:gd name="T10" fmla="*/ 0 w 52"/>
                  <a:gd name="T11" fmla="*/ 3 h 229"/>
                  <a:gd name="T12" fmla="*/ 31 w 52"/>
                  <a:gd name="T13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229">
                    <a:moveTo>
                      <a:pt x="31" y="0"/>
                    </a:moveTo>
                    <a:cubicBezTo>
                      <a:pt x="32" y="11"/>
                      <a:pt x="34" y="25"/>
                      <a:pt x="36" y="39"/>
                    </a:cubicBezTo>
                    <a:cubicBezTo>
                      <a:pt x="44" y="90"/>
                      <a:pt x="52" y="151"/>
                      <a:pt x="46" y="229"/>
                    </a:cubicBezTo>
                    <a:cubicBezTo>
                      <a:pt x="15" y="227"/>
                      <a:pt x="15" y="227"/>
                      <a:pt x="15" y="227"/>
                    </a:cubicBezTo>
                    <a:cubicBezTo>
                      <a:pt x="20" y="152"/>
                      <a:pt x="12" y="93"/>
                      <a:pt x="5" y="43"/>
                    </a:cubicBezTo>
                    <a:cubicBezTo>
                      <a:pt x="3" y="30"/>
                      <a:pt x="1" y="17"/>
                      <a:pt x="0" y="3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42"/>
              <p:cNvSpPr>
                <a:spLocks/>
              </p:cNvSpPr>
              <p:nvPr/>
            </p:nvSpPr>
            <p:spPr bwMode="auto">
              <a:xfrm>
                <a:off x="7947026" y="3138488"/>
                <a:ext cx="109538" cy="379413"/>
              </a:xfrm>
              <a:custGeom>
                <a:avLst/>
                <a:gdLst>
                  <a:gd name="T0" fmla="*/ 66 w 66"/>
                  <a:gd name="T1" fmla="*/ 3 h 230"/>
                  <a:gd name="T2" fmla="*/ 63 w 66"/>
                  <a:gd name="T3" fmla="*/ 43 h 230"/>
                  <a:gd name="T4" fmla="*/ 30 w 66"/>
                  <a:gd name="T5" fmla="*/ 230 h 230"/>
                  <a:gd name="T6" fmla="*/ 0 w 66"/>
                  <a:gd name="T7" fmla="*/ 221 h 230"/>
                  <a:gd name="T8" fmla="*/ 31 w 66"/>
                  <a:gd name="T9" fmla="*/ 40 h 230"/>
                  <a:gd name="T10" fmla="*/ 35 w 66"/>
                  <a:gd name="T11" fmla="*/ 0 h 230"/>
                  <a:gd name="T12" fmla="*/ 66 w 66"/>
                  <a:gd name="T13" fmla="*/ 3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230">
                    <a:moveTo>
                      <a:pt x="66" y="3"/>
                    </a:moveTo>
                    <a:cubicBezTo>
                      <a:pt x="65" y="15"/>
                      <a:pt x="64" y="28"/>
                      <a:pt x="63" y="43"/>
                    </a:cubicBezTo>
                    <a:cubicBezTo>
                      <a:pt x="58" y="94"/>
                      <a:pt x="53" y="155"/>
                      <a:pt x="30" y="230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22" y="149"/>
                      <a:pt x="27" y="90"/>
                      <a:pt x="31" y="40"/>
                    </a:cubicBezTo>
                    <a:cubicBezTo>
                      <a:pt x="32" y="26"/>
                      <a:pt x="33" y="14"/>
                      <a:pt x="35" y="0"/>
                    </a:cubicBezTo>
                    <a:lnTo>
                      <a:pt x="66" y="3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43"/>
              <p:cNvSpPr>
                <a:spLocks/>
              </p:cNvSpPr>
              <p:nvPr/>
            </p:nvSpPr>
            <p:spPr bwMode="auto">
              <a:xfrm>
                <a:off x="7918451" y="3135313"/>
                <a:ext cx="111125" cy="379413"/>
              </a:xfrm>
              <a:custGeom>
                <a:avLst/>
                <a:gdLst>
                  <a:gd name="T0" fmla="*/ 67 w 67"/>
                  <a:gd name="T1" fmla="*/ 3 h 230"/>
                  <a:gd name="T2" fmla="*/ 63 w 67"/>
                  <a:gd name="T3" fmla="*/ 43 h 230"/>
                  <a:gd name="T4" fmla="*/ 31 w 67"/>
                  <a:gd name="T5" fmla="*/ 230 h 230"/>
                  <a:gd name="T6" fmla="*/ 0 w 67"/>
                  <a:gd name="T7" fmla="*/ 221 h 230"/>
                  <a:gd name="T8" fmla="*/ 32 w 67"/>
                  <a:gd name="T9" fmla="*/ 40 h 230"/>
                  <a:gd name="T10" fmla="*/ 35 w 67"/>
                  <a:gd name="T11" fmla="*/ 0 h 230"/>
                  <a:gd name="T12" fmla="*/ 67 w 67"/>
                  <a:gd name="T13" fmla="*/ 3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230">
                    <a:moveTo>
                      <a:pt x="67" y="3"/>
                    </a:moveTo>
                    <a:cubicBezTo>
                      <a:pt x="65" y="15"/>
                      <a:pt x="64" y="28"/>
                      <a:pt x="63" y="43"/>
                    </a:cubicBezTo>
                    <a:cubicBezTo>
                      <a:pt x="59" y="94"/>
                      <a:pt x="54" y="155"/>
                      <a:pt x="31" y="230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23" y="149"/>
                      <a:pt x="27" y="90"/>
                      <a:pt x="32" y="40"/>
                    </a:cubicBezTo>
                    <a:cubicBezTo>
                      <a:pt x="33" y="27"/>
                      <a:pt x="34" y="14"/>
                      <a:pt x="35" y="0"/>
                    </a:cubicBezTo>
                    <a:lnTo>
                      <a:pt x="67" y="3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44"/>
              <p:cNvSpPr>
                <a:spLocks/>
              </p:cNvSpPr>
              <p:nvPr/>
            </p:nvSpPr>
            <p:spPr bwMode="auto">
              <a:xfrm>
                <a:off x="7475538" y="3109913"/>
                <a:ext cx="144463" cy="373063"/>
              </a:xfrm>
              <a:custGeom>
                <a:avLst/>
                <a:gdLst>
                  <a:gd name="T0" fmla="*/ 31 w 87"/>
                  <a:gd name="T1" fmla="*/ 0 h 226"/>
                  <a:gd name="T2" fmla="*/ 43 w 87"/>
                  <a:gd name="T3" fmla="*/ 38 h 226"/>
                  <a:gd name="T4" fmla="*/ 87 w 87"/>
                  <a:gd name="T5" fmla="*/ 223 h 226"/>
                  <a:gd name="T6" fmla="*/ 55 w 87"/>
                  <a:gd name="T7" fmla="*/ 226 h 226"/>
                  <a:gd name="T8" fmla="*/ 13 w 87"/>
                  <a:gd name="T9" fmla="*/ 48 h 226"/>
                  <a:gd name="T10" fmla="*/ 0 w 87"/>
                  <a:gd name="T11" fmla="*/ 9 h 226"/>
                  <a:gd name="T12" fmla="*/ 31 w 87"/>
                  <a:gd name="T13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7" h="226">
                    <a:moveTo>
                      <a:pt x="31" y="0"/>
                    </a:moveTo>
                    <a:cubicBezTo>
                      <a:pt x="34" y="11"/>
                      <a:pt x="38" y="24"/>
                      <a:pt x="43" y="38"/>
                    </a:cubicBezTo>
                    <a:cubicBezTo>
                      <a:pt x="59" y="87"/>
                      <a:pt x="78" y="144"/>
                      <a:pt x="87" y="223"/>
                    </a:cubicBezTo>
                    <a:cubicBezTo>
                      <a:pt x="55" y="226"/>
                      <a:pt x="55" y="226"/>
                      <a:pt x="55" y="226"/>
                    </a:cubicBezTo>
                    <a:cubicBezTo>
                      <a:pt x="47" y="151"/>
                      <a:pt x="29" y="95"/>
                      <a:pt x="13" y="48"/>
                    </a:cubicBezTo>
                    <a:cubicBezTo>
                      <a:pt x="8" y="35"/>
                      <a:pt x="4" y="23"/>
                      <a:pt x="0" y="9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45"/>
              <p:cNvSpPr>
                <a:spLocks/>
              </p:cNvSpPr>
              <p:nvPr/>
            </p:nvSpPr>
            <p:spPr bwMode="auto">
              <a:xfrm>
                <a:off x="7451726" y="3117850"/>
                <a:ext cx="141288" cy="374650"/>
              </a:xfrm>
              <a:custGeom>
                <a:avLst/>
                <a:gdLst>
                  <a:gd name="T0" fmla="*/ 30 w 86"/>
                  <a:gd name="T1" fmla="*/ 0 h 226"/>
                  <a:gd name="T2" fmla="*/ 42 w 86"/>
                  <a:gd name="T3" fmla="*/ 37 h 226"/>
                  <a:gd name="T4" fmla="*/ 86 w 86"/>
                  <a:gd name="T5" fmla="*/ 223 h 226"/>
                  <a:gd name="T6" fmla="*/ 54 w 86"/>
                  <a:gd name="T7" fmla="*/ 226 h 226"/>
                  <a:gd name="T8" fmla="*/ 12 w 86"/>
                  <a:gd name="T9" fmla="*/ 47 h 226"/>
                  <a:gd name="T10" fmla="*/ 0 w 86"/>
                  <a:gd name="T11" fmla="*/ 9 h 226"/>
                  <a:gd name="T12" fmla="*/ 30 w 86"/>
                  <a:gd name="T13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" h="226">
                    <a:moveTo>
                      <a:pt x="30" y="0"/>
                    </a:moveTo>
                    <a:cubicBezTo>
                      <a:pt x="33" y="11"/>
                      <a:pt x="37" y="24"/>
                      <a:pt x="42" y="37"/>
                    </a:cubicBezTo>
                    <a:cubicBezTo>
                      <a:pt x="58" y="87"/>
                      <a:pt x="77" y="144"/>
                      <a:pt x="86" y="223"/>
                    </a:cubicBezTo>
                    <a:cubicBezTo>
                      <a:pt x="54" y="226"/>
                      <a:pt x="54" y="226"/>
                      <a:pt x="54" y="226"/>
                    </a:cubicBezTo>
                    <a:cubicBezTo>
                      <a:pt x="46" y="151"/>
                      <a:pt x="28" y="95"/>
                      <a:pt x="12" y="47"/>
                    </a:cubicBezTo>
                    <a:cubicBezTo>
                      <a:pt x="8" y="35"/>
                      <a:pt x="4" y="22"/>
                      <a:pt x="0" y="9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46"/>
              <p:cNvSpPr>
                <a:spLocks/>
              </p:cNvSpPr>
              <p:nvPr/>
            </p:nvSpPr>
            <p:spPr bwMode="auto">
              <a:xfrm>
                <a:off x="7599363" y="3121025"/>
                <a:ext cx="90488" cy="379413"/>
              </a:xfrm>
              <a:custGeom>
                <a:avLst/>
                <a:gdLst>
                  <a:gd name="T0" fmla="*/ 54 w 54"/>
                  <a:gd name="T1" fmla="*/ 4 h 229"/>
                  <a:gd name="T2" fmla="*/ 48 w 54"/>
                  <a:gd name="T3" fmla="*/ 44 h 229"/>
                  <a:gd name="T4" fmla="*/ 37 w 54"/>
                  <a:gd name="T5" fmla="*/ 227 h 229"/>
                  <a:gd name="T6" fmla="*/ 5 w 54"/>
                  <a:gd name="T7" fmla="*/ 229 h 229"/>
                  <a:gd name="T8" fmla="*/ 17 w 54"/>
                  <a:gd name="T9" fmla="*/ 39 h 229"/>
                  <a:gd name="T10" fmla="*/ 22 w 54"/>
                  <a:gd name="T11" fmla="*/ 0 h 229"/>
                  <a:gd name="T12" fmla="*/ 54 w 54"/>
                  <a:gd name="T13" fmla="*/ 4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229">
                    <a:moveTo>
                      <a:pt x="54" y="4"/>
                    </a:moveTo>
                    <a:cubicBezTo>
                      <a:pt x="52" y="18"/>
                      <a:pt x="50" y="31"/>
                      <a:pt x="48" y="44"/>
                    </a:cubicBezTo>
                    <a:cubicBezTo>
                      <a:pt x="40" y="94"/>
                      <a:pt x="32" y="152"/>
                      <a:pt x="37" y="227"/>
                    </a:cubicBezTo>
                    <a:cubicBezTo>
                      <a:pt x="5" y="229"/>
                      <a:pt x="5" y="229"/>
                      <a:pt x="5" y="229"/>
                    </a:cubicBezTo>
                    <a:cubicBezTo>
                      <a:pt x="0" y="151"/>
                      <a:pt x="9" y="91"/>
                      <a:pt x="17" y="39"/>
                    </a:cubicBezTo>
                    <a:cubicBezTo>
                      <a:pt x="19" y="25"/>
                      <a:pt x="21" y="12"/>
                      <a:pt x="22" y="0"/>
                    </a:cubicBezTo>
                    <a:lnTo>
                      <a:pt x="54" y="4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47"/>
              <p:cNvSpPr>
                <a:spLocks/>
              </p:cNvSpPr>
              <p:nvPr/>
            </p:nvSpPr>
            <p:spPr bwMode="auto">
              <a:xfrm>
                <a:off x="7573963" y="3117850"/>
                <a:ext cx="87313" cy="379413"/>
              </a:xfrm>
              <a:custGeom>
                <a:avLst/>
                <a:gdLst>
                  <a:gd name="T0" fmla="*/ 53 w 53"/>
                  <a:gd name="T1" fmla="*/ 4 h 229"/>
                  <a:gd name="T2" fmla="*/ 48 w 53"/>
                  <a:gd name="T3" fmla="*/ 44 h 229"/>
                  <a:gd name="T4" fmla="*/ 36 w 53"/>
                  <a:gd name="T5" fmla="*/ 227 h 229"/>
                  <a:gd name="T6" fmla="*/ 5 w 53"/>
                  <a:gd name="T7" fmla="*/ 229 h 229"/>
                  <a:gd name="T8" fmla="*/ 16 w 53"/>
                  <a:gd name="T9" fmla="*/ 39 h 229"/>
                  <a:gd name="T10" fmla="*/ 22 w 53"/>
                  <a:gd name="T11" fmla="*/ 0 h 229"/>
                  <a:gd name="T12" fmla="*/ 53 w 53"/>
                  <a:gd name="T13" fmla="*/ 4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" h="229">
                    <a:moveTo>
                      <a:pt x="53" y="4"/>
                    </a:moveTo>
                    <a:cubicBezTo>
                      <a:pt x="52" y="18"/>
                      <a:pt x="50" y="31"/>
                      <a:pt x="48" y="44"/>
                    </a:cubicBezTo>
                    <a:cubicBezTo>
                      <a:pt x="40" y="94"/>
                      <a:pt x="31" y="152"/>
                      <a:pt x="36" y="227"/>
                    </a:cubicBezTo>
                    <a:cubicBezTo>
                      <a:pt x="5" y="229"/>
                      <a:pt x="5" y="229"/>
                      <a:pt x="5" y="229"/>
                    </a:cubicBezTo>
                    <a:cubicBezTo>
                      <a:pt x="0" y="151"/>
                      <a:pt x="9" y="91"/>
                      <a:pt x="16" y="39"/>
                    </a:cubicBezTo>
                    <a:cubicBezTo>
                      <a:pt x="19" y="25"/>
                      <a:pt x="21" y="12"/>
                      <a:pt x="22" y="0"/>
                    </a:cubicBezTo>
                    <a:lnTo>
                      <a:pt x="53" y="4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48"/>
              <p:cNvSpPr>
                <a:spLocks/>
              </p:cNvSpPr>
              <p:nvPr/>
            </p:nvSpPr>
            <p:spPr bwMode="auto">
              <a:xfrm>
                <a:off x="7570788" y="3205163"/>
                <a:ext cx="93663" cy="382588"/>
              </a:xfrm>
              <a:custGeom>
                <a:avLst/>
                <a:gdLst>
                  <a:gd name="T0" fmla="*/ 32 w 57"/>
                  <a:gd name="T1" fmla="*/ 0 h 231"/>
                  <a:gd name="T2" fmla="*/ 33 w 57"/>
                  <a:gd name="T3" fmla="*/ 41 h 231"/>
                  <a:gd name="T4" fmla="*/ 57 w 57"/>
                  <a:gd name="T5" fmla="*/ 222 h 231"/>
                  <a:gd name="T6" fmla="*/ 26 w 57"/>
                  <a:gd name="T7" fmla="*/ 231 h 231"/>
                  <a:gd name="T8" fmla="*/ 2 w 57"/>
                  <a:gd name="T9" fmla="*/ 42 h 231"/>
                  <a:gd name="T10" fmla="*/ 0 w 57"/>
                  <a:gd name="T11" fmla="*/ 2 h 231"/>
                  <a:gd name="T12" fmla="*/ 32 w 57"/>
                  <a:gd name="T13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32" y="0"/>
                    </a:moveTo>
                    <a:cubicBezTo>
                      <a:pt x="32" y="14"/>
                      <a:pt x="33" y="27"/>
                      <a:pt x="33" y="41"/>
                    </a:cubicBezTo>
                    <a:cubicBezTo>
                      <a:pt x="35" y="91"/>
                      <a:pt x="38" y="150"/>
                      <a:pt x="57" y="222"/>
                    </a:cubicBezTo>
                    <a:cubicBezTo>
                      <a:pt x="26" y="231"/>
                      <a:pt x="26" y="231"/>
                      <a:pt x="26" y="231"/>
                    </a:cubicBezTo>
                    <a:cubicBezTo>
                      <a:pt x="6" y="154"/>
                      <a:pt x="4" y="94"/>
                      <a:pt x="2" y="42"/>
                    </a:cubicBezTo>
                    <a:cubicBezTo>
                      <a:pt x="1" y="27"/>
                      <a:pt x="1" y="14"/>
                      <a:pt x="0" y="2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49"/>
              <p:cNvSpPr>
                <a:spLocks/>
              </p:cNvSpPr>
              <p:nvPr/>
            </p:nvSpPr>
            <p:spPr bwMode="auto">
              <a:xfrm>
                <a:off x="7543801" y="3206750"/>
                <a:ext cx="92075" cy="382588"/>
              </a:xfrm>
              <a:custGeom>
                <a:avLst/>
                <a:gdLst>
                  <a:gd name="T0" fmla="*/ 31 w 56"/>
                  <a:gd name="T1" fmla="*/ 0 h 231"/>
                  <a:gd name="T2" fmla="*/ 33 w 56"/>
                  <a:gd name="T3" fmla="*/ 41 h 231"/>
                  <a:gd name="T4" fmla="*/ 56 w 56"/>
                  <a:gd name="T5" fmla="*/ 223 h 231"/>
                  <a:gd name="T6" fmla="*/ 26 w 56"/>
                  <a:gd name="T7" fmla="*/ 231 h 231"/>
                  <a:gd name="T8" fmla="*/ 1 w 56"/>
                  <a:gd name="T9" fmla="*/ 42 h 231"/>
                  <a:gd name="T10" fmla="*/ 0 w 56"/>
                  <a:gd name="T11" fmla="*/ 2 h 231"/>
                  <a:gd name="T12" fmla="*/ 31 w 56"/>
                  <a:gd name="T13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231">
                    <a:moveTo>
                      <a:pt x="31" y="0"/>
                    </a:moveTo>
                    <a:cubicBezTo>
                      <a:pt x="32" y="14"/>
                      <a:pt x="32" y="27"/>
                      <a:pt x="33" y="41"/>
                    </a:cubicBezTo>
                    <a:cubicBezTo>
                      <a:pt x="35" y="91"/>
                      <a:pt x="37" y="150"/>
                      <a:pt x="56" y="223"/>
                    </a:cubicBezTo>
                    <a:cubicBezTo>
                      <a:pt x="26" y="231"/>
                      <a:pt x="26" y="231"/>
                      <a:pt x="26" y="231"/>
                    </a:cubicBezTo>
                    <a:cubicBezTo>
                      <a:pt x="6" y="154"/>
                      <a:pt x="3" y="94"/>
                      <a:pt x="1" y="42"/>
                    </a:cubicBezTo>
                    <a:cubicBezTo>
                      <a:pt x="1" y="28"/>
                      <a:pt x="0" y="14"/>
                      <a:pt x="0" y="2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Freeform 50"/>
              <p:cNvSpPr>
                <a:spLocks/>
              </p:cNvSpPr>
              <p:nvPr/>
            </p:nvSpPr>
            <p:spPr bwMode="auto">
              <a:xfrm>
                <a:off x="7470776" y="3206750"/>
                <a:ext cx="171450" cy="369888"/>
              </a:xfrm>
              <a:custGeom>
                <a:avLst/>
                <a:gdLst>
                  <a:gd name="T0" fmla="*/ 29 w 104"/>
                  <a:gd name="T1" fmla="*/ 0 h 223"/>
                  <a:gd name="T2" fmla="*/ 44 w 104"/>
                  <a:gd name="T3" fmla="*/ 36 h 223"/>
                  <a:gd name="T4" fmla="*/ 104 w 104"/>
                  <a:gd name="T5" fmla="*/ 217 h 223"/>
                  <a:gd name="T6" fmla="*/ 73 w 104"/>
                  <a:gd name="T7" fmla="*/ 223 h 223"/>
                  <a:gd name="T8" fmla="*/ 15 w 104"/>
                  <a:gd name="T9" fmla="*/ 49 h 223"/>
                  <a:gd name="T10" fmla="*/ 0 w 104"/>
                  <a:gd name="T11" fmla="*/ 11 h 223"/>
                  <a:gd name="T12" fmla="*/ 29 w 104"/>
                  <a:gd name="T13" fmla="*/ 0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23">
                    <a:moveTo>
                      <a:pt x="29" y="0"/>
                    </a:moveTo>
                    <a:cubicBezTo>
                      <a:pt x="33" y="10"/>
                      <a:pt x="38" y="23"/>
                      <a:pt x="44" y="36"/>
                    </a:cubicBezTo>
                    <a:cubicBezTo>
                      <a:pt x="65" y="84"/>
                      <a:pt x="89" y="140"/>
                      <a:pt x="104" y="217"/>
                    </a:cubicBezTo>
                    <a:cubicBezTo>
                      <a:pt x="73" y="223"/>
                      <a:pt x="73" y="223"/>
                      <a:pt x="73" y="223"/>
                    </a:cubicBezTo>
                    <a:cubicBezTo>
                      <a:pt x="58" y="149"/>
                      <a:pt x="35" y="95"/>
                      <a:pt x="15" y="49"/>
                    </a:cubicBezTo>
                    <a:cubicBezTo>
                      <a:pt x="10" y="36"/>
                      <a:pt x="5" y="24"/>
                      <a:pt x="0" y="11"/>
                    </a:cubicBez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Freeform 51"/>
              <p:cNvSpPr>
                <a:spLocks/>
              </p:cNvSpPr>
              <p:nvPr/>
            </p:nvSpPr>
            <p:spPr bwMode="auto">
              <a:xfrm>
                <a:off x="7445376" y="3217863"/>
                <a:ext cx="171450" cy="368300"/>
              </a:xfrm>
              <a:custGeom>
                <a:avLst/>
                <a:gdLst>
                  <a:gd name="T0" fmla="*/ 29 w 104"/>
                  <a:gd name="T1" fmla="*/ 0 h 223"/>
                  <a:gd name="T2" fmla="*/ 45 w 104"/>
                  <a:gd name="T3" fmla="*/ 36 h 223"/>
                  <a:gd name="T4" fmla="*/ 104 w 104"/>
                  <a:gd name="T5" fmla="*/ 217 h 223"/>
                  <a:gd name="T6" fmla="*/ 73 w 104"/>
                  <a:gd name="T7" fmla="*/ 223 h 223"/>
                  <a:gd name="T8" fmla="*/ 16 w 104"/>
                  <a:gd name="T9" fmla="*/ 49 h 223"/>
                  <a:gd name="T10" fmla="*/ 0 w 104"/>
                  <a:gd name="T11" fmla="*/ 11 h 223"/>
                  <a:gd name="T12" fmla="*/ 29 w 104"/>
                  <a:gd name="T13" fmla="*/ 0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23">
                    <a:moveTo>
                      <a:pt x="29" y="0"/>
                    </a:moveTo>
                    <a:cubicBezTo>
                      <a:pt x="34" y="10"/>
                      <a:pt x="39" y="23"/>
                      <a:pt x="45" y="36"/>
                    </a:cubicBezTo>
                    <a:cubicBezTo>
                      <a:pt x="65" y="84"/>
                      <a:pt x="89" y="140"/>
                      <a:pt x="104" y="217"/>
                    </a:cubicBezTo>
                    <a:cubicBezTo>
                      <a:pt x="73" y="223"/>
                      <a:pt x="73" y="223"/>
                      <a:pt x="73" y="223"/>
                    </a:cubicBezTo>
                    <a:cubicBezTo>
                      <a:pt x="59" y="149"/>
                      <a:pt x="36" y="95"/>
                      <a:pt x="16" y="49"/>
                    </a:cubicBezTo>
                    <a:cubicBezTo>
                      <a:pt x="10" y="36"/>
                      <a:pt x="5" y="24"/>
                      <a:pt x="0" y="11"/>
                    </a:cubicBez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Freeform 52"/>
              <p:cNvSpPr>
                <a:spLocks/>
              </p:cNvSpPr>
              <p:nvPr/>
            </p:nvSpPr>
            <p:spPr bwMode="auto">
              <a:xfrm>
                <a:off x="7970838" y="3225800"/>
                <a:ext cx="171450" cy="368300"/>
              </a:xfrm>
              <a:custGeom>
                <a:avLst/>
                <a:gdLst>
                  <a:gd name="T0" fmla="*/ 104 w 104"/>
                  <a:gd name="T1" fmla="*/ 12 h 223"/>
                  <a:gd name="T2" fmla="*/ 88 w 104"/>
                  <a:gd name="T3" fmla="*/ 49 h 223"/>
                  <a:gd name="T4" fmla="*/ 31 w 104"/>
                  <a:gd name="T5" fmla="*/ 223 h 223"/>
                  <a:gd name="T6" fmla="*/ 0 w 104"/>
                  <a:gd name="T7" fmla="*/ 217 h 223"/>
                  <a:gd name="T8" fmla="*/ 59 w 104"/>
                  <a:gd name="T9" fmla="*/ 37 h 223"/>
                  <a:gd name="T10" fmla="*/ 74 w 104"/>
                  <a:gd name="T11" fmla="*/ 0 h 223"/>
                  <a:gd name="T12" fmla="*/ 104 w 104"/>
                  <a:gd name="T13" fmla="*/ 12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23">
                    <a:moveTo>
                      <a:pt x="104" y="12"/>
                    </a:moveTo>
                    <a:cubicBezTo>
                      <a:pt x="98" y="25"/>
                      <a:pt x="93" y="37"/>
                      <a:pt x="88" y="49"/>
                    </a:cubicBezTo>
                    <a:cubicBezTo>
                      <a:pt x="68" y="96"/>
                      <a:pt x="45" y="150"/>
                      <a:pt x="31" y="223"/>
                    </a:cubicBezTo>
                    <a:cubicBezTo>
                      <a:pt x="0" y="217"/>
                      <a:pt x="0" y="217"/>
                      <a:pt x="0" y="217"/>
                    </a:cubicBezTo>
                    <a:cubicBezTo>
                      <a:pt x="14" y="140"/>
                      <a:pt x="38" y="84"/>
                      <a:pt x="59" y="37"/>
                    </a:cubicBezTo>
                    <a:cubicBezTo>
                      <a:pt x="65" y="24"/>
                      <a:pt x="70" y="11"/>
                      <a:pt x="74" y="0"/>
                    </a:cubicBezTo>
                    <a:lnTo>
                      <a:pt x="104" y="12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53"/>
              <p:cNvSpPr>
                <a:spLocks/>
              </p:cNvSpPr>
              <p:nvPr/>
            </p:nvSpPr>
            <p:spPr bwMode="auto">
              <a:xfrm>
                <a:off x="7943851" y="3216275"/>
                <a:ext cx="171450" cy="368300"/>
              </a:xfrm>
              <a:custGeom>
                <a:avLst/>
                <a:gdLst>
                  <a:gd name="T0" fmla="*/ 104 w 104"/>
                  <a:gd name="T1" fmla="*/ 12 h 223"/>
                  <a:gd name="T2" fmla="*/ 89 w 104"/>
                  <a:gd name="T3" fmla="*/ 49 h 223"/>
                  <a:gd name="T4" fmla="*/ 31 w 104"/>
                  <a:gd name="T5" fmla="*/ 223 h 223"/>
                  <a:gd name="T6" fmla="*/ 0 w 104"/>
                  <a:gd name="T7" fmla="*/ 217 h 223"/>
                  <a:gd name="T8" fmla="*/ 60 w 104"/>
                  <a:gd name="T9" fmla="*/ 37 h 223"/>
                  <a:gd name="T10" fmla="*/ 75 w 104"/>
                  <a:gd name="T11" fmla="*/ 0 h 223"/>
                  <a:gd name="T12" fmla="*/ 104 w 104"/>
                  <a:gd name="T13" fmla="*/ 12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4" h="223">
                    <a:moveTo>
                      <a:pt x="104" y="12"/>
                    </a:moveTo>
                    <a:cubicBezTo>
                      <a:pt x="99" y="25"/>
                      <a:pt x="94" y="37"/>
                      <a:pt x="89" y="49"/>
                    </a:cubicBezTo>
                    <a:cubicBezTo>
                      <a:pt x="69" y="95"/>
                      <a:pt x="46" y="150"/>
                      <a:pt x="31" y="223"/>
                    </a:cubicBezTo>
                    <a:cubicBezTo>
                      <a:pt x="0" y="217"/>
                      <a:pt x="0" y="217"/>
                      <a:pt x="0" y="217"/>
                    </a:cubicBezTo>
                    <a:cubicBezTo>
                      <a:pt x="15" y="140"/>
                      <a:pt x="39" y="84"/>
                      <a:pt x="60" y="37"/>
                    </a:cubicBezTo>
                    <a:cubicBezTo>
                      <a:pt x="65" y="23"/>
                      <a:pt x="71" y="11"/>
                      <a:pt x="75" y="0"/>
                    </a:cubicBezTo>
                    <a:lnTo>
                      <a:pt x="104" y="12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Freeform 54"/>
              <p:cNvSpPr>
                <a:spLocks/>
              </p:cNvSpPr>
              <p:nvPr/>
            </p:nvSpPr>
            <p:spPr bwMode="auto">
              <a:xfrm>
                <a:off x="7624763" y="3189288"/>
                <a:ext cx="117475" cy="379413"/>
              </a:xfrm>
              <a:custGeom>
                <a:avLst/>
                <a:gdLst>
                  <a:gd name="T0" fmla="*/ 71 w 71"/>
                  <a:gd name="T1" fmla="*/ 4 h 230"/>
                  <a:gd name="T2" fmla="*/ 66 w 71"/>
                  <a:gd name="T3" fmla="*/ 44 h 230"/>
                  <a:gd name="T4" fmla="*/ 30 w 71"/>
                  <a:gd name="T5" fmla="*/ 230 h 230"/>
                  <a:gd name="T6" fmla="*/ 0 w 71"/>
                  <a:gd name="T7" fmla="*/ 220 h 230"/>
                  <a:gd name="T8" fmla="*/ 35 w 71"/>
                  <a:gd name="T9" fmla="*/ 40 h 230"/>
                  <a:gd name="T10" fmla="*/ 40 w 71"/>
                  <a:gd name="T11" fmla="*/ 0 h 230"/>
                  <a:gd name="T12" fmla="*/ 71 w 71"/>
                  <a:gd name="T13" fmla="*/ 4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230">
                    <a:moveTo>
                      <a:pt x="71" y="4"/>
                    </a:moveTo>
                    <a:cubicBezTo>
                      <a:pt x="69" y="16"/>
                      <a:pt x="68" y="29"/>
                      <a:pt x="66" y="44"/>
                    </a:cubicBezTo>
                    <a:cubicBezTo>
                      <a:pt x="61" y="95"/>
                      <a:pt x="55" y="156"/>
                      <a:pt x="30" y="230"/>
                    </a:cubicBezTo>
                    <a:cubicBezTo>
                      <a:pt x="0" y="220"/>
                      <a:pt x="0" y="220"/>
                      <a:pt x="0" y="220"/>
                    </a:cubicBezTo>
                    <a:cubicBezTo>
                      <a:pt x="24" y="149"/>
                      <a:pt x="30" y="90"/>
                      <a:pt x="35" y="40"/>
                    </a:cubicBezTo>
                    <a:cubicBezTo>
                      <a:pt x="36" y="27"/>
                      <a:pt x="38" y="14"/>
                      <a:pt x="40" y="0"/>
                    </a:cubicBezTo>
                    <a:lnTo>
                      <a:pt x="71" y="4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Freeform 55"/>
              <p:cNvSpPr>
                <a:spLocks/>
              </p:cNvSpPr>
              <p:nvPr/>
            </p:nvSpPr>
            <p:spPr bwMode="auto">
              <a:xfrm>
                <a:off x="7597776" y="3186113"/>
                <a:ext cx="115888" cy="379413"/>
              </a:xfrm>
              <a:custGeom>
                <a:avLst/>
                <a:gdLst>
                  <a:gd name="T0" fmla="*/ 70 w 70"/>
                  <a:gd name="T1" fmla="*/ 4 h 230"/>
                  <a:gd name="T2" fmla="*/ 66 w 70"/>
                  <a:gd name="T3" fmla="*/ 43 h 230"/>
                  <a:gd name="T4" fmla="*/ 30 w 70"/>
                  <a:gd name="T5" fmla="*/ 230 h 230"/>
                  <a:gd name="T6" fmla="*/ 0 w 70"/>
                  <a:gd name="T7" fmla="*/ 220 h 230"/>
                  <a:gd name="T8" fmla="*/ 35 w 70"/>
                  <a:gd name="T9" fmla="*/ 40 h 230"/>
                  <a:gd name="T10" fmla="*/ 39 w 70"/>
                  <a:gd name="T11" fmla="*/ 0 h 230"/>
                  <a:gd name="T12" fmla="*/ 70 w 70"/>
                  <a:gd name="T13" fmla="*/ 4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230">
                    <a:moveTo>
                      <a:pt x="70" y="4"/>
                    </a:moveTo>
                    <a:cubicBezTo>
                      <a:pt x="69" y="16"/>
                      <a:pt x="68" y="29"/>
                      <a:pt x="66" y="43"/>
                    </a:cubicBezTo>
                    <a:cubicBezTo>
                      <a:pt x="61" y="95"/>
                      <a:pt x="54" y="155"/>
                      <a:pt x="30" y="230"/>
                    </a:cubicBezTo>
                    <a:cubicBezTo>
                      <a:pt x="0" y="220"/>
                      <a:pt x="0" y="220"/>
                      <a:pt x="0" y="220"/>
                    </a:cubicBezTo>
                    <a:cubicBezTo>
                      <a:pt x="23" y="149"/>
                      <a:pt x="29" y="90"/>
                      <a:pt x="35" y="40"/>
                    </a:cubicBezTo>
                    <a:cubicBezTo>
                      <a:pt x="36" y="27"/>
                      <a:pt x="37" y="14"/>
                      <a:pt x="39" y="0"/>
                    </a:cubicBezTo>
                    <a:lnTo>
                      <a:pt x="70" y="4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Freeform 56"/>
              <p:cNvSpPr>
                <a:spLocks/>
              </p:cNvSpPr>
              <p:nvPr/>
            </p:nvSpPr>
            <p:spPr bwMode="auto">
              <a:xfrm>
                <a:off x="7943851" y="3206750"/>
                <a:ext cx="73025" cy="381000"/>
              </a:xfrm>
              <a:custGeom>
                <a:avLst/>
                <a:gdLst>
                  <a:gd name="T0" fmla="*/ 37 w 44"/>
                  <a:gd name="T1" fmla="*/ 1 h 230"/>
                  <a:gd name="T2" fmla="*/ 36 w 44"/>
                  <a:gd name="T3" fmla="*/ 41 h 230"/>
                  <a:gd name="T4" fmla="*/ 44 w 44"/>
                  <a:gd name="T5" fmla="*/ 224 h 230"/>
                  <a:gd name="T6" fmla="*/ 13 w 44"/>
                  <a:gd name="T7" fmla="*/ 230 h 230"/>
                  <a:gd name="T8" fmla="*/ 4 w 44"/>
                  <a:gd name="T9" fmla="*/ 40 h 230"/>
                  <a:gd name="T10" fmla="*/ 5 w 44"/>
                  <a:gd name="T11" fmla="*/ 0 h 230"/>
                  <a:gd name="T12" fmla="*/ 37 w 44"/>
                  <a:gd name="T13" fmla="*/ 1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230">
                    <a:moveTo>
                      <a:pt x="37" y="1"/>
                    </a:moveTo>
                    <a:cubicBezTo>
                      <a:pt x="37" y="15"/>
                      <a:pt x="36" y="27"/>
                      <a:pt x="36" y="41"/>
                    </a:cubicBezTo>
                    <a:cubicBezTo>
                      <a:pt x="34" y="91"/>
                      <a:pt x="31" y="150"/>
                      <a:pt x="44" y="224"/>
                    </a:cubicBezTo>
                    <a:cubicBezTo>
                      <a:pt x="13" y="230"/>
                      <a:pt x="13" y="230"/>
                      <a:pt x="13" y="230"/>
                    </a:cubicBezTo>
                    <a:cubicBezTo>
                      <a:pt x="0" y="152"/>
                      <a:pt x="2" y="92"/>
                      <a:pt x="4" y="40"/>
                    </a:cubicBezTo>
                    <a:cubicBezTo>
                      <a:pt x="5" y="25"/>
                      <a:pt x="5" y="12"/>
                      <a:pt x="5" y="0"/>
                    </a:cubicBez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57"/>
              <p:cNvSpPr>
                <a:spLocks/>
              </p:cNvSpPr>
              <p:nvPr/>
            </p:nvSpPr>
            <p:spPr bwMode="auto">
              <a:xfrm>
                <a:off x="7915276" y="3206750"/>
                <a:ext cx="74613" cy="381000"/>
              </a:xfrm>
              <a:custGeom>
                <a:avLst/>
                <a:gdLst>
                  <a:gd name="T0" fmla="*/ 38 w 45"/>
                  <a:gd name="T1" fmla="*/ 0 h 230"/>
                  <a:gd name="T2" fmla="*/ 36 w 45"/>
                  <a:gd name="T3" fmla="*/ 41 h 230"/>
                  <a:gd name="T4" fmla="*/ 45 w 45"/>
                  <a:gd name="T5" fmla="*/ 224 h 230"/>
                  <a:gd name="T6" fmla="*/ 14 w 45"/>
                  <a:gd name="T7" fmla="*/ 230 h 230"/>
                  <a:gd name="T8" fmla="*/ 5 w 45"/>
                  <a:gd name="T9" fmla="*/ 39 h 230"/>
                  <a:gd name="T10" fmla="*/ 6 w 45"/>
                  <a:gd name="T11" fmla="*/ 0 h 230"/>
                  <a:gd name="T12" fmla="*/ 38 w 45"/>
                  <a:gd name="T13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230">
                    <a:moveTo>
                      <a:pt x="38" y="0"/>
                    </a:moveTo>
                    <a:cubicBezTo>
                      <a:pt x="37" y="14"/>
                      <a:pt x="37" y="27"/>
                      <a:pt x="36" y="41"/>
                    </a:cubicBezTo>
                    <a:cubicBezTo>
                      <a:pt x="34" y="91"/>
                      <a:pt x="32" y="150"/>
                      <a:pt x="45" y="224"/>
                    </a:cubicBezTo>
                    <a:cubicBezTo>
                      <a:pt x="14" y="230"/>
                      <a:pt x="14" y="230"/>
                      <a:pt x="14" y="230"/>
                    </a:cubicBezTo>
                    <a:cubicBezTo>
                      <a:pt x="0" y="152"/>
                      <a:pt x="3" y="91"/>
                      <a:pt x="5" y="39"/>
                    </a:cubicBezTo>
                    <a:cubicBezTo>
                      <a:pt x="5" y="25"/>
                      <a:pt x="6" y="11"/>
                      <a:pt x="6" y="0"/>
                    </a:cubicBez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58"/>
              <p:cNvSpPr>
                <a:spLocks/>
              </p:cNvSpPr>
              <p:nvPr/>
            </p:nvSpPr>
            <p:spPr bwMode="auto">
              <a:xfrm>
                <a:off x="7812088" y="3178175"/>
                <a:ext cx="115888" cy="374650"/>
              </a:xfrm>
              <a:custGeom>
                <a:avLst/>
                <a:gdLst>
                  <a:gd name="T0" fmla="*/ 30 w 70"/>
                  <a:gd name="T1" fmla="*/ 0 h 227"/>
                  <a:gd name="T2" fmla="*/ 40 w 70"/>
                  <a:gd name="T3" fmla="*/ 38 h 227"/>
                  <a:gd name="T4" fmla="*/ 70 w 70"/>
                  <a:gd name="T5" fmla="*/ 226 h 227"/>
                  <a:gd name="T6" fmla="*/ 39 w 70"/>
                  <a:gd name="T7" fmla="*/ 227 h 227"/>
                  <a:gd name="T8" fmla="*/ 9 w 70"/>
                  <a:gd name="T9" fmla="*/ 46 h 227"/>
                  <a:gd name="T10" fmla="*/ 0 w 70"/>
                  <a:gd name="T11" fmla="*/ 7 h 227"/>
                  <a:gd name="T12" fmla="*/ 30 w 70"/>
                  <a:gd name="T13" fmla="*/ 0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227">
                    <a:moveTo>
                      <a:pt x="30" y="0"/>
                    </a:moveTo>
                    <a:cubicBezTo>
                      <a:pt x="33" y="11"/>
                      <a:pt x="36" y="24"/>
                      <a:pt x="40" y="38"/>
                    </a:cubicBezTo>
                    <a:cubicBezTo>
                      <a:pt x="53" y="88"/>
                      <a:pt x="68" y="147"/>
                      <a:pt x="70" y="226"/>
                    </a:cubicBezTo>
                    <a:cubicBezTo>
                      <a:pt x="39" y="227"/>
                      <a:pt x="39" y="227"/>
                      <a:pt x="39" y="227"/>
                    </a:cubicBezTo>
                    <a:cubicBezTo>
                      <a:pt x="36" y="152"/>
                      <a:pt x="22" y="95"/>
                      <a:pt x="9" y="46"/>
                    </a:cubicBezTo>
                    <a:cubicBezTo>
                      <a:pt x="6" y="33"/>
                      <a:pt x="3" y="20"/>
                      <a:pt x="0" y="7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59"/>
              <p:cNvSpPr>
                <a:spLocks/>
              </p:cNvSpPr>
              <p:nvPr/>
            </p:nvSpPr>
            <p:spPr bwMode="auto">
              <a:xfrm>
                <a:off x="7785101" y="3182938"/>
                <a:ext cx="115888" cy="376238"/>
              </a:xfrm>
              <a:custGeom>
                <a:avLst/>
                <a:gdLst>
                  <a:gd name="T0" fmla="*/ 30 w 70"/>
                  <a:gd name="T1" fmla="*/ 0 h 228"/>
                  <a:gd name="T2" fmla="*/ 40 w 70"/>
                  <a:gd name="T3" fmla="*/ 39 h 228"/>
                  <a:gd name="T4" fmla="*/ 70 w 70"/>
                  <a:gd name="T5" fmla="*/ 227 h 228"/>
                  <a:gd name="T6" fmla="*/ 39 w 70"/>
                  <a:gd name="T7" fmla="*/ 228 h 228"/>
                  <a:gd name="T8" fmla="*/ 9 w 70"/>
                  <a:gd name="T9" fmla="*/ 46 h 228"/>
                  <a:gd name="T10" fmla="*/ 0 w 70"/>
                  <a:gd name="T11" fmla="*/ 7 h 228"/>
                  <a:gd name="T12" fmla="*/ 30 w 70"/>
                  <a:gd name="T13" fmla="*/ 0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228">
                    <a:moveTo>
                      <a:pt x="30" y="0"/>
                    </a:moveTo>
                    <a:cubicBezTo>
                      <a:pt x="33" y="12"/>
                      <a:pt x="36" y="25"/>
                      <a:pt x="40" y="39"/>
                    </a:cubicBezTo>
                    <a:cubicBezTo>
                      <a:pt x="53" y="89"/>
                      <a:pt x="68" y="148"/>
                      <a:pt x="70" y="227"/>
                    </a:cubicBezTo>
                    <a:cubicBezTo>
                      <a:pt x="39" y="228"/>
                      <a:pt x="39" y="228"/>
                      <a:pt x="39" y="228"/>
                    </a:cubicBezTo>
                    <a:cubicBezTo>
                      <a:pt x="36" y="152"/>
                      <a:pt x="22" y="95"/>
                      <a:pt x="9" y="46"/>
                    </a:cubicBezTo>
                    <a:cubicBezTo>
                      <a:pt x="6" y="33"/>
                      <a:pt x="3" y="21"/>
                      <a:pt x="0" y="7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60"/>
              <p:cNvSpPr>
                <a:spLocks/>
              </p:cNvSpPr>
              <p:nvPr/>
            </p:nvSpPr>
            <p:spPr bwMode="auto">
              <a:xfrm>
                <a:off x="7775576" y="3222625"/>
                <a:ext cx="119063" cy="379413"/>
              </a:xfrm>
              <a:custGeom>
                <a:avLst/>
                <a:gdLst>
                  <a:gd name="T0" fmla="*/ 32 w 72"/>
                  <a:gd name="T1" fmla="*/ 0 h 230"/>
                  <a:gd name="T2" fmla="*/ 36 w 72"/>
                  <a:gd name="T3" fmla="*/ 40 h 230"/>
                  <a:gd name="T4" fmla="*/ 72 w 72"/>
                  <a:gd name="T5" fmla="*/ 220 h 230"/>
                  <a:gd name="T6" fmla="*/ 42 w 72"/>
                  <a:gd name="T7" fmla="*/ 230 h 230"/>
                  <a:gd name="T8" fmla="*/ 5 w 72"/>
                  <a:gd name="T9" fmla="*/ 43 h 230"/>
                  <a:gd name="T10" fmla="*/ 0 w 72"/>
                  <a:gd name="T11" fmla="*/ 4 h 230"/>
                  <a:gd name="T12" fmla="*/ 32 w 72"/>
                  <a:gd name="T13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230">
                    <a:moveTo>
                      <a:pt x="32" y="0"/>
                    </a:moveTo>
                    <a:cubicBezTo>
                      <a:pt x="34" y="14"/>
                      <a:pt x="35" y="26"/>
                      <a:pt x="36" y="40"/>
                    </a:cubicBezTo>
                    <a:cubicBezTo>
                      <a:pt x="42" y="90"/>
                      <a:pt x="48" y="149"/>
                      <a:pt x="72" y="220"/>
                    </a:cubicBezTo>
                    <a:cubicBezTo>
                      <a:pt x="42" y="230"/>
                      <a:pt x="42" y="230"/>
                      <a:pt x="42" y="230"/>
                    </a:cubicBezTo>
                    <a:cubicBezTo>
                      <a:pt x="17" y="155"/>
                      <a:pt x="11" y="95"/>
                      <a:pt x="5" y="43"/>
                    </a:cubicBezTo>
                    <a:cubicBezTo>
                      <a:pt x="3" y="29"/>
                      <a:pt x="2" y="15"/>
                      <a:pt x="0" y="4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Freeform 61"/>
              <p:cNvSpPr>
                <a:spLocks/>
              </p:cNvSpPr>
              <p:nvPr/>
            </p:nvSpPr>
            <p:spPr bwMode="auto">
              <a:xfrm>
                <a:off x="7748588" y="3225800"/>
                <a:ext cx="119063" cy="379413"/>
              </a:xfrm>
              <a:custGeom>
                <a:avLst/>
                <a:gdLst>
                  <a:gd name="T0" fmla="*/ 31 w 72"/>
                  <a:gd name="T1" fmla="*/ 0 h 230"/>
                  <a:gd name="T2" fmla="*/ 36 w 72"/>
                  <a:gd name="T3" fmla="*/ 40 h 230"/>
                  <a:gd name="T4" fmla="*/ 72 w 72"/>
                  <a:gd name="T5" fmla="*/ 220 h 230"/>
                  <a:gd name="T6" fmla="*/ 42 w 72"/>
                  <a:gd name="T7" fmla="*/ 230 h 230"/>
                  <a:gd name="T8" fmla="*/ 5 w 72"/>
                  <a:gd name="T9" fmla="*/ 44 h 230"/>
                  <a:gd name="T10" fmla="*/ 0 w 72"/>
                  <a:gd name="T11" fmla="*/ 4 h 230"/>
                  <a:gd name="T12" fmla="*/ 31 w 72"/>
                  <a:gd name="T13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230">
                    <a:moveTo>
                      <a:pt x="31" y="0"/>
                    </a:moveTo>
                    <a:cubicBezTo>
                      <a:pt x="33" y="14"/>
                      <a:pt x="35" y="27"/>
                      <a:pt x="36" y="40"/>
                    </a:cubicBezTo>
                    <a:cubicBezTo>
                      <a:pt x="42" y="90"/>
                      <a:pt x="48" y="149"/>
                      <a:pt x="72" y="220"/>
                    </a:cubicBezTo>
                    <a:cubicBezTo>
                      <a:pt x="42" y="230"/>
                      <a:pt x="42" y="230"/>
                      <a:pt x="42" y="230"/>
                    </a:cubicBezTo>
                    <a:cubicBezTo>
                      <a:pt x="17" y="155"/>
                      <a:pt x="10" y="95"/>
                      <a:pt x="5" y="44"/>
                    </a:cubicBezTo>
                    <a:cubicBezTo>
                      <a:pt x="3" y="29"/>
                      <a:pt x="2" y="16"/>
                      <a:pt x="0" y="4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Freeform 62"/>
              <p:cNvSpPr>
                <a:spLocks/>
              </p:cNvSpPr>
              <p:nvPr/>
            </p:nvSpPr>
            <p:spPr bwMode="auto">
              <a:xfrm>
                <a:off x="7693026" y="3249613"/>
                <a:ext cx="117475" cy="381000"/>
              </a:xfrm>
              <a:custGeom>
                <a:avLst/>
                <a:gdLst>
                  <a:gd name="T0" fmla="*/ 71 w 71"/>
                  <a:gd name="T1" fmla="*/ 4 h 230"/>
                  <a:gd name="T2" fmla="*/ 66 w 71"/>
                  <a:gd name="T3" fmla="*/ 44 h 230"/>
                  <a:gd name="T4" fmla="*/ 30 w 71"/>
                  <a:gd name="T5" fmla="*/ 230 h 230"/>
                  <a:gd name="T6" fmla="*/ 0 w 71"/>
                  <a:gd name="T7" fmla="*/ 221 h 230"/>
                  <a:gd name="T8" fmla="*/ 35 w 71"/>
                  <a:gd name="T9" fmla="*/ 40 h 230"/>
                  <a:gd name="T10" fmla="*/ 39 w 71"/>
                  <a:gd name="T11" fmla="*/ 0 h 230"/>
                  <a:gd name="T12" fmla="*/ 71 w 71"/>
                  <a:gd name="T13" fmla="*/ 4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230">
                    <a:moveTo>
                      <a:pt x="71" y="4"/>
                    </a:moveTo>
                    <a:cubicBezTo>
                      <a:pt x="69" y="16"/>
                      <a:pt x="68" y="29"/>
                      <a:pt x="66" y="44"/>
                    </a:cubicBezTo>
                    <a:cubicBezTo>
                      <a:pt x="61" y="95"/>
                      <a:pt x="55" y="156"/>
                      <a:pt x="30" y="230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24" y="149"/>
                      <a:pt x="30" y="91"/>
                      <a:pt x="35" y="40"/>
                    </a:cubicBezTo>
                    <a:cubicBezTo>
                      <a:pt x="36" y="27"/>
                      <a:pt x="37" y="14"/>
                      <a:pt x="39" y="0"/>
                    </a:cubicBezTo>
                    <a:lnTo>
                      <a:pt x="71" y="4"/>
                    </a:lnTo>
                    <a:close/>
                  </a:path>
                </a:pathLst>
              </a:custGeom>
              <a:solidFill>
                <a:srgbClr val="E4C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Freeform 63"/>
              <p:cNvSpPr>
                <a:spLocks/>
              </p:cNvSpPr>
              <p:nvPr/>
            </p:nvSpPr>
            <p:spPr bwMode="auto">
              <a:xfrm>
                <a:off x="7666038" y="3246438"/>
                <a:ext cx="115888" cy="381000"/>
              </a:xfrm>
              <a:custGeom>
                <a:avLst/>
                <a:gdLst>
                  <a:gd name="T0" fmla="*/ 70 w 70"/>
                  <a:gd name="T1" fmla="*/ 4 h 230"/>
                  <a:gd name="T2" fmla="*/ 66 w 70"/>
                  <a:gd name="T3" fmla="*/ 43 h 230"/>
                  <a:gd name="T4" fmla="*/ 30 w 70"/>
                  <a:gd name="T5" fmla="*/ 230 h 230"/>
                  <a:gd name="T6" fmla="*/ 0 w 70"/>
                  <a:gd name="T7" fmla="*/ 220 h 230"/>
                  <a:gd name="T8" fmla="*/ 34 w 70"/>
                  <a:gd name="T9" fmla="*/ 40 h 230"/>
                  <a:gd name="T10" fmla="*/ 39 w 70"/>
                  <a:gd name="T11" fmla="*/ 0 h 230"/>
                  <a:gd name="T12" fmla="*/ 70 w 70"/>
                  <a:gd name="T13" fmla="*/ 4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230">
                    <a:moveTo>
                      <a:pt x="70" y="4"/>
                    </a:moveTo>
                    <a:cubicBezTo>
                      <a:pt x="69" y="16"/>
                      <a:pt x="67" y="29"/>
                      <a:pt x="66" y="43"/>
                    </a:cubicBezTo>
                    <a:cubicBezTo>
                      <a:pt x="61" y="95"/>
                      <a:pt x="54" y="156"/>
                      <a:pt x="30" y="230"/>
                    </a:cubicBezTo>
                    <a:cubicBezTo>
                      <a:pt x="0" y="220"/>
                      <a:pt x="0" y="220"/>
                      <a:pt x="0" y="220"/>
                    </a:cubicBezTo>
                    <a:cubicBezTo>
                      <a:pt x="23" y="149"/>
                      <a:pt x="29" y="90"/>
                      <a:pt x="34" y="40"/>
                    </a:cubicBezTo>
                    <a:cubicBezTo>
                      <a:pt x="36" y="27"/>
                      <a:pt x="37" y="14"/>
                      <a:pt x="39" y="0"/>
                    </a:cubicBezTo>
                    <a:lnTo>
                      <a:pt x="70" y="4"/>
                    </a:ln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Freeform 64"/>
              <p:cNvSpPr>
                <a:spLocks/>
              </p:cNvSpPr>
              <p:nvPr/>
            </p:nvSpPr>
            <p:spPr bwMode="auto">
              <a:xfrm>
                <a:off x="7512051" y="3406775"/>
                <a:ext cx="561975" cy="415925"/>
              </a:xfrm>
              <a:custGeom>
                <a:avLst/>
                <a:gdLst>
                  <a:gd name="T0" fmla="*/ 51 w 340"/>
                  <a:gd name="T1" fmla="*/ 251 h 251"/>
                  <a:gd name="T2" fmla="*/ 288 w 340"/>
                  <a:gd name="T3" fmla="*/ 251 h 251"/>
                  <a:gd name="T4" fmla="*/ 340 w 340"/>
                  <a:gd name="T5" fmla="*/ 0 h 251"/>
                  <a:gd name="T6" fmla="*/ 0 w 340"/>
                  <a:gd name="T7" fmla="*/ 0 h 251"/>
                  <a:gd name="T8" fmla="*/ 51 w 340"/>
                  <a:gd name="T9" fmla="*/ 251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251">
                    <a:moveTo>
                      <a:pt x="51" y="251"/>
                    </a:moveTo>
                    <a:cubicBezTo>
                      <a:pt x="288" y="251"/>
                      <a:pt x="288" y="251"/>
                      <a:pt x="288" y="251"/>
                    </a:cubicBezTo>
                    <a:cubicBezTo>
                      <a:pt x="340" y="0"/>
                      <a:pt x="340" y="0"/>
                      <a:pt x="340" y="0"/>
                    </a:cubicBezTo>
                    <a:cubicBezTo>
                      <a:pt x="231" y="27"/>
                      <a:pt x="118" y="31"/>
                      <a:pt x="0" y="0"/>
                    </a:cubicBezTo>
                    <a:lnTo>
                      <a:pt x="51" y="25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65"/>
              <p:cNvSpPr>
                <a:spLocks/>
              </p:cNvSpPr>
              <p:nvPr/>
            </p:nvSpPr>
            <p:spPr bwMode="auto">
              <a:xfrm>
                <a:off x="7493001" y="3527425"/>
                <a:ext cx="252413" cy="357188"/>
              </a:xfrm>
              <a:custGeom>
                <a:avLst/>
                <a:gdLst>
                  <a:gd name="T0" fmla="*/ 7 w 153"/>
                  <a:gd name="T1" fmla="*/ 206 h 216"/>
                  <a:gd name="T2" fmla="*/ 84 w 153"/>
                  <a:gd name="T3" fmla="*/ 62 h 216"/>
                  <a:gd name="T4" fmla="*/ 146 w 153"/>
                  <a:gd name="T5" fmla="*/ 10 h 216"/>
                  <a:gd name="T6" fmla="*/ 110 w 153"/>
                  <a:gd name="T7" fmla="*/ 98 h 216"/>
                  <a:gd name="T8" fmla="*/ 7 w 153"/>
                  <a:gd name="T9" fmla="*/ 20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216">
                    <a:moveTo>
                      <a:pt x="7" y="206"/>
                    </a:moveTo>
                    <a:cubicBezTo>
                      <a:pt x="0" y="196"/>
                      <a:pt x="57" y="101"/>
                      <a:pt x="84" y="62"/>
                    </a:cubicBezTo>
                    <a:cubicBezTo>
                      <a:pt x="111" y="23"/>
                      <a:pt x="138" y="0"/>
                      <a:pt x="146" y="10"/>
                    </a:cubicBezTo>
                    <a:cubicBezTo>
                      <a:pt x="153" y="20"/>
                      <a:pt x="137" y="60"/>
                      <a:pt x="110" y="98"/>
                    </a:cubicBezTo>
                    <a:cubicBezTo>
                      <a:pt x="83" y="137"/>
                      <a:pt x="14" y="216"/>
                      <a:pt x="7" y="206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66"/>
              <p:cNvSpPr>
                <a:spLocks/>
              </p:cNvSpPr>
              <p:nvPr/>
            </p:nvSpPr>
            <p:spPr bwMode="auto">
              <a:xfrm>
                <a:off x="3995738" y="3251200"/>
                <a:ext cx="341313" cy="735013"/>
              </a:xfrm>
              <a:custGeom>
                <a:avLst/>
                <a:gdLst>
                  <a:gd name="T0" fmla="*/ 18 w 215"/>
                  <a:gd name="T1" fmla="*/ 0 h 463"/>
                  <a:gd name="T2" fmla="*/ 0 w 215"/>
                  <a:gd name="T3" fmla="*/ 9 h 463"/>
                  <a:gd name="T4" fmla="*/ 196 w 215"/>
                  <a:gd name="T5" fmla="*/ 463 h 463"/>
                  <a:gd name="T6" fmla="*/ 215 w 215"/>
                  <a:gd name="T7" fmla="*/ 455 h 463"/>
                  <a:gd name="T8" fmla="*/ 18 w 215"/>
                  <a:gd name="T9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5" h="463">
                    <a:moveTo>
                      <a:pt x="18" y="0"/>
                    </a:moveTo>
                    <a:lnTo>
                      <a:pt x="0" y="9"/>
                    </a:lnTo>
                    <a:lnTo>
                      <a:pt x="196" y="463"/>
                    </a:lnTo>
                    <a:lnTo>
                      <a:pt x="215" y="455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67"/>
              <p:cNvSpPr>
                <a:spLocks/>
              </p:cNvSpPr>
              <p:nvPr/>
            </p:nvSpPr>
            <p:spPr bwMode="auto">
              <a:xfrm>
                <a:off x="3994151" y="3460750"/>
                <a:ext cx="442913" cy="696913"/>
              </a:xfrm>
              <a:custGeom>
                <a:avLst/>
                <a:gdLst>
                  <a:gd name="T0" fmla="*/ 43 w 279"/>
                  <a:gd name="T1" fmla="*/ 439 h 439"/>
                  <a:gd name="T2" fmla="*/ 235 w 279"/>
                  <a:gd name="T3" fmla="*/ 439 h 439"/>
                  <a:gd name="T4" fmla="*/ 279 w 279"/>
                  <a:gd name="T5" fmla="*/ 0 h 439"/>
                  <a:gd name="T6" fmla="*/ 0 w 279"/>
                  <a:gd name="T7" fmla="*/ 0 h 439"/>
                  <a:gd name="T8" fmla="*/ 43 w 279"/>
                  <a:gd name="T9" fmla="*/ 439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9" h="439">
                    <a:moveTo>
                      <a:pt x="43" y="439"/>
                    </a:moveTo>
                    <a:lnTo>
                      <a:pt x="235" y="439"/>
                    </a:lnTo>
                    <a:lnTo>
                      <a:pt x="279" y="0"/>
                    </a:lnTo>
                    <a:lnTo>
                      <a:pt x="0" y="0"/>
                    </a:lnTo>
                    <a:lnTo>
                      <a:pt x="43" y="43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71" name="Freeform 68"/>
              <p:cNvSpPr>
                <a:spLocks/>
              </p:cNvSpPr>
              <p:nvPr/>
            </p:nvSpPr>
            <p:spPr bwMode="auto">
              <a:xfrm>
                <a:off x="3954463" y="3414713"/>
                <a:ext cx="509588" cy="60325"/>
              </a:xfrm>
              <a:custGeom>
                <a:avLst/>
                <a:gdLst>
                  <a:gd name="T0" fmla="*/ 12 w 321"/>
                  <a:gd name="T1" fmla="*/ 0 h 38"/>
                  <a:gd name="T2" fmla="*/ 309 w 321"/>
                  <a:gd name="T3" fmla="*/ 0 h 38"/>
                  <a:gd name="T4" fmla="*/ 321 w 321"/>
                  <a:gd name="T5" fmla="*/ 38 h 38"/>
                  <a:gd name="T6" fmla="*/ 0 w 321"/>
                  <a:gd name="T7" fmla="*/ 38 h 38"/>
                  <a:gd name="T8" fmla="*/ 12 w 321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" h="38">
                    <a:moveTo>
                      <a:pt x="12" y="0"/>
                    </a:moveTo>
                    <a:lnTo>
                      <a:pt x="309" y="0"/>
                    </a:lnTo>
                    <a:lnTo>
                      <a:pt x="321" y="38"/>
                    </a:lnTo>
                    <a:lnTo>
                      <a:pt x="0" y="38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69"/>
              <p:cNvSpPr>
                <a:spLocks/>
              </p:cNvSpPr>
              <p:nvPr/>
            </p:nvSpPr>
            <p:spPr bwMode="auto">
              <a:xfrm>
                <a:off x="4265613" y="3613150"/>
                <a:ext cx="254000" cy="355600"/>
              </a:xfrm>
              <a:custGeom>
                <a:avLst/>
                <a:gdLst>
                  <a:gd name="T0" fmla="*/ 146 w 153"/>
                  <a:gd name="T1" fmla="*/ 205 h 215"/>
                  <a:gd name="T2" fmla="*/ 69 w 153"/>
                  <a:gd name="T3" fmla="*/ 62 h 215"/>
                  <a:gd name="T4" fmla="*/ 7 w 153"/>
                  <a:gd name="T5" fmla="*/ 10 h 215"/>
                  <a:gd name="T6" fmla="*/ 43 w 153"/>
                  <a:gd name="T7" fmla="*/ 98 h 215"/>
                  <a:gd name="T8" fmla="*/ 146 w 153"/>
                  <a:gd name="T9" fmla="*/ 20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215">
                    <a:moveTo>
                      <a:pt x="146" y="205"/>
                    </a:moveTo>
                    <a:cubicBezTo>
                      <a:pt x="153" y="195"/>
                      <a:pt x="96" y="100"/>
                      <a:pt x="69" y="62"/>
                    </a:cubicBezTo>
                    <a:cubicBezTo>
                      <a:pt x="42" y="23"/>
                      <a:pt x="15" y="0"/>
                      <a:pt x="7" y="10"/>
                    </a:cubicBezTo>
                    <a:cubicBezTo>
                      <a:pt x="0" y="20"/>
                      <a:pt x="16" y="59"/>
                      <a:pt x="43" y="98"/>
                    </a:cubicBezTo>
                    <a:cubicBezTo>
                      <a:pt x="69" y="137"/>
                      <a:pt x="139" y="215"/>
                      <a:pt x="146" y="205"/>
                    </a:cubicBezTo>
                    <a:close/>
                  </a:path>
                </a:pathLst>
              </a:custGeom>
              <a:solidFill>
                <a:srgbClr val="FD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Freeform 70"/>
              <p:cNvSpPr>
                <a:spLocks/>
              </p:cNvSpPr>
              <p:nvPr/>
            </p:nvSpPr>
            <p:spPr bwMode="auto">
              <a:xfrm>
                <a:off x="7380288" y="4606925"/>
                <a:ext cx="644525" cy="573088"/>
              </a:xfrm>
              <a:custGeom>
                <a:avLst/>
                <a:gdLst>
                  <a:gd name="T0" fmla="*/ 263 w 390"/>
                  <a:gd name="T1" fmla="*/ 38 h 347"/>
                  <a:gd name="T2" fmla="*/ 357 w 390"/>
                  <a:gd name="T3" fmla="*/ 242 h 347"/>
                  <a:gd name="T4" fmla="*/ 48 w 390"/>
                  <a:gd name="T5" fmla="*/ 101 h 347"/>
                  <a:gd name="T6" fmla="*/ 263 w 390"/>
                  <a:gd name="T7" fmla="*/ 38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347">
                    <a:moveTo>
                      <a:pt x="263" y="38"/>
                    </a:moveTo>
                    <a:cubicBezTo>
                      <a:pt x="348" y="77"/>
                      <a:pt x="390" y="168"/>
                      <a:pt x="357" y="242"/>
                    </a:cubicBezTo>
                    <a:cubicBezTo>
                      <a:pt x="309" y="347"/>
                      <a:pt x="0" y="209"/>
                      <a:pt x="48" y="101"/>
                    </a:cubicBezTo>
                    <a:cubicBezTo>
                      <a:pt x="82" y="28"/>
                      <a:pt x="178" y="0"/>
                      <a:pt x="263" y="38"/>
                    </a:cubicBezTo>
                    <a:close/>
                  </a:path>
                </a:pathLst>
              </a:custGeom>
              <a:solidFill>
                <a:srgbClr val="F3A0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71"/>
              <p:cNvSpPr>
                <a:spLocks/>
              </p:cNvSpPr>
              <p:nvPr/>
            </p:nvSpPr>
            <p:spPr bwMode="auto">
              <a:xfrm>
                <a:off x="7350126" y="4791075"/>
                <a:ext cx="207963" cy="409575"/>
              </a:xfrm>
              <a:custGeom>
                <a:avLst/>
                <a:gdLst>
                  <a:gd name="T0" fmla="*/ 49 w 126"/>
                  <a:gd name="T1" fmla="*/ 247 h 247"/>
                  <a:gd name="T2" fmla="*/ 85 w 126"/>
                  <a:gd name="T3" fmla="*/ 146 h 247"/>
                  <a:gd name="T4" fmla="*/ 121 w 126"/>
                  <a:gd name="T5" fmla="*/ 45 h 247"/>
                  <a:gd name="T6" fmla="*/ 99 w 126"/>
                  <a:gd name="T7" fmla="*/ 8 h 247"/>
                  <a:gd name="T8" fmla="*/ 99 w 126"/>
                  <a:gd name="T9" fmla="*/ 8 h 247"/>
                  <a:gd name="T10" fmla="*/ 62 w 126"/>
                  <a:gd name="T11" fmla="*/ 18 h 247"/>
                  <a:gd name="T12" fmla="*/ 31 w 126"/>
                  <a:gd name="T13" fmla="*/ 122 h 247"/>
                  <a:gd name="T14" fmla="*/ 0 w 126"/>
                  <a:gd name="T15" fmla="*/ 225 h 247"/>
                  <a:gd name="T16" fmla="*/ 49 w 126"/>
                  <a:gd name="T17" fmla="*/ 247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6" h="247">
                    <a:moveTo>
                      <a:pt x="49" y="247"/>
                    </a:moveTo>
                    <a:cubicBezTo>
                      <a:pt x="61" y="213"/>
                      <a:pt x="73" y="180"/>
                      <a:pt x="85" y="146"/>
                    </a:cubicBezTo>
                    <a:cubicBezTo>
                      <a:pt x="97" y="113"/>
                      <a:pt x="109" y="79"/>
                      <a:pt x="121" y="45"/>
                    </a:cubicBezTo>
                    <a:cubicBezTo>
                      <a:pt x="126" y="32"/>
                      <a:pt x="116" y="15"/>
                      <a:pt x="99" y="8"/>
                    </a:cubicBezTo>
                    <a:cubicBezTo>
                      <a:pt x="99" y="8"/>
                      <a:pt x="99" y="8"/>
                      <a:pt x="99" y="8"/>
                    </a:cubicBezTo>
                    <a:cubicBezTo>
                      <a:pt x="83" y="0"/>
                      <a:pt x="66" y="5"/>
                      <a:pt x="62" y="18"/>
                    </a:cubicBezTo>
                    <a:cubicBezTo>
                      <a:pt x="52" y="53"/>
                      <a:pt x="42" y="87"/>
                      <a:pt x="31" y="122"/>
                    </a:cubicBezTo>
                    <a:cubicBezTo>
                      <a:pt x="21" y="156"/>
                      <a:pt x="11" y="190"/>
                      <a:pt x="0" y="225"/>
                    </a:cubicBezTo>
                    <a:cubicBezTo>
                      <a:pt x="17" y="232"/>
                      <a:pt x="33" y="240"/>
                      <a:pt x="49" y="247"/>
                    </a:cubicBezTo>
                    <a:close/>
                  </a:path>
                </a:pathLst>
              </a:custGeom>
              <a:solidFill>
                <a:srgbClr val="EA94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Freeform 72"/>
              <p:cNvSpPr>
                <a:spLocks/>
              </p:cNvSpPr>
              <p:nvPr/>
            </p:nvSpPr>
            <p:spPr bwMode="auto">
              <a:xfrm>
                <a:off x="7431088" y="4835525"/>
                <a:ext cx="225425" cy="401638"/>
              </a:xfrm>
              <a:custGeom>
                <a:avLst/>
                <a:gdLst>
                  <a:gd name="T0" fmla="*/ 0 w 136"/>
                  <a:gd name="T1" fmla="*/ 220 h 242"/>
                  <a:gd name="T2" fmla="*/ 36 w 136"/>
                  <a:gd name="T3" fmla="*/ 119 h 242"/>
                  <a:gd name="T4" fmla="*/ 72 w 136"/>
                  <a:gd name="T5" fmla="*/ 18 h 242"/>
                  <a:gd name="T6" fmla="*/ 110 w 136"/>
                  <a:gd name="T7" fmla="*/ 8 h 242"/>
                  <a:gd name="T8" fmla="*/ 110 w 136"/>
                  <a:gd name="T9" fmla="*/ 8 h 242"/>
                  <a:gd name="T10" fmla="*/ 131 w 136"/>
                  <a:gd name="T11" fmla="*/ 45 h 242"/>
                  <a:gd name="T12" fmla="*/ 90 w 136"/>
                  <a:gd name="T13" fmla="*/ 144 h 242"/>
                  <a:gd name="T14" fmla="*/ 48 w 136"/>
                  <a:gd name="T15" fmla="*/ 242 h 242"/>
                  <a:gd name="T16" fmla="*/ 0 w 136"/>
                  <a:gd name="T17" fmla="*/ 22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6" h="242">
                    <a:moveTo>
                      <a:pt x="0" y="220"/>
                    </a:moveTo>
                    <a:cubicBezTo>
                      <a:pt x="12" y="186"/>
                      <a:pt x="24" y="153"/>
                      <a:pt x="36" y="119"/>
                    </a:cubicBezTo>
                    <a:cubicBezTo>
                      <a:pt x="48" y="86"/>
                      <a:pt x="60" y="52"/>
                      <a:pt x="72" y="18"/>
                    </a:cubicBezTo>
                    <a:cubicBezTo>
                      <a:pt x="77" y="5"/>
                      <a:pt x="94" y="0"/>
                      <a:pt x="110" y="8"/>
                    </a:cubicBezTo>
                    <a:cubicBezTo>
                      <a:pt x="110" y="8"/>
                      <a:pt x="110" y="8"/>
                      <a:pt x="110" y="8"/>
                    </a:cubicBezTo>
                    <a:cubicBezTo>
                      <a:pt x="127" y="15"/>
                      <a:pt x="136" y="32"/>
                      <a:pt x="131" y="45"/>
                    </a:cubicBezTo>
                    <a:cubicBezTo>
                      <a:pt x="117" y="78"/>
                      <a:pt x="103" y="111"/>
                      <a:pt x="90" y="144"/>
                    </a:cubicBezTo>
                    <a:cubicBezTo>
                      <a:pt x="76" y="176"/>
                      <a:pt x="62" y="209"/>
                      <a:pt x="48" y="242"/>
                    </a:cubicBezTo>
                    <a:cubicBezTo>
                      <a:pt x="32" y="235"/>
                      <a:pt x="16" y="227"/>
                      <a:pt x="0" y="220"/>
                    </a:cubicBezTo>
                    <a:close/>
                  </a:path>
                </a:pathLst>
              </a:custGeom>
              <a:solidFill>
                <a:srgbClr val="EEBA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Freeform 73"/>
              <p:cNvSpPr>
                <a:spLocks/>
              </p:cNvSpPr>
              <p:nvPr/>
            </p:nvSpPr>
            <p:spPr bwMode="auto">
              <a:xfrm>
                <a:off x="7510463" y="4883150"/>
                <a:ext cx="242888" cy="388938"/>
              </a:xfrm>
              <a:custGeom>
                <a:avLst/>
                <a:gdLst>
                  <a:gd name="T0" fmla="*/ 49 w 147"/>
                  <a:gd name="T1" fmla="*/ 236 h 236"/>
                  <a:gd name="T2" fmla="*/ 95 w 147"/>
                  <a:gd name="T3" fmla="*/ 140 h 236"/>
                  <a:gd name="T4" fmla="*/ 141 w 147"/>
                  <a:gd name="T5" fmla="*/ 44 h 236"/>
                  <a:gd name="T6" fmla="*/ 122 w 147"/>
                  <a:gd name="T7" fmla="*/ 7 h 236"/>
                  <a:gd name="T8" fmla="*/ 122 w 147"/>
                  <a:gd name="T9" fmla="*/ 7 h 236"/>
                  <a:gd name="T10" fmla="*/ 83 w 147"/>
                  <a:gd name="T11" fmla="*/ 17 h 236"/>
                  <a:gd name="T12" fmla="*/ 42 w 147"/>
                  <a:gd name="T13" fmla="*/ 116 h 236"/>
                  <a:gd name="T14" fmla="*/ 0 w 147"/>
                  <a:gd name="T15" fmla="*/ 214 h 236"/>
                  <a:gd name="T16" fmla="*/ 49 w 147"/>
                  <a:gd name="T17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7" h="236">
                    <a:moveTo>
                      <a:pt x="49" y="236"/>
                    </a:moveTo>
                    <a:cubicBezTo>
                      <a:pt x="64" y="204"/>
                      <a:pt x="80" y="172"/>
                      <a:pt x="95" y="140"/>
                    </a:cubicBezTo>
                    <a:cubicBezTo>
                      <a:pt x="111" y="108"/>
                      <a:pt x="126" y="76"/>
                      <a:pt x="141" y="44"/>
                    </a:cubicBezTo>
                    <a:cubicBezTo>
                      <a:pt x="147" y="31"/>
                      <a:pt x="139" y="15"/>
                      <a:pt x="122" y="7"/>
                    </a:cubicBezTo>
                    <a:cubicBezTo>
                      <a:pt x="122" y="7"/>
                      <a:pt x="122" y="7"/>
                      <a:pt x="122" y="7"/>
                    </a:cubicBezTo>
                    <a:cubicBezTo>
                      <a:pt x="106" y="0"/>
                      <a:pt x="88" y="4"/>
                      <a:pt x="83" y="17"/>
                    </a:cubicBezTo>
                    <a:cubicBezTo>
                      <a:pt x="69" y="50"/>
                      <a:pt x="55" y="83"/>
                      <a:pt x="42" y="116"/>
                    </a:cubicBezTo>
                    <a:cubicBezTo>
                      <a:pt x="28" y="148"/>
                      <a:pt x="14" y="181"/>
                      <a:pt x="0" y="214"/>
                    </a:cubicBezTo>
                    <a:cubicBezTo>
                      <a:pt x="17" y="222"/>
                      <a:pt x="33" y="229"/>
                      <a:pt x="49" y="236"/>
                    </a:cubicBezTo>
                    <a:close/>
                  </a:path>
                </a:pathLst>
              </a:custGeom>
              <a:solidFill>
                <a:srgbClr val="EA94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Freeform 74"/>
              <p:cNvSpPr>
                <a:spLocks/>
              </p:cNvSpPr>
              <p:nvPr/>
            </p:nvSpPr>
            <p:spPr bwMode="auto">
              <a:xfrm>
                <a:off x="7591426" y="4927600"/>
                <a:ext cx="261938" cy="381000"/>
              </a:xfrm>
              <a:custGeom>
                <a:avLst/>
                <a:gdLst>
                  <a:gd name="T0" fmla="*/ 0 w 158"/>
                  <a:gd name="T1" fmla="*/ 209 h 231"/>
                  <a:gd name="T2" fmla="*/ 46 w 158"/>
                  <a:gd name="T3" fmla="*/ 113 h 231"/>
                  <a:gd name="T4" fmla="*/ 92 w 158"/>
                  <a:gd name="T5" fmla="*/ 17 h 231"/>
                  <a:gd name="T6" fmla="*/ 133 w 158"/>
                  <a:gd name="T7" fmla="*/ 8 h 231"/>
                  <a:gd name="T8" fmla="*/ 133 w 158"/>
                  <a:gd name="T9" fmla="*/ 8 h 231"/>
                  <a:gd name="T10" fmla="*/ 151 w 158"/>
                  <a:gd name="T11" fmla="*/ 44 h 231"/>
                  <a:gd name="T12" fmla="*/ 100 w 158"/>
                  <a:gd name="T13" fmla="*/ 137 h 231"/>
                  <a:gd name="T14" fmla="*/ 49 w 158"/>
                  <a:gd name="T15" fmla="*/ 231 h 231"/>
                  <a:gd name="T16" fmla="*/ 0 w 158"/>
                  <a:gd name="T17" fmla="*/ 209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8" h="231">
                    <a:moveTo>
                      <a:pt x="0" y="209"/>
                    </a:moveTo>
                    <a:cubicBezTo>
                      <a:pt x="15" y="177"/>
                      <a:pt x="31" y="145"/>
                      <a:pt x="46" y="113"/>
                    </a:cubicBezTo>
                    <a:cubicBezTo>
                      <a:pt x="62" y="81"/>
                      <a:pt x="77" y="49"/>
                      <a:pt x="92" y="17"/>
                    </a:cubicBezTo>
                    <a:cubicBezTo>
                      <a:pt x="98" y="4"/>
                      <a:pt x="117" y="0"/>
                      <a:pt x="133" y="8"/>
                    </a:cubicBezTo>
                    <a:cubicBezTo>
                      <a:pt x="133" y="8"/>
                      <a:pt x="133" y="8"/>
                      <a:pt x="133" y="8"/>
                    </a:cubicBezTo>
                    <a:cubicBezTo>
                      <a:pt x="150" y="15"/>
                      <a:pt x="158" y="31"/>
                      <a:pt x="151" y="44"/>
                    </a:cubicBezTo>
                    <a:cubicBezTo>
                      <a:pt x="134" y="75"/>
                      <a:pt x="117" y="106"/>
                      <a:pt x="100" y="137"/>
                    </a:cubicBezTo>
                    <a:cubicBezTo>
                      <a:pt x="83" y="169"/>
                      <a:pt x="66" y="200"/>
                      <a:pt x="49" y="231"/>
                    </a:cubicBezTo>
                    <a:cubicBezTo>
                      <a:pt x="32" y="224"/>
                      <a:pt x="16" y="217"/>
                      <a:pt x="0" y="209"/>
                    </a:cubicBezTo>
                    <a:close/>
                  </a:path>
                </a:pathLst>
              </a:custGeom>
              <a:solidFill>
                <a:srgbClr val="EEBA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Freeform 75"/>
              <p:cNvSpPr>
                <a:spLocks/>
              </p:cNvSpPr>
              <p:nvPr/>
            </p:nvSpPr>
            <p:spPr bwMode="auto">
              <a:xfrm>
                <a:off x="7672388" y="4972050"/>
                <a:ext cx="277813" cy="374650"/>
              </a:xfrm>
              <a:custGeom>
                <a:avLst/>
                <a:gdLst>
                  <a:gd name="T0" fmla="*/ 48 w 168"/>
                  <a:gd name="T1" fmla="*/ 227 h 227"/>
                  <a:gd name="T2" fmla="*/ 104 w 168"/>
                  <a:gd name="T3" fmla="*/ 135 h 227"/>
                  <a:gd name="T4" fmla="*/ 161 w 168"/>
                  <a:gd name="T5" fmla="*/ 43 h 227"/>
                  <a:gd name="T6" fmla="*/ 144 w 168"/>
                  <a:gd name="T7" fmla="*/ 8 h 227"/>
                  <a:gd name="T8" fmla="*/ 144 w 168"/>
                  <a:gd name="T9" fmla="*/ 8 h 227"/>
                  <a:gd name="T10" fmla="*/ 102 w 168"/>
                  <a:gd name="T11" fmla="*/ 17 h 227"/>
                  <a:gd name="T12" fmla="*/ 51 w 168"/>
                  <a:gd name="T13" fmla="*/ 110 h 227"/>
                  <a:gd name="T14" fmla="*/ 0 w 168"/>
                  <a:gd name="T15" fmla="*/ 204 h 227"/>
                  <a:gd name="T16" fmla="*/ 48 w 168"/>
                  <a:gd name="T17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8" h="227">
                    <a:moveTo>
                      <a:pt x="48" y="227"/>
                    </a:moveTo>
                    <a:cubicBezTo>
                      <a:pt x="67" y="196"/>
                      <a:pt x="86" y="165"/>
                      <a:pt x="104" y="135"/>
                    </a:cubicBezTo>
                    <a:cubicBezTo>
                      <a:pt x="123" y="104"/>
                      <a:pt x="142" y="74"/>
                      <a:pt x="161" y="43"/>
                    </a:cubicBezTo>
                    <a:cubicBezTo>
                      <a:pt x="168" y="31"/>
                      <a:pt x="161" y="15"/>
                      <a:pt x="144" y="8"/>
                    </a:cubicBezTo>
                    <a:cubicBezTo>
                      <a:pt x="144" y="8"/>
                      <a:pt x="144" y="8"/>
                      <a:pt x="144" y="8"/>
                    </a:cubicBezTo>
                    <a:cubicBezTo>
                      <a:pt x="128" y="0"/>
                      <a:pt x="109" y="4"/>
                      <a:pt x="102" y="17"/>
                    </a:cubicBezTo>
                    <a:cubicBezTo>
                      <a:pt x="85" y="48"/>
                      <a:pt x="68" y="79"/>
                      <a:pt x="51" y="110"/>
                    </a:cubicBezTo>
                    <a:cubicBezTo>
                      <a:pt x="34" y="142"/>
                      <a:pt x="17" y="173"/>
                      <a:pt x="0" y="204"/>
                    </a:cubicBezTo>
                    <a:cubicBezTo>
                      <a:pt x="16" y="212"/>
                      <a:pt x="32" y="219"/>
                      <a:pt x="48" y="227"/>
                    </a:cubicBezTo>
                    <a:close/>
                  </a:path>
                </a:pathLst>
              </a:custGeom>
              <a:solidFill>
                <a:srgbClr val="EA94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Freeform 76"/>
              <p:cNvSpPr>
                <a:spLocks/>
              </p:cNvSpPr>
              <p:nvPr/>
            </p:nvSpPr>
            <p:spPr bwMode="auto">
              <a:xfrm>
                <a:off x="7550151" y="4597400"/>
                <a:ext cx="439738" cy="273050"/>
              </a:xfrm>
              <a:custGeom>
                <a:avLst/>
                <a:gdLst>
                  <a:gd name="T0" fmla="*/ 54 w 266"/>
                  <a:gd name="T1" fmla="*/ 24 h 165"/>
                  <a:gd name="T2" fmla="*/ 57 w 266"/>
                  <a:gd name="T3" fmla="*/ 48 h 165"/>
                  <a:gd name="T4" fmla="*/ 95 w 266"/>
                  <a:gd name="T5" fmla="*/ 105 h 165"/>
                  <a:gd name="T6" fmla="*/ 130 w 266"/>
                  <a:gd name="T7" fmla="*/ 128 h 165"/>
                  <a:gd name="T8" fmla="*/ 226 w 266"/>
                  <a:gd name="T9" fmla="*/ 126 h 165"/>
                  <a:gd name="T10" fmla="*/ 260 w 266"/>
                  <a:gd name="T11" fmla="*/ 138 h 165"/>
                  <a:gd name="T12" fmla="*/ 54 w 266"/>
                  <a:gd name="T13" fmla="*/ 24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6" h="165">
                    <a:moveTo>
                      <a:pt x="54" y="24"/>
                    </a:moveTo>
                    <a:cubicBezTo>
                      <a:pt x="0" y="36"/>
                      <a:pt x="31" y="46"/>
                      <a:pt x="57" y="48"/>
                    </a:cubicBezTo>
                    <a:cubicBezTo>
                      <a:pt x="96" y="52"/>
                      <a:pt x="119" y="56"/>
                      <a:pt x="95" y="105"/>
                    </a:cubicBezTo>
                    <a:cubicBezTo>
                      <a:pt x="76" y="142"/>
                      <a:pt x="95" y="159"/>
                      <a:pt x="130" y="128"/>
                    </a:cubicBezTo>
                    <a:cubicBezTo>
                      <a:pt x="171" y="91"/>
                      <a:pt x="200" y="89"/>
                      <a:pt x="226" y="126"/>
                    </a:cubicBezTo>
                    <a:cubicBezTo>
                      <a:pt x="246" y="154"/>
                      <a:pt x="266" y="165"/>
                      <a:pt x="260" y="138"/>
                    </a:cubicBezTo>
                    <a:cubicBezTo>
                      <a:pt x="250" y="95"/>
                      <a:pt x="159" y="0"/>
                      <a:pt x="54" y="24"/>
                    </a:cubicBezTo>
                    <a:close/>
                  </a:path>
                </a:pathLst>
              </a:custGeom>
              <a:solidFill>
                <a:srgbClr val="F2DF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Freeform 77"/>
              <p:cNvSpPr>
                <a:spLocks/>
              </p:cNvSpPr>
              <p:nvPr/>
            </p:nvSpPr>
            <p:spPr bwMode="auto">
              <a:xfrm>
                <a:off x="7750176" y="4589463"/>
                <a:ext cx="123825" cy="123825"/>
              </a:xfrm>
              <a:custGeom>
                <a:avLst/>
                <a:gdLst>
                  <a:gd name="T0" fmla="*/ 24 w 75"/>
                  <a:gd name="T1" fmla="*/ 67 h 75"/>
                  <a:gd name="T2" fmla="*/ 67 w 75"/>
                  <a:gd name="T3" fmla="*/ 51 h 75"/>
                  <a:gd name="T4" fmla="*/ 51 w 75"/>
                  <a:gd name="T5" fmla="*/ 8 h 75"/>
                  <a:gd name="T6" fmla="*/ 8 w 75"/>
                  <a:gd name="T7" fmla="*/ 24 h 75"/>
                  <a:gd name="T8" fmla="*/ 24 w 75"/>
                  <a:gd name="T9" fmla="*/ 6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" h="75">
                    <a:moveTo>
                      <a:pt x="24" y="67"/>
                    </a:moveTo>
                    <a:cubicBezTo>
                      <a:pt x="40" y="75"/>
                      <a:pt x="60" y="68"/>
                      <a:pt x="67" y="51"/>
                    </a:cubicBezTo>
                    <a:cubicBezTo>
                      <a:pt x="75" y="35"/>
                      <a:pt x="67" y="15"/>
                      <a:pt x="51" y="8"/>
                    </a:cubicBezTo>
                    <a:cubicBezTo>
                      <a:pt x="35" y="0"/>
                      <a:pt x="15" y="8"/>
                      <a:pt x="8" y="24"/>
                    </a:cubicBezTo>
                    <a:cubicBezTo>
                      <a:pt x="0" y="40"/>
                      <a:pt x="8" y="60"/>
                      <a:pt x="24" y="67"/>
                    </a:cubicBezTo>
                    <a:close/>
                  </a:path>
                </a:pathLst>
              </a:custGeom>
              <a:solidFill>
                <a:srgbClr val="D474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Freeform 78"/>
              <p:cNvSpPr>
                <a:spLocks/>
              </p:cNvSpPr>
              <p:nvPr/>
            </p:nvSpPr>
            <p:spPr bwMode="auto">
              <a:xfrm>
                <a:off x="7781926" y="4602163"/>
                <a:ext cx="50800" cy="49213"/>
              </a:xfrm>
              <a:custGeom>
                <a:avLst/>
                <a:gdLst>
                  <a:gd name="T0" fmla="*/ 10 w 31"/>
                  <a:gd name="T1" fmla="*/ 27 h 30"/>
                  <a:gd name="T2" fmla="*/ 28 w 31"/>
                  <a:gd name="T3" fmla="*/ 21 h 30"/>
                  <a:gd name="T4" fmla="*/ 21 w 31"/>
                  <a:gd name="T5" fmla="*/ 3 h 30"/>
                  <a:gd name="T6" fmla="*/ 3 w 31"/>
                  <a:gd name="T7" fmla="*/ 9 h 30"/>
                  <a:gd name="T8" fmla="*/ 10 w 31"/>
                  <a:gd name="T9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0">
                    <a:moveTo>
                      <a:pt x="10" y="27"/>
                    </a:moveTo>
                    <a:cubicBezTo>
                      <a:pt x="16" y="30"/>
                      <a:pt x="24" y="27"/>
                      <a:pt x="28" y="21"/>
                    </a:cubicBezTo>
                    <a:cubicBezTo>
                      <a:pt x="31" y="14"/>
                      <a:pt x="28" y="6"/>
                      <a:pt x="21" y="3"/>
                    </a:cubicBezTo>
                    <a:cubicBezTo>
                      <a:pt x="14" y="0"/>
                      <a:pt x="6" y="3"/>
                      <a:pt x="3" y="9"/>
                    </a:cubicBezTo>
                    <a:cubicBezTo>
                      <a:pt x="0" y="16"/>
                      <a:pt x="3" y="24"/>
                      <a:pt x="10" y="27"/>
                    </a:cubicBezTo>
                    <a:close/>
                  </a:path>
                </a:pathLst>
              </a:custGeom>
              <a:solidFill>
                <a:srgbClr val="F3A0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Freeform 79"/>
              <p:cNvSpPr>
                <a:spLocks/>
              </p:cNvSpPr>
              <p:nvPr/>
            </p:nvSpPr>
            <p:spPr bwMode="auto">
              <a:xfrm>
                <a:off x="7742238" y="4664075"/>
                <a:ext cx="150813" cy="149225"/>
              </a:xfrm>
              <a:custGeom>
                <a:avLst/>
                <a:gdLst>
                  <a:gd name="T0" fmla="*/ 0 w 91"/>
                  <a:gd name="T1" fmla="*/ 0 h 90"/>
                  <a:gd name="T2" fmla="*/ 73 w 91"/>
                  <a:gd name="T3" fmla="*/ 14 h 90"/>
                  <a:gd name="T4" fmla="*/ 0 w 91"/>
                  <a:gd name="T5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" h="90">
                    <a:moveTo>
                      <a:pt x="0" y="0"/>
                    </a:moveTo>
                    <a:cubicBezTo>
                      <a:pt x="18" y="12"/>
                      <a:pt x="56" y="18"/>
                      <a:pt x="73" y="14"/>
                    </a:cubicBezTo>
                    <a:cubicBezTo>
                      <a:pt x="91" y="11"/>
                      <a:pt x="27" y="90"/>
                      <a:pt x="0" y="0"/>
                    </a:cubicBezTo>
                    <a:close/>
                  </a:path>
                </a:pathLst>
              </a:custGeom>
              <a:solidFill>
                <a:srgbClr val="F2DF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Freeform 80"/>
              <p:cNvSpPr>
                <a:spLocks/>
              </p:cNvSpPr>
              <p:nvPr/>
            </p:nvSpPr>
            <p:spPr bwMode="auto">
              <a:xfrm>
                <a:off x="3683001" y="4745038"/>
                <a:ext cx="1112838" cy="933450"/>
              </a:xfrm>
              <a:custGeom>
                <a:avLst/>
                <a:gdLst>
                  <a:gd name="T0" fmla="*/ 334 w 673"/>
                  <a:gd name="T1" fmla="*/ 68 h 564"/>
                  <a:gd name="T2" fmla="*/ 667 w 673"/>
                  <a:gd name="T3" fmla="*/ 432 h 564"/>
                  <a:gd name="T4" fmla="*/ 668 w 673"/>
                  <a:gd name="T5" fmla="*/ 463 h 564"/>
                  <a:gd name="T6" fmla="*/ 13 w 673"/>
                  <a:gd name="T7" fmla="*/ 296 h 564"/>
                  <a:gd name="T8" fmla="*/ 3 w 673"/>
                  <a:gd name="T9" fmla="*/ 277 h 564"/>
                  <a:gd name="T10" fmla="*/ 7 w 673"/>
                  <a:gd name="T11" fmla="*/ 225 h 564"/>
                  <a:gd name="T12" fmla="*/ 334 w 673"/>
                  <a:gd name="T13" fmla="*/ 68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3" h="564">
                    <a:moveTo>
                      <a:pt x="334" y="68"/>
                    </a:moveTo>
                    <a:cubicBezTo>
                      <a:pt x="334" y="68"/>
                      <a:pt x="570" y="353"/>
                      <a:pt x="667" y="432"/>
                    </a:cubicBezTo>
                    <a:cubicBezTo>
                      <a:pt x="673" y="437"/>
                      <a:pt x="668" y="459"/>
                      <a:pt x="668" y="463"/>
                    </a:cubicBezTo>
                    <a:cubicBezTo>
                      <a:pt x="668" y="520"/>
                      <a:pt x="279" y="564"/>
                      <a:pt x="13" y="296"/>
                    </a:cubicBezTo>
                    <a:cubicBezTo>
                      <a:pt x="8" y="290"/>
                      <a:pt x="5" y="284"/>
                      <a:pt x="3" y="277"/>
                    </a:cubicBezTo>
                    <a:cubicBezTo>
                      <a:pt x="1" y="265"/>
                      <a:pt x="0" y="240"/>
                      <a:pt x="7" y="225"/>
                    </a:cubicBezTo>
                    <a:cubicBezTo>
                      <a:pt x="51" y="129"/>
                      <a:pt x="265" y="0"/>
                      <a:pt x="334" y="68"/>
                    </a:cubicBezTo>
                    <a:close/>
                  </a:path>
                </a:pathLst>
              </a:custGeom>
              <a:solidFill>
                <a:srgbClr val="E4A9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Freeform 81"/>
              <p:cNvSpPr>
                <a:spLocks/>
              </p:cNvSpPr>
              <p:nvPr/>
            </p:nvSpPr>
            <p:spPr bwMode="auto">
              <a:xfrm>
                <a:off x="3686176" y="4692650"/>
                <a:ext cx="1212850" cy="963613"/>
              </a:xfrm>
              <a:custGeom>
                <a:avLst/>
                <a:gdLst>
                  <a:gd name="T0" fmla="*/ 333 w 734"/>
                  <a:gd name="T1" fmla="*/ 76 h 583"/>
                  <a:gd name="T2" fmla="*/ 341 w 734"/>
                  <a:gd name="T3" fmla="*/ 105 h 583"/>
                  <a:gd name="T4" fmla="*/ 659 w 734"/>
                  <a:gd name="T5" fmla="*/ 457 h 583"/>
                  <a:gd name="T6" fmla="*/ 27 w 734"/>
                  <a:gd name="T7" fmla="*/ 317 h 583"/>
                  <a:gd name="T8" fmla="*/ 0 w 734"/>
                  <a:gd name="T9" fmla="*/ 278 h 583"/>
                  <a:gd name="T10" fmla="*/ 333 w 734"/>
                  <a:gd name="T11" fmla="*/ 76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34" h="583">
                    <a:moveTo>
                      <a:pt x="333" y="76"/>
                    </a:moveTo>
                    <a:cubicBezTo>
                      <a:pt x="339" y="90"/>
                      <a:pt x="332" y="93"/>
                      <a:pt x="341" y="105"/>
                    </a:cubicBezTo>
                    <a:cubicBezTo>
                      <a:pt x="393" y="172"/>
                      <a:pt x="576" y="390"/>
                      <a:pt x="659" y="457"/>
                    </a:cubicBezTo>
                    <a:cubicBezTo>
                      <a:pt x="734" y="517"/>
                      <a:pt x="323" y="583"/>
                      <a:pt x="27" y="317"/>
                    </a:cubicBezTo>
                    <a:cubicBezTo>
                      <a:pt x="27" y="316"/>
                      <a:pt x="28" y="276"/>
                      <a:pt x="0" y="278"/>
                    </a:cubicBezTo>
                    <a:cubicBezTo>
                      <a:pt x="2" y="181"/>
                      <a:pt x="303" y="0"/>
                      <a:pt x="333" y="76"/>
                    </a:cubicBezTo>
                    <a:close/>
                  </a:path>
                </a:pathLst>
              </a:custGeom>
              <a:solidFill>
                <a:srgbClr val="EEBA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Freeform 82"/>
              <p:cNvSpPr>
                <a:spLocks/>
              </p:cNvSpPr>
              <p:nvPr/>
            </p:nvSpPr>
            <p:spPr bwMode="auto">
              <a:xfrm>
                <a:off x="3678238" y="4843463"/>
                <a:ext cx="1109663" cy="727075"/>
              </a:xfrm>
              <a:custGeom>
                <a:avLst/>
                <a:gdLst>
                  <a:gd name="T0" fmla="*/ 340 w 672"/>
                  <a:gd name="T1" fmla="*/ 0 h 440"/>
                  <a:gd name="T2" fmla="*/ 214 w 672"/>
                  <a:gd name="T3" fmla="*/ 46 h 440"/>
                  <a:gd name="T4" fmla="*/ 34 w 672"/>
                  <a:gd name="T5" fmla="*/ 216 h 440"/>
                  <a:gd name="T6" fmla="*/ 102 w 672"/>
                  <a:gd name="T7" fmla="*/ 292 h 440"/>
                  <a:gd name="T8" fmla="*/ 183 w 672"/>
                  <a:gd name="T9" fmla="*/ 336 h 440"/>
                  <a:gd name="T10" fmla="*/ 275 w 672"/>
                  <a:gd name="T11" fmla="*/ 376 h 440"/>
                  <a:gd name="T12" fmla="*/ 353 w 672"/>
                  <a:gd name="T13" fmla="*/ 401 h 440"/>
                  <a:gd name="T14" fmla="*/ 565 w 672"/>
                  <a:gd name="T15" fmla="*/ 432 h 440"/>
                  <a:gd name="T16" fmla="*/ 658 w 672"/>
                  <a:gd name="T17" fmla="*/ 404 h 440"/>
                  <a:gd name="T18" fmla="*/ 340 w 672"/>
                  <a:gd name="T19" fmla="*/ 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72" h="440">
                    <a:moveTo>
                      <a:pt x="340" y="0"/>
                    </a:moveTo>
                    <a:cubicBezTo>
                      <a:pt x="323" y="0"/>
                      <a:pt x="273" y="2"/>
                      <a:pt x="214" y="46"/>
                    </a:cubicBezTo>
                    <a:cubicBezTo>
                      <a:pt x="155" y="89"/>
                      <a:pt x="0" y="177"/>
                      <a:pt x="34" y="216"/>
                    </a:cubicBezTo>
                    <a:cubicBezTo>
                      <a:pt x="68" y="255"/>
                      <a:pt x="83" y="278"/>
                      <a:pt x="102" y="292"/>
                    </a:cubicBezTo>
                    <a:cubicBezTo>
                      <a:pt x="122" y="306"/>
                      <a:pt x="157" y="320"/>
                      <a:pt x="183" y="336"/>
                    </a:cubicBezTo>
                    <a:cubicBezTo>
                      <a:pt x="209" y="352"/>
                      <a:pt x="253" y="370"/>
                      <a:pt x="275" y="376"/>
                    </a:cubicBezTo>
                    <a:cubicBezTo>
                      <a:pt x="297" y="382"/>
                      <a:pt x="332" y="395"/>
                      <a:pt x="353" y="401"/>
                    </a:cubicBezTo>
                    <a:cubicBezTo>
                      <a:pt x="375" y="407"/>
                      <a:pt x="533" y="440"/>
                      <a:pt x="565" y="432"/>
                    </a:cubicBezTo>
                    <a:cubicBezTo>
                      <a:pt x="596" y="424"/>
                      <a:pt x="643" y="423"/>
                      <a:pt x="658" y="404"/>
                    </a:cubicBezTo>
                    <a:cubicBezTo>
                      <a:pt x="672" y="386"/>
                      <a:pt x="348" y="97"/>
                      <a:pt x="340" y="0"/>
                    </a:cubicBezTo>
                    <a:close/>
                  </a:path>
                </a:pathLst>
              </a:custGeom>
              <a:solidFill>
                <a:srgbClr val="D2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Freeform 83"/>
              <p:cNvSpPr>
                <a:spLocks/>
              </p:cNvSpPr>
              <p:nvPr/>
            </p:nvSpPr>
            <p:spPr bwMode="auto">
              <a:xfrm>
                <a:off x="3730626" y="4838700"/>
                <a:ext cx="1081088" cy="744538"/>
              </a:xfrm>
              <a:custGeom>
                <a:avLst/>
                <a:gdLst>
                  <a:gd name="T0" fmla="*/ 306 w 654"/>
                  <a:gd name="T1" fmla="*/ 5 h 451"/>
                  <a:gd name="T2" fmla="*/ 174 w 654"/>
                  <a:gd name="T3" fmla="*/ 66 h 451"/>
                  <a:gd name="T4" fmla="*/ 71 w 654"/>
                  <a:gd name="T5" fmla="*/ 138 h 451"/>
                  <a:gd name="T6" fmla="*/ 3 w 654"/>
                  <a:gd name="T7" fmla="*/ 220 h 451"/>
                  <a:gd name="T8" fmla="*/ 68 w 654"/>
                  <a:gd name="T9" fmla="*/ 280 h 451"/>
                  <a:gd name="T10" fmla="*/ 125 w 654"/>
                  <a:gd name="T11" fmla="*/ 324 h 451"/>
                  <a:gd name="T12" fmla="*/ 229 w 654"/>
                  <a:gd name="T13" fmla="*/ 365 h 451"/>
                  <a:gd name="T14" fmla="*/ 287 w 654"/>
                  <a:gd name="T15" fmla="*/ 405 h 451"/>
                  <a:gd name="T16" fmla="*/ 345 w 654"/>
                  <a:gd name="T17" fmla="*/ 396 h 451"/>
                  <a:gd name="T18" fmla="*/ 446 w 654"/>
                  <a:gd name="T19" fmla="*/ 422 h 451"/>
                  <a:gd name="T20" fmla="*/ 575 w 654"/>
                  <a:gd name="T21" fmla="*/ 434 h 451"/>
                  <a:gd name="T22" fmla="*/ 630 w 654"/>
                  <a:gd name="T23" fmla="*/ 404 h 451"/>
                  <a:gd name="T24" fmla="*/ 611 w 654"/>
                  <a:gd name="T25" fmla="*/ 340 h 451"/>
                  <a:gd name="T26" fmla="*/ 537 w 654"/>
                  <a:gd name="T27" fmla="*/ 271 h 451"/>
                  <a:gd name="T28" fmla="*/ 439 w 654"/>
                  <a:gd name="T29" fmla="*/ 164 h 451"/>
                  <a:gd name="T30" fmla="*/ 353 w 654"/>
                  <a:gd name="T31" fmla="*/ 64 h 451"/>
                  <a:gd name="T32" fmla="*/ 306 w 654"/>
                  <a:gd name="T33" fmla="*/ 5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54" h="451">
                    <a:moveTo>
                      <a:pt x="306" y="5"/>
                    </a:moveTo>
                    <a:cubicBezTo>
                      <a:pt x="252" y="19"/>
                      <a:pt x="216" y="27"/>
                      <a:pt x="174" y="66"/>
                    </a:cubicBezTo>
                    <a:cubicBezTo>
                      <a:pt x="132" y="105"/>
                      <a:pt x="110" y="113"/>
                      <a:pt x="71" y="138"/>
                    </a:cubicBezTo>
                    <a:cubicBezTo>
                      <a:pt x="32" y="164"/>
                      <a:pt x="7" y="201"/>
                      <a:pt x="3" y="220"/>
                    </a:cubicBezTo>
                    <a:cubicBezTo>
                      <a:pt x="0" y="238"/>
                      <a:pt x="42" y="272"/>
                      <a:pt x="68" y="280"/>
                    </a:cubicBezTo>
                    <a:cubicBezTo>
                      <a:pt x="93" y="289"/>
                      <a:pt x="96" y="316"/>
                      <a:pt x="125" y="324"/>
                    </a:cubicBezTo>
                    <a:cubicBezTo>
                      <a:pt x="154" y="333"/>
                      <a:pt x="214" y="347"/>
                      <a:pt x="229" y="365"/>
                    </a:cubicBezTo>
                    <a:cubicBezTo>
                      <a:pt x="245" y="384"/>
                      <a:pt x="274" y="417"/>
                      <a:pt x="287" y="405"/>
                    </a:cubicBezTo>
                    <a:cubicBezTo>
                      <a:pt x="301" y="394"/>
                      <a:pt x="327" y="379"/>
                      <a:pt x="345" y="396"/>
                    </a:cubicBezTo>
                    <a:cubicBezTo>
                      <a:pt x="358" y="409"/>
                      <a:pt x="419" y="423"/>
                      <a:pt x="446" y="422"/>
                    </a:cubicBezTo>
                    <a:cubicBezTo>
                      <a:pt x="563" y="419"/>
                      <a:pt x="562" y="451"/>
                      <a:pt x="575" y="434"/>
                    </a:cubicBezTo>
                    <a:cubicBezTo>
                      <a:pt x="590" y="414"/>
                      <a:pt x="608" y="421"/>
                      <a:pt x="630" y="404"/>
                    </a:cubicBezTo>
                    <a:cubicBezTo>
                      <a:pt x="652" y="387"/>
                      <a:pt x="654" y="367"/>
                      <a:pt x="611" y="340"/>
                    </a:cubicBezTo>
                    <a:cubicBezTo>
                      <a:pt x="580" y="320"/>
                      <a:pt x="576" y="312"/>
                      <a:pt x="537" y="271"/>
                    </a:cubicBezTo>
                    <a:cubicBezTo>
                      <a:pt x="498" y="231"/>
                      <a:pt x="476" y="213"/>
                      <a:pt x="439" y="164"/>
                    </a:cubicBezTo>
                    <a:cubicBezTo>
                      <a:pt x="402" y="115"/>
                      <a:pt x="380" y="81"/>
                      <a:pt x="353" y="64"/>
                    </a:cubicBezTo>
                    <a:cubicBezTo>
                      <a:pt x="326" y="47"/>
                      <a:pt x="325" y="0"/>
                      <a:pt x="306" y="5"/>
                    </a:cubicBezTo>
                    <a:close/>
                  </a:path>
                </a:pathLst>
              </a:custGeom>
              <a:solidFill>
                <a:srgbClr val="FDE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Freeform 84"/>
              <p:cNvSpPr>
                <a:spLocks/>
              </p:cNvSpPr>
              <p:nvPr/>
            </p:nvSpPr>
            <p:spPr bwMode="auto">
              <a:xfrm>
                <a:off x="4205288" y="5248275"/>
                <a:ext cx="371475" cy="230188"/>
              </a:xfrm>
              <a:custGeom>
                <a:avLst/>
                <a:gdLst>
                  <a:gd name="T0" fmla="*/ 125 w 225"/>
                  <a:gd name="T1" fmla="*/ 6 h 139"/>
                  <a:gd name="T2" fmla="*/ 218 w 225"/>
                  <a:gd name="T3" fmla="*/ 80 h 139"/>
                  <a:gd name="T4" fmla="*/ 100 w 225"/>
                  <a:gd name="T5" fmla="*/ 134 h 139"/>
                  <a:gd name="T6" fmla="*/ 6 w 225"/>
                  <a:gd name="T7" fmla="*/ 59 h 139"/>
                  <a:gd name="T8" fmla="*/ 125 w 225"/>
                  <a:gd name="T9" fmla="*/ 6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5" h="139">
                    <a:moveTo>
                      <a:pt x="125" y="6"/>
                    </a:moveTo>
                    <a:cubicBezTo>
                      <a:pt x="183" y="11"/>
                      <a:pt x="225" y="45"/>
                      <a:pt x="218" y="80"/>
                    </a:cubicBezTo>
                    <a:cubicBezTo>
                      <a:pt x="211" y="115"/>
                      <a:pt x="158" y="139"/>
                      <a:pt x="100" y="134"/>
                    </a:cubicBezTo>
                    <a:cubicBezTo>
                      <a:pt x="41" y="128"/>
                      <a:pt x="0" y="94"/>
                      <a:pt x="6" y="59"/>
                    </a:cubicBezTo>
                    <a:cubicBezTo>
                      <a:pt x="13" y="24"/>
                      <a:pt x="66" y="0"/>
                      <a:pt x="125" y="6"/>
                    </a:cubicBezTo>
                    <a:close/>
                  </a:path>
                </a:pathLst>
              </a:custGeom>
              <a:solidFill>
                <a:srgbClr val="C2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Freeform 85"/>
              <p:cNvSpPr>
                <a:spLocks/>
              </p:cNvSpPr>
              <p:nvPr/>
            </p:nvSpPr>
            <p:spPr bwMode="auto">
              <a:xfrm>
                <a:off x="4214813" y="5326063"/>
                <a:ext cx="354013" cy="58738"/>
              </a:xfrm>
              <a:custGeom>
                <a:avLst/>
                <a:gdLst>
                  <a:gd name="T0" fmla="*/ 2 w 223"/>
                  <a:gd name="T1" fmla="*/ 0 h 37"/>
                  <a:gd name="T2" fmla="*/ 223 w 223"/>
                  <a:gd name="T3" fmla="*/ 21 h 37"/>
                  <a:gd name="T4" fmla="*/ 221 w 223"/>
                  <a:gd name="T5" fmla="*/ 37 h 37"/>
                  <a:gd name="T6" fmla="*/ 0 w 223"/>
                  <a:gd name="T7" fmla="*/ 15 h 37"/>
                  <a:gd name="T8" fmla="*/ 2 w 223"/>
                  <a:gd name="T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37">
                    <a:moveTo>
                      <a:pt x="2" y="0"/>
                    </a:moveTo>
                    <a:lnTo>
                      <a:pt x="223" y="21"/>
                    </a:lnTo>
                    <a:lnTo>
                      <a:pt x="221" y="37"/>
                    </a:lnTo>
                    <a:lnTo>
                      <a:pt x="0" y="1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53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86"/>
              <p:cNvSpPr>
                <a:spLocks/>
              </p:cNvSpPr>
              <p:nvPr/>
            </p:nvSpPr>
            <p:spPr bwMode="auto">
              <a:xfrm>
                <a:off x="4206876" y="5226050"/>
                <a:ext cx="373063" cy="231775"/>
              </a:xfrm>
              <a:custGeom>
                <a:avLst/>
                <a:gdLst>
                  <a:gd name="T0" fmla="*/ 125 w 226"/>
                  <a:gd name="T1" fmla="*/ 6 h 140"/>
                  <a:gd name="T2" fmla="*/ 219 w 226"/>
                  <a:gd name="T3" fmla="*/ 80 h 140"/>
                  <a:gd name="T4" fmla="*/ 100 w 226"/>
                  <a:gd name="T5" fmla="*/ 134 h 140"/>
                  <a:gd name="T6" fmla="*/ 7 w 226"/>
                  <a:gd name="T7" fmla="*/ 60 h 140"/>
                  <a:gd name="T8" fmla="*/ 125 w 226"/>
                  <a:gd name="T9" fmla="*/ 6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6" h="140">
                    <a:moveTo>
                      <a:pt x="125" y="6"/>
                    </a:moveTo>
                    <a:cubicBezTo>
                      <a:pt x="184" y="12"/>
                      <a:pt x="226" y="45"/>
                      <a:pt x="219" y="80"/>
                    </a:cubicBezTo>
                    <a:cubicBezTo>
                      <a:pt x="212" y="116"/>
                      <a:pt x="159" y="140"/>
                      <a:pt x="100" y="134"/>
                    </a:cubicBezTo>
                    <a:cubicBezTo>
                      <a:pt x="42" y="128"/>
                      <a:pt x="0" y="95"/>
                      <a:pt x="7" y="60"/>
                    </a:cubicBezTo>
                    <a:cubicBezTo>
                      <a:pt x="14" y="24"/>
                      <a:pt x="67" y="0"/>
                      <a:pt x="125" y="6"/>
                    </a:cubicBezTo>
                    <a:close/>
                  </a:path>
                </a:pathLst>
              </a:custGeom>
              <a:solidFill>
                <a:srgbClr val="D2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0" name="Freeform 87"/>
              <p:cNvSpPr>
                <a:spLocks/>
              </p:cNvSpPr>
              <p:nvPr/>
            </p:nvSpPr>
            <p:spPr bwMode="auto">
              <a:xfrm>
                <a:off x="4454526" y="5399088"/>
                <a:ext cx="34925" cy="20638"/>
              </a:xfrm>
              <a:custGeom>
                <a:avLst/>
                <a:gdLst>
                  <a:gd name="T0" fmla="*/ 12 w 21"/>
                  <a:gd name="T1" fmla="*/ 0 h 13"/>
                  <a:gd name="T2" fmla="*/ 21 w 21"/>
                  <a:gd name="T3" fmla="*/ 7 h 13"/>
                  <a:gd name="T4" fmla="*/ 9 w 21"/>
                  <a:gd name="T5" fmla="*/ 12 h 13"/>
                  <a:gd name="T6" fmla="*/ 1 w 21"/>
                  <a:gd name="T7" fmla="*/ 5 h 13"/>
                  <a:gd name="T8" fmla="*/ 12 w 21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3">
                    <a:moveTo>
                      <a:pt x="12" y="0"/>
                    </a:moveTo>
                    <a:cubicBezTo>
                      <a:pt x="17" y="1"/>
                      <a:pt x="21" y="4"/>
                      <a:pt x="21" y="7"/>
                    </a:cubicBezTo>
                    <a:cubicBezTo>
                      <a:pt x="20" y="11"/>
                      <a:pt x="15" y="13"/>
                      <a:pt x="9" y="12"/>
                    </a:cubicBezTo>
                    <a:cubicBezTo>
                      <a:pt x="4" y="12"/>
                      <a:pt x="0" y="9"/>
                      <a:pt x="1" y="5"/>
                    </a:cubicBezTo>
                    <a:cubicBezTo>
                      <a:pt x="1" y="2"/>
                      <a:pt x="6" y="0"/>
                      <a:pt x="12" y="0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Freeform 88"/>
              <p:cNvSpPr>
                <a:spLocks/>
              </p:cNvSpPr>
              <p:nvPr/>
            </p:nvSpPr>
            <p:spPr bwMode="auto">
              <a:xfrm>
                <a:off x="4376738" y="5349875"/>
                <a:ext cx="55563" cy="33338"/>
              </a:xfrm>
              <a:custGeom>
                <a:avLst/>
                <a:gdLst>
                  <a:gd name="T0" fmla="*/ 18 w 33"/>
                  <a:gd name="T1" fmla="*/ 1 h 20"/>
                  <a:gd name="T2" fmla="*/ 32 w 33"/>
                  <a:gd name="T3" fmla="*/ 12 h 20"/>
                  <a:gd name="T4" fmla="*/ 14 w 33"/>
                  <a:gd name="T5" fmla="*/ 19 h 20"/>
                  <a:gd name="T6" fmla="*/ 1 w 33"/>
                  <a:gd name="T7" fmla="*/ 9 h 20"/>
                  <a:gd name="T8" fmla="*/ 18 w 33"/>
                  <a:gd name="T9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20">
                    <a:moveTo>
                      <a:pt x="18" y="1"/>
                    </a:moveTo>
                    <a:cubicBezTo>
                      <a:pt x="27" y="2"/>
                      <a:pt x="33" y="6"/>
                      <a:pt x="32" y="12"/>
                    </a:cubicBezTo>
                    <a:cubicBezTo>
                      <a:pt x="31" y="17"/>
                      <a:pt x="23" y="20"/>
                      <a:pt x="14" y="19"/>
                    </a:cubicBezTo>
                    <a:cubicBezTo>
                      <a:pt x="6" y="19"/>
                      <a:pt x="0" y="14"/>
                      <a:pt x="1" y="9"/>
                    </a:cubicBezTo>
                    <a:cubicBezTo>
                      <a:pt x="2" y="3"/>
                      <a:pt x="9" y="0"/>
                      <a:pt x="18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" name="Freeform 89"/>
              <p:cNvSpPr>
                <a:spLocks/>
              </p:cNvSpPr>
              <p:nvPr/>
            </p:nvSpPr>
            <p:spPr bwMode="auto">
              <a:xfrm>
                <a:off x="4387851" y="5413375"/>
                <a:ext cx="17463" cy="11113"/>
              </a:xfrm>
              <a:custGeom>
                <a:avLst/>
                <a:gdLst>
                  <a:gd name="T0" fmla="*/ 6 w 10"/>
                  <a:gd name="T1" fmla="*/ 0 h 7"/>
                  <a:gd name="T2" fmla="*/ 10 w 10"/>
                  <a:gd name="T3" fmla="*/ 4 h 7"/>
                  <a:gd name="T4" fmla="*/ 5 w 10"/>
                  <a:gd name="T5" fmla="*/ 6 h 7"/>
                  <a:gd name="T6" fmla="*/ 0 w 10"/>
                  <a:gd name="T7" fmla="*/ 3 h 7"/>
                  <a:gd name="T8" fmla="*/ 6 w 10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">
                    <a:moveTo>
                      <a:pt x="6" y="0"/>
                    </a:moveTo>
                    <a:cubicBezTo>
                      <a:pt x="9" y="1"/>
                      <a:pt x="10" y="2"/>
                      <a:pt x="10" y="4"/>
                    </a:cubicBezTo>
                    <a:cubicBezTo>
                      <a:pt x="10" y="6"/>
                      <a:pt x="7" y="7"/>
                      <a:pt x="5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1" y="1"/>
                      <a:pt x="3" y="0"/>
                      <a:pt x="6" y="0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3" name="Freeform 90"/>
              <p:cNvSpPr>
                <a:spLocks/>
              </p:cNvSpPr>
              <p:nvPr/>
            </p:nvSpPr>
            <p:spPr bwMode="auto">
              <a:xfrm>
                <a:off x="4265613" y="5276850"/>
                <a:ext cx="19050" cy="11113"/>
              </a:xfrm>
              <a:custGeom>
                <a:avLst/>
                <a:gdLst>
                  <a:gd name="T0" fmla="*/ 6 w 11"/>
                  <a:gd name="T1" fmla="*/ 1 h 7"/>
                  <a:gd name="T2" fmla="*/ 11 w 11"/>
                  <a:gd name="T3" fmla="*/ 4 h 7"/>
                  <a:gd name="T4" fmla="*/ 5 w 11"/>
                  <a:gd name="T5" fmla="*/ 7 h 7"/>
                  <a:gd name="T6" fmla="*/ 1 w 11"/>
                  <a:gd name="T7" fmla="*/ 3 h 7"/>
                  <a:gd name="T8" fmla="*/ 6 w 11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7">
                    <a:moveTo>
                      <a:pt x="6" y="1"/>
                    </a:moveTo>
                    <a:cubicBezTo>
                      <a:pt x="9" y="1"/>
                      <a:pt x="11" y="2"/>
                      <a:pt x="11" y="4"/>
                    </a:cubicBezTo>
                    <a:cubicBezTo>
                      <a:pt x="10" y="6"/>
                      <a:pt x="8" y="7"/>
                      <a:pt x="5" y="7"/>
                    </a:cubicBezTo>
                    <a:cubicBezTo>
                      <a:pt x="2" y="6"/>
                      <a:pt x="0" y="5"/>
                      <a:pt x="1" y="3"/>
                    </a:cubicBezTo>
                    <a:cubicBezTo>
                      <a:pt x="1" y="2"/>
                      <a:pt x="3" y="0"/>
                      <a:pt x="6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4" name="Freeform 91"/>
              <p:cNvSpPr>
                <a:spLocks/>
              </p:cNvSpPr>
              <p:nvPr/>
            </p:nvSpPr>
            <p:spPr bwMode="auto">
              <a:xfrm>
                <a:off x="4487863" y="5280025"/>
                <a:ext cx="17463" cy="11113"/>
              </a:xfrm>
              <a:custGeom>
                <a:avLst/>
                <a:gdLst>
                  <a:gd name="T0" fmla="*/ 6 w 11"/>
                  <a:gd name="T1" fmla="*/ 1 h 7"/>
                  <a:gd name="T2" fmla="*/ 11 w 11"/>
                  <a:gd name="T3" fmla="*/ 4 h 7"/>
                  <a:gd name="T4" fmla="*/ 5 w 11"/>
                  <a:gd name="T5" fmla="*/ 7 h 7"/>
                  <a:gd name="T6" fmla="*/ 1 w 11"/>
                  <a:gd name="T7" fmla="*/ 3 h 7"/>
                  <a:gd name="T8" fmla="*/ 6 w 11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7">
                    <a:moveTo>
                      <a:pt x="6" y="1"/>
                    </a:moveTo>
                    <a:cubicBezTo>
                      <a:pt x="9" y="1"/>
                      <a:pt x="11" y="3"/>
                      <a:pt x="11" y="4"/>
                    </a:cubicBezTo>
                    <a:cubicBezTo>
                      <a:pt x="10" y="6"/>
                      <a:pt x="8" y="7"/>
                      <a:pt x="5" y="7"/>
                    </a:cubicBezTo>
                    <a:cubicBezTo>
                      <a:pt x="2" y="6"/>
                      <a:pt x="0" y="5"/>
                      <a:pt x="1" y="3"/>
                    </a:cubicBezTo>
                    <a:cubicBezTo>
                      <a:pt x="1" y="2"/>
                      <a:pt x="4" y="0"/>
                      <a:pt x="6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5" name="Freeform 92"/>
              <p:cNvSpPr>
                <a:spLocks/>
              </p:cNvSpPr>
              <p:nvPr/>
            </p:nvSpPr>
            <p:spPr bwMode="auto">
              <a:xfrm>
                <a:off x="4376738" y="5249863"/>
                <a:ext cx="55563" cy="34925"/>
              </a:xfrm>
              <a:custGeom>
                <a:avLst/>
                <a:gdLst>
                  <a:gd name="T0" fmla="*/ 18 w 33"/>
                  <a:gd name="T1" fmla="*/ 1 h 21"/>
                  <a:gd name="T2" fmla="*/ 32 w 33"/>
                  <a:gd name="T3" fmla="*/ 12 h 21"/>
                  <a:gd name="T4" fmla="*/ 14 w 33"/>
                  <a:gd name="T5" fmla="*/ 20 h 21"/>
                  <a:gd name="T6" fmla="*/ 1 w 33"/>
                  <a:gd name="T7" fmla="*/ 9 h 21"/>
                  <a:gd name="T8" fmla="*/ 18 w 33"/>
                  <a:gd name="T9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21">
                    <a:moveTo>
                      <a:pt x="18" y="1"/>
                    </a:moveTo>
                    <a:cubicBezTo>
                      <a:pt x="27" y="2"/>
                      <a:pt x="33" y="7"/>
                      <a:pt x="32" y="12"/>
                    </a:cubicBezTo>
                    <a:cubicBezTo>
                      <a:pt x="31" y="17"/>
                      <a:pt x="23" y="21"/>
                      <a:pt x="14" y="20"/>
                    </a:cubicBezTo>
                    <a:cubicBezTo>
                      <a:pt x="6" y="19"/>
                      <a:pt x="0" y="14"/>
                      <a:pt x="1" y="9"/>
                    </a:cubicBezTo>
                    <a:cubicBezTo>
                      <a:pt x="2" y="4"/>
                      <a:pt x="9" y="0"/>
                      <a:pt x="18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6" name="Freeform 93"/>
              <p:cNvSpPr>
                <a:spLocks/>
              </p:cNvSpPr>
              <p:nvPr/>
            </p:nvSpPr>
            <p:spPr bwMode="auto">
              <a:xfrm>
                <a:off x="4489451" y="5335588"/>
                <a:ext cx="34925" cy="23813"/>
              </a:xfrm>
              <a:custGeom>
                <a:avLst/>
                <a:gdLst>
                  <a:gd name="T0" fmla="*/ 12 w 21"/>
                  <a:gd name="T1" fmla="*/ 1 h 14"/>
                  <a:gd name="T2" fmla="*/ 21 w 21"/>
                  <a:gd name="T3" fmla="*/ 8 h 14"/>
                  <a:gd name="T4" fmla="*/ 10 w 21"/>
                  <a:gd name="T5" fmla="*/ 13 h 14"/>
                  <a:gd name="T6" fmla="*/ 1 w 21"/>
                  <a:gd name="T7" fmla="*/ 6 h 14"/>
                  <a:gd name="T8" fmla="*/ 12 w 21"/>
                  <a:gd name="T9" fmla="*/ 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4">
                    <a:moveTo>
                      <a:pt x="12" y="1"/>
                    </a:moveTo>
                    <a:cubicBezTo>
                      <a:pt x="17" y="1"/>
                      <a:pt x="21" y="5"/>
                      <a:pt x="21" y="8"/>
                    </a:cubicBezTo>
                    <a:cubicBezTo>
                      <a:pt x="20" y="11"/>
                      <a:pt x="15" y="14"/>
                      <a:pt x="10" y="13"/>
                    </a:cubicBezTo>
                    <a:cubicBezTo>
                      <a:pt x="4" y="12"/>
                      <a:pt x="0" y="9"/>
                      <a:pt x="1" y="6"/>
                    </a:cubicBezTo>
                    <a:cubicBezTo>
                      <a:pt x="1" y="3"/>
                      <a:pt x="6" y="0"/>
                      <a:pt x="12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7" name="Freeform 94"/>
              <p:cNvSpPr>
                <a:spLocks/>
              </p:cNvSpPr>
              <p:nvPr/>
            </p:nvSpPr>
            <p:spPr bwMode="auto">
              <a:xfrm>
                <a:off x="4338638" y="5299075"/>
                <a:ext cx="36513" cy="22225"/>
              </a:xfrm>
              <a:custGeom>
                <a:avLst/>
                <a:gdLst>
                  <a:gd name="T0" fmla="*/ 12 w 22"/>
                  <a:gd name="T1" fmla="*/ 1 h 13"/>
                  <a:gd name="T2" fmla="*/ 21 w 22"/>
                  <a:gd name="T3" fmla="*/ 8 h 13"/>
                  <a:gd name="T4" fmla="*/ 10 w 22"/>
                  <a:gd name="T5" fmla="*/ 13 h 13"/>
                  <a:gd name="T6" fmla="*/ 1 w 22"/>
                  <a:gd name="T7" fmla="*/ 6 h 13"/>
                  <a:gd name="T8" fmla="*/ 12 w 22"/>
                  <a:gd name="T9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3">
                    <a:moveTo>
                      <a:pt x="12" y="1"/>
                    </a:moveTo>
                    <a:cubicBezTo>
                      <a:pt x="18" y="1"/>
                      <a:pt x="22" y="4"/>
                      <a:pt x="21" y="8"/>
                    </a:cubicBezTo>
                    <a:cubicBezTo>
                      <a:pt x="20" y="11"/>
                      <a:pt x="15" y="13"/>
                      <a:pt x="10" y="13"/>
                    </a:cubicBezTo>
                    <a:cubicBezTo>
                      <a:pt x="4" y="12"/>
                      <a:pt x="0" y="9"/>
                      <a:pt x="1" y="6"/>
                    </a:cubicBezTo>
                    <a:cubicBezTo>
                      <a:pt x="2" y="2"/>
                      <a:pt x="7" y="0"/>
                      <a:pt x="12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8" name="Freeform 95"/>
              <p:cNvSpPr>
                <a:spLocks/>
              </p:cNvSpPr>
              <p:nvPr/>
            </p:nvSpPr>
            <p:spPr bwMode="auto">
              <a:xfrm>
                <a:off x="4251326" y="5364163"/>
                <a:ext cx="34925" cy="20638"/>
              </a:xfrm>
              <a:custGeom>
                <a:avLst/>
                <a:gdLst>
                  <a:gd name="T0" fmla="*/ 12 w 21"/>
                  <a:gd name="T1" fmla="*/ 0 h 13"/>
                  <a:gd name="T2" fmla="*/ 20 w 21"/>
                  <a:gd name="T3" fmla="*/ 7 h 13"/>
                  <a:gd name="T4" fmla="*/ 9 w 21"/>
                  <a:gd name="T5" fmla="*/ 12 h 13"/>
                  <a:gd name="T6" fmla="*/ 0 w 21"/>
                  <a:gd name="T7" fmla="*/ 5 h 13"/>
                  <a:gd name="T8" fmla="*/ 12 w 21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3">
                    <a:moveTo>
                      <a:pt x="12" y="0"/>
                    </a:moveTo>
                    <a:cubicBezTo>
                      <a:pt x="17" y="1"/>
                      <a:pt x="21" y="4"/>
                      <a:pt x="20" y="7"/>
                    </a:cubicBezTo>
                    <a:cubicBezTo>
                      <a:pt x="20" y="10"/>
                      <a:pt x="15" y="13"/>
                      <a:pt x="9" y="12"/>
                    </a:cubicBezTo>
                    <a:cubicBezTo>
                      <a:pt x="4" y="12"/>
                      <a:pt x="0" y="8"/>
                      <a:pt x="0" y="5"/>
                    </a:cubicBezTo>
                    <a:cubicBezTo>
                      <a:pt x="1" y="2"/>
                      <a:pt x="6" y="0"/>
                      <a:pt x="12" y="0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9" name="Oval 96"/>
              <p:cNvSpPr>
                <a:spLocks noChangeArrowheads="1"/>
              </p:cNvSpPr>
              <p:nvPr/>
            </p:nvSpPr>
            <p:spPr bwMode="auto">
              <a:xfrm>
                <a:off x="4364038" y="5141913"/>
                <a:ext cx="34925" cy="28575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0" name="Oval 97"/>
              <p:cNvSpPr>
                <a:spLocks noChangeArrowheads="1"/>
              </p:cNvSpPr>
              <p:nvPr/>
            </p:nvSpPr>
            <p:spPr bwMode="auto">
              <a:xfrm>
                <a:off x="4679951" y="5453063"/>
                <a:ext cx="33338" cy="28575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1" name="Oval 98"/>
              <p:cNvSpPr>
                <a:spLocks noChangeArrowheads="1"/>
              </p:cNvSpPr>
              <p:nvPr/>
            </p:nvSpPr>
            <p:spPr bwMode="auto">
              <a:xfrm>
                <a:off x="3956051" y="5229225"/>
                <a:ext cx="34925" cy="26988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Oval 99"/>
              <p:cNvSpPr>
                <a:spLocks noChangeArrowheads="1"/>
              </p:cNvSpPr>
              <p:nvPr/>
            </p:nvSpPr>
            <p:spPr bwMode="auto">
              <a:xfrm>
                <a:off x="4187826" y="4903788"/>
                <a:ext cx="33338" cy="26988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3" name="Oval 100"/>
              <p:cNvSpPr>
                <a:spLocks noChangeArrowheads="1"/>
              </p:cNvSpPr>
              <p:nvPr/>
            </p:nvSpPr>
            <p:spPr bwMode="auto">
              <a:xfrm>
                <a:off x="4127501" y="5357813"/>
                <a:ext cx="34925" cy="26988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4" name="Oval 101"/>
              <p:cNvSpPr>
                <a:spLocks noChangeArrowheads="1"/>
              </p:cNvSpPr>
              <p:nvPr/>
            </p:nvSpPr>
            <p:spPr bwMode="auto">
              <a:xfrm>
                <a:off x="4233863" y="5218113"/>
                <a:ext cx="33338" cy="28575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5" name="Oval 102"/>
              <p:cNvSpPr>
                <a:spLocks noChangeArrowheads="1"/>
              </p:cNvSpPr>
              <p:nvPr/>
            </p:nvSpPr>
            <p:spPr bwMode="auto">
              <a:xfrm>
                <a:off x="4543426" y="5435600"/>
                <a:ext cx="34925" cy="25400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6" name="Oval 103"/>
              <p:cNvSpPr>
                <a:spLocks noChangeArrowheads="1"/>
              </p:cNvSpPr>
              <p:nvPr/>
            </p:nvSpPr>
            <p:spPr bwMode="auto">
              <a:xfrm>
                <a:off x="4516438" y="5224463"/>
                <a:ext cx="31750" cy="28575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7" name="Oval 104"/>
              <p:cNvSpPr>
                <a:spLocks noChangeArrowheads="1"/>
              </p:cNvSpPr>
              <p:nvPr/>
            </p:nvSpPr>
            <p:spPr bwMode="auto">
              <a:xfrm>
                <a:off x="3833813" y="5116513"/>
                <a:ext cx="33338" cy="25400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8" name="Oval 105"/>
              <p:cNvSpPr>
                <a:spLocks noChangeArrowheads="1"/>
              </p:cNvSpPr>
              <p:nvPr/>
            </p:nvSpPr>
            <p:spPr bwMode="auto">
              <a:xfrm>
                <a:off x="3914776" y="5311775"/>
                <a:ext cx="33338" cy="26988"/>
              </a:xfrm>
              <a:prstGeom prst="ellipse">
                <a:avLst/>
              </a:prstGeom>
              <a:solidFill>
                <a:srgbClr val="F0D4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" name="Freeform 106"/>
              <p:cNvSpPr>
                <a:spLocks/>
              </p:cNvSpPr>
              <p:nvPr/>
            </p:nvSpPr>
            <p:spPr bwMode="auto">
              <a:xfrm>
                <a:off x="3959226" y="4973638"/>
                <a:ext cx="373063" cy="230188"/>
              </a:xfrm>
              <a:custGeom>
                <a:avLst/>
                <a:gdLst>
                  <a:gd name="T0" fmla="*/ 125 w 226"/>
                  <a:gd name="T1" fmla="*/ 5 h 139"/>
                  <a:gd name="T2" fmla="*/ 219 w 226"/>
                  <a:gd name="T3" fmla="*/ 80 h 139"/>
                  <a:gd name="T4" fmla="*/ 101 w 226"/>
                  <a:gd name="T5" fmla="*/ 133 h 139"/>
                  <a:gd name="T6" fmla="*/ 7 w 226"/>
                  <a:gd name="T7" fmla="*/ 59 h 139"/>
                  <a:gd name="T8" fmla="*/ 125 w 226"/>
                  <a:gd name="T9" fmla="*/ 5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6" h="139">
                    <a:moveTo>
                      <a:pt x="125" y="5"/>
                    </a:moveTo>
                    <a:cubicBezTo>
                      <a:pt x="184" y="11"/>
                      <a:pt x="226" y="44"/>
                      <a:pt x="219" y="80"/>
                    </a:cubicBezTo>
                    <a:cubicBezTo>
                      <a:pt x="212" y="115"/>
                      <a:pt x="159" y="139"/>
                      <a:pt x="101" y="133"/>
                    </a:cubicBezTo>
                    <a:cubicBezTo>
                      <a:pt x="42" y="128"/>
                      <a:pt x="0" y="94"/>
                      <a:pt x="7" y="59"/>
                    </a:cubicBezTo>
                    <a:cubicBezTo>
                      <a:pt x="14" y="24"/>
                      <a:pt x="67" y="0"/>
                      <a:pt x="125" y="5"/>
                    </a:cubicBezTo>
                    <a:close/>
                  </a:path>
                </a:pathLst>
              </a:custGeom>
              <a:solidFill>
                <a:srgbClr val="C2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" name="Freeform 107"/>
              <p:cNvSpPr>
                <a:spLocks/>
              </p:cNvSpPr>
              <p:nvPr/>
            </p:nvSpPr>
            <p:spPr bwMode="auto">
              <a:xfrm>
                <a:off x="3970338" y="5051425"/>
                <a:ext cx="354013" cy="58738"/>
              </a:xfrm>
              <a:custGeom>
                <a:avLst/>
                <a:gdLst>
                  <a:gd name="T0" fmla="*/ 2 w 223"/>
                  <a:gd name="T1" fmla="*/ 0 h 37"/>
                  <a:gd name="T2" fmla="*/ 223 w 223"/>
                  <a:gd name="T3" fmla="*/ 21 h 37"/>
                  <a:gd name="T4" fmla="*/ 220 w 223"/>
                  <a:gd name="T5" fmla="*/ 37 h 37"/>
                  <a:gd name="T6" fmla="*/ 0 w 223"/>
                  <a:gd name="T7" fmla="*/ 16 h 37"/>
                  <a:gd name="T8" fmla="*/ 2 w 223"/>
                  <a:gd name="T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37">
                    <a:moveTo>
                      <a:pt x="2" y="0"/>
                    </a:moveTo>
                    <a:lnTo>
                      <a:pt x="223" y="21"/>
                    </a:lnTo>
                    <a:lnTo>
                      <a:pt x="220" y="37"/>
                    </a:lnTo>
                    <a:lnTo>
                      <a:pt x="0" y="1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53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1" name="Freeform 108"/>
              <p:cNvSpPr>
                <a:spLocks/>
              </p:cNvSpPr>
              <p:nvPr/>
            </p:nvSpPr>
            <p:spPr bwMode="auto">
              <a:xfrm>
                <a:off x="3962401" y="4951413"/>
                <a:ext cx="371475" cy="231775"/>
              </a:xfrm>
              <a:custGeom>
                <a:avLst/>
                <a:gdLst>
                  <a:gd name="T0" fmla="*/ 125 w 225"/>
                  <a:gd name="T1" fmla="*/ 6 h 140"/>
                  <a:gd name="T2" fmla="*/ 219 w 225"/>
                  <a:gd name="T3" fmla="*/ 80 h 140"/>
                  <a:gd name="T4" fmla="*/ 100 w 225"/>
                  <a:gd name="T5" fmla="*/ 134 h 140"/>
                  <a:gd name="T6" fmla="*/ 7 w 225"/>
                  <a:gd name="T7" fmla="*/ 60 h 140"/>
                  <a:gd name="T8" fmla="*/ 125 w 225"/>
                  <a:gd name="T9" fmla="*/ 6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5" h="140">
                    <a:moveTo>
                      <a:pt x="125" y="6"/>
                    </a:moveTo>
                    <a:cubicBezTo>
                      <a:pt x="183" y="12"/>
                      <a:pt x="225" y="45"/>
                      <a:pt x="219" y="80"/>
                    </a:cubicBezTo>
                    <a:cubicBezTo>
                      <a:pt x="212" y="116"/>
                      <a:pt x="159" y="140"/>
                      <a:pt x="100" y="134"/>
                    </a:cubicBezTo>
                    <a:cubicBezTo>
                      <a:pt x="42" y="128"/>
                      <a:pt x="0" y="95"/>
                      <a:pt x="7" y="60"/>
                    </a:cubicBezTo>
                    <a:cubicBezTo>
                      <a:pt x="14" y="24"/>
                      <a:pt x="66" y="0"/>
                      <a:pt x="125" y="6"/>
                    </a:cubicBezTo>
                    <a:close/>
                  </a:path>
                </a:pathLst>
              </a:custGeom>
              <a:solidFill>
                <a:srgbClr val="D257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2" name="Freeform 109"/>
              <p:cNvSpPr>
                <a:spLocks/>
              </p:cNvSpPr>
              <p:nvPr/>
            </p:nvSpPr>
            <p:spPr bwMode="auto">
              <a:xfrm>
                <a:off x="4210051" y="5124450"/>
                <a:ext cx="34925" cy="20638"/>
              </a:xfrm>
              <a:custGeom>
                <a:avLst/>
                <a:gdLst>
                  <a:gd name="T0" fmla="*/ 12 w 21"/>
                  <a:gd name="T1" fmla="*/ 0 h 13"/>
                  <a:gd name="T2" fmla="*/ 20 w 21"/>
                  <a:gd name="T3" fmla="*/ 7 h 13"/>
                  <a:gd name="T4" fmla="*/ 9 w 21"/>
                  <a:gd name="T5" fmla="*/ 12 h 13"/>
                  <a:gd name="T6" fmla="*/ 0 w 21"/>
                  <a:gd name="T7" fmla="*/ 5 h 13"/>
                  <a:gd name="T8" fmla="*/ 12 w 21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3">
                    <a:moveTo>
                      <a:pt x="12" y="0"/>
                    </a:moveTo>
                    <a:cubicBezTo>
                      <a:pt x="17" y="1"/>
                      <a:pt x="21" y="4"/>
                      <a:pt x="20" y="7"/>
                    </a:cubicBezTo>
                    <a:cubicBezTo>
                      <a:pt x="20" y="11"/>
                      <a:pt x="15" y="13"/>
                      <a:pt x="9" y="12"/>
                    </a:cubicBezTo>
                    <a:cubicBezTo>
                      <a:pt x="4" y="12"/>
                      <a:pt x="0" y="9"/>
                      <a:pt x="0" y="5"/>
                    </a:cubicBezTo>
                    <a:cubicBezTo>
                      <a:pt x="1" y="2"/>
                      <a:pt x="6" y="0"/>
                      <a:pt x="12" y="0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3" name="Freeform 110"/>
              <p:cNvSpPr>
                <a:spLocks/>
              </p:cNvSpPr>
              <p:nvPr/>
            </p:nvSpPr>
            <p:spPr bwMode="auto">
              <a:xfrm>
                <a:off x="4130676" y="5076825"/>
                <a:ext cx="53975" cy="31750"/>
              </a:xfrm>
              <a:custGeom>
                <a:avLst/>
                <a:gdLst>
                  <a:gd name="T0" fmla="*/ 19 w 33"/>
                  <a:gd name="T1" fmla="*/ 1 h 20"/>
                  <a:gd name="T2" fmla="*/ 32 w 33"/>
                  <a:gd name="T3" fmla="*/ 11 h 20"/>
                  <a:gd name="T4" fmla="*/ 15 w 33"/>
                  <a:gd name="T5" fmla="*/ 19 h 20"/>
                  <a:gd name="T6" fmla="*/ 1 w 33"/>
                  <a:gd name="T7" fmla="*/ 8 h 20"/>
                  <a:gd name="T8" fmla="*/ 19 w 33"/>
                  <a:gd name="T9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20">
                    <a:moveTo>
                      <a:pt x="19" y="1"/>
                    </a:moveTo>
                    <a:cubicBezTo>
                      <a:pt x="27" y="1"/>
                      <a:pt x="33" y="6"/>
                      <a:pt x="32" y="11"/>
                    </a:cubicBezTo>
                    <a:cubicBezTo>
                      <a:pt x="31" y="17"/>
                      <a:pt x="24" y="20"/>
                      <a:pt x="15" y="19"/>
                    </a:cubicBezTo>
                    <a:cubicBezTo>
                      <a:pt x="7" y="18"/>
                      <a:pt x="0" y="14"/>
                      <a:pt x="1" y="8"/>
                    </a:cubicBezTo>
                    <a:cubicBezTo>
                      <a:pt x="2" y="3"/>
                      <a:pt x="10" y="0"/>
                      <a:pt x="19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4" name="Freeform 111"/>
              <p:cNvSpPr>
                <a:spLocks/>
              </p:cNvSpPr>
              <p:nvPr/>
            </p:nvSpPr>
            <p:spPr bwMode="auto">
              <a:xfrm>
                <a:off x="4143376" y="5138738"/>
                <a:ext cx="17463" cy="11113"/>
              </a:xfrm>
              <a:custGeom>
                <a:avLst/>
                <a:gdLst>
                  <a:gd name="T0" fmla="*/ 6 w 10"/>
                  <a:gd name="T1" fmla="*/ 0 h 7"/>
                  <a:gd name="T2" fmla="*/ 10 w 10"/>
                  <a:gd name="T3" fmla="*/ 4 h 7"/>
                  <a:gd name="T4" fmla="*/ 4 w 10"/>
                  <a:gd name="T5" fmla="*/ 6 h 7"/>
                  <a:gd name="T6" fmla="*/ 0 w 10"/>
                  <a:gd name="T7" fmla="*/ 3 h 7"/>
                  <a:gd name="T8" fmla="*/ 6 w 10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7">
                    <a:moveTo>
                      <a:pt x="6" y="0"/>
                    </a:moveTo>
                    <a:cubicBezTo>
                      <a:pt x="8" y="1"/>
                      <a:pt x="10" y="2"/>
                      <a:pt x="10" y="4"/>
                    </a:cubicBezTo>
                    <a:cubicBezTo>
                      <a:pt x="10" y="5"/>
                      <a:pt x="7" y="7"/>
                      <a:pt x="4" y="6"/>
                    </a:cubicBezTo>
                    <a:cubicBezTo>
                      <a:pt x="2" y="6"/>
                      <a:pt x="0" y="4"/>
                      <a:pt x="0" y="3"/>
                    </a:cubicBezTo>
                    <a:cubicBezTo>
                      <a:pt x="0" y="1"/>
                      <a:pt x="3" y="0"/>
                      <a:pt x="6" y="0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5" name="Freeform 112"/>
              <p:cNvSpPr>
                <a:spLocks/>
              </p:cNvSpPr>
              <p:nvPr/>
            </p:nvSpPr>
            <p:spPr bwMode="auto">
              <a:xfrm>
                <a:off x="4021138" y="5002213"/>
                <a:ext cx="19050" cy="11113"/>
              </a:xfrm>
              <a:custGeom>
                <a:avLst/>
                <a:gdLst>
                  <a:gd name="T0" fmla="*/ 6 w 11"/>
                  <a:gd name="T1" fmla="*/ 1 h 7"/>
                  <a:gd name="T2" fmla="*/ 10 w 11"/>
                  <a:gd name="T3" fmla="*/ 4 h 7"/>
                  <a:gd name="T4" fmla="*/ 5 w 11"/>
                  <a:gd name="T5" fmla="*/ 7 h 7"/>
                  <a:gd name="T6" fmla="*/ 0 w 11"/>
                  <a:gd name="T7" fmla="*/ 3 h 7"/>
                  <a:gd name="T8" fmla="*/ 6 w 11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7">
                    <a:moveTo>
                      <a:pt x="6" y="1"/>
                    </a:moveTo>
                    <a:cubicBezTo>
                      <a:pt x="9" y="1"/>
                      <a:pt x="11" y="2"/>
                      <a:pt x="10" y="4"/>
                    </a:cubicBezTo>
                    <a:cubicBezTo>
                      <a:pt x="10" y="6"/>
                      <a:pt x="7" y="7"/>
                      <a:pt x="5" y="7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1" y="1"/>
                      <a:pt x="3" y="0"/>
                      <a:pt x="6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6" name="Freeform 113"/>
              <p:cNvSpPr>
                <a:spLocks/>
              </p:cNvSpPr>
              <p:nvPr/>
            </p:nvSpPr>
            <p:spPr bwMode="auto">
              <a:xfrm>
                <a:off x="4243388" y="5005388"/>
                <a:ext cx="17463" cy="11113"/>
              </a:xfrm>
              <a:custGeom>
                <a:avLst/>
                <a:gdLst>
                  <a:gd name="T0" fmla="*/ 6 w 11"/>
                  <a:gd name="T1" fmla="*/ 1 h 7"/>
                  <a:gd name="T2" fmla="*/ 11 w 11"/>
                  <a:gd name="T3" fmla="*/ 4 h 7"/>
                  <a:gd name="T4" fmla="*/ 5 w 11"/>
                  <a:gd name="T5" fmla="*/ 7 h 7"/>
                  <a:gd name="T6" fmla="*/ 1 w 11"/>
                  <a:gd name="T7" fmla="*/ 3 h 7"/>
                  <a:gd name="T8" fmla="*/ 6 w 11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7">
                    <a:moveTo>
                      <a:pt x="6" y="1"/>
                    </a:moveTo>
                    <a:cubicBezTo>
                      <a:pt x="9" y="1"/>
                      <a:pt x="11" y="2"/>
                      <a:pt x="11" y="4"/>
                    </a:cubicBezTo>
                    <a:cubicBezTo>
                      <a:pt x="10" y="6"/>
                      <a:pt x="8" y="7"/>
                      <a:pt x="5" y="7"/>
                    </a:cubicBezTo>
                    <a:cubicBezTo>
                      <a:pt x="2" y="6"/>
                      <a:pt x="0" y="5"/>
                      <a:pt x="1" y="3"/>
                    </a:cubicBezTo>
                    <a:cubicBezTo>
                      <a:pt x="1" y="1"/>
                      <a:pt x="3" y="0"/>
                      <a:pt x="6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7" name="Freeform 114"/>
              <p:cNvSpPr>
                <a:spLocks/>
              </p:cNvSpPr>
              <p:nvPr/>
            </p:nvSpPr>
            <p:spPr bwMode="auto">
              <a:xfrm>
                <a:off x="4130676" y="4975225"/>
                <a:ext cx="53975" cy="34925"/>
              </a:xfrm>
              <a:custGeom>
                <a:avLst/>
                <a:gdLst>
                  <a:gd name="T0" fmla="*/ 19 w 33"/>
                  <a:gd name="T1" fmla="*/ 1 h 21"/>
                  <a:gd name="T2" fmla="*/ 32 w 33"/>
                  <a:gd name="T3" fmla="*/ 12 h 21"/>
                  <a:gd name="T4" fmla="*/ 15 w 33"/>
                  <a:gd name="T5" fmla="*/ 20 h 21"/>
                  <a:gd name="T6" fmla="*/ 1 w 33"/>
                  <a:gd name="T7" fmla="*/ 9 h 21"/>
                  <a:gd name="T8" fmla="*/ 19 w 33"/>
                  <a:gd name="T9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21">
                    <a:moveTo>
                      <a:pt x="19" y="1"/>
                    </a:moveTo>
                    <a:cubicBezTo>
                      <a:pt x="27" y="2"/>
                      <a:pt x="33" y="7"/>
                      <a:pt x="32" y="12"/>
                    </a:cubicBezTo>
                    <a:cubicBezTo>
                      <a:pt x="31" y="17"/>
                      <a:pt x="24" y="21"/>
                      <a:pt x="15" y="20"/>
                    </a:cubicBezTo>
                    <a:cubicBezTo>
                      <a:pt x="7" y="19"/>
                      <a:pt x="0" y="14"/>
                      <a:pt x="1" y="9"/>
                    </a:cubicBezTo>
                    <a:cubicBezTo>
                      <a:pt x="2" y="4"/>
                      <a:pt x="10" y="0"/>
                      <a:pt x="19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8" name="Freeform 115"/>
              <p:cNvSpPr>
                <a:spLocks/>
              </p:cNvSpPr>
              <p:nvPr/>
            </p:nvSpPr>
            <p:spPr bwMode="auto">
              <a:xfrm>
                <a:off x="4244976" y="5060950"/>
                <a:ext cx="34925" cy="22225"/>
              </a:xfrm>
              <a:custGeom>
                <a:avLst/>
                <a:gdLst>
                  <a:gd name="T0" fmla="*/ 12 w 21"/>
                  <a:gd name="T1" fmla="*/ 1 h 13"/>
                  <a:gd name="T2" fmla="*/ 21 w 21"/>
                  <a:gd name="T3" fmla="*/ 8 h 13"/>
                  <a:gd name="T4" fmla="*/ 9 w 21"/>
                  <a:gd name="T5" fmla="*/ 13 h 13"/>
                  <a:gd name="T6" fmla="*/ 1 w 21"/>
                  <a:gd name="T7" fmla="*/ 6 h 13"/>
                  <a:gd name="T8" fmla="*/ 12 w 21"/>
                  <a:gd name="T9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3">
                    <a:moveTo>
                      <a:pt x="12" y="1"/>
                    </a:moveTo>
                    <a:cubicBezTo>
                      <a:pt x="17" y="1"/>
                      <a:pt x="21" y="4"/>
                      <a:pt x="21" y="8"/>
                    </a:cubicBezTo>
                    <a:cubicBezTo>
                      <a:pt x="20" y="11"/>
                      <a:pt x="15" y="13"/>
                      <a:pt x="9" y="13"/>
                    </a:cubicBezTo>
                    <a:cubicBezTo>
                      <a:pt x="4" y="12"/>
                      <a:pt x="0" y="9"/>
                      <a:pt x="1" y="6"/>
                    </a:cubicBezTo>
                    <a:cubicBezTo>
                      <a:pt x="1" y="3"/>
                      <a:pt x="6" y="0"/>
                      <a:pt x="12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9" name="Freeform 116"/>
              <p:cNvSpPr>
                <a:spLocks/>
              </p:cNvSpPr>
              <p:nvPr/>
            </p:nvSpPr>
            <p:spPr bwMode="auto">
              <a:xfrm>
                <a:off x="4094163" y="5024438"/>
                <a:ext cx="34925" cy="22225"/>
              </a:xfrm>
              <a:custGeom>
                <a:avLst/>
                <a:gdLst>
                  <a:gd name="T0" fmla="*/ 12 w 21"/>
                  <a:gd name="T1" fmla="*/ 1 h 13"/>
                  <a:gd name="T2" fmla="*/ 21 w 21"/>
                  <a:gd name="T3" fmla="*/ 8 h 13"/>
                  <a:gd name="T4" fmla="*/ 10 w 21"/>
                  <a:gd name="T5" fmla="*/ 13 h 13"/>
                  <a:gd name="T6" fmla="*/ 1 w 21"/>
                  <a:gd name="T7" fmla="*/ 6 h 13"/>
                  <a:gd name="T8" fmla="*/ 12 w 21"/>
                  <a:gd name="T9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3">
                    <a:moveTo>
                      <a:pt x="12" y="1"/>
                    </a:moveTo>
                    <a:cubicBezTo>
                      <a:pt x="17" y="1"/>
                      <a:pt x="21" y="4"/>
                      <a:pt x="21" y="8"/>
                    </a:cubicBezTo>
                    <a:cubicBezTo>
                      <a:pt x="20" y="11"/>
                      <a:pt x="15" y="13"/>
                      <a:pt x="10" y="13"/>
                    </a:cubicBezTo>
                    <a:cubicBezTo>
                      <a:pt x="4" y="12"/>
                      <a:pt x="0" y="9"/>
                      <a:pt x="1" y="6"/>
                    </a:cubicBezTo>
                    <a:cubicBezTo>
                      <a:pt x="1" y="2"/>
                      <a:pt x="6" y="0"/>
                      <a:pt x="12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" name="Freeform 117"/>
              <p:cNvSpPr>
                <a:spLocks/>
              </p:cNvSpPr>
              <p:nvPr/>
            </p:nvSpPr>
            <p:spPr bwMode="auto">
              <a:xfrm>
                <a:off x="4006851" y="5087938"/>
                <a:ext cx="34925" cy="22225"/>
              </a:xfrm>
              <a:custGeom>
                <a:avLst/>
                <a:gdLst>
                  <a:gd name="T0" fmla="*/ 11 w 21"/>
                  <a:gd name="T1" fmla="*/ 1 h 14"/>
                  <a:gd name="T2" fmla="*/ 20 w 21"/>
                  <a:gd name="T3" fmla="*/ 8 h 14"/>
                  <a:gd name="T4" fmla="*/ 9 w 21"/>
                  <a:gd name="T5" fmla="*/ 13 h 14"/>
                  <a:gd name="T6" fmla="*/ 0 w 21"/>
                  <a:gd name="T7" fmla="*/ 6 h 14"/>
                  <a:gd name="T8" fmla="*/ 11 w 21"/>
                  <a:gd name="T9" fmla="*/ 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4">
                    <a:moveTo>
                      <a:pt x="11" y="1"/>
                    </a:moveTo>
                    <a:cubicBezTo>
                      <a:pt x="17" y="1"/>
                      <a:pt x="21" y="5"/>
                      <a:pt x="20" y="8"/>
                    </a:cubicBezTo>
                    <a:cubicBezTo>
                      <a:pt x="20" y="11"/>
                      <a:pt x="15" y="14"/>
                      <a:pt x="9" y="13"/>
                    </a:cubicBezTo>
                    <a:cubicBezTo>
                      <a:pt x="3" y="13"/>
                      <a:pt x="0" y="9"/>
                      <a:pt x="0" y="6"/>
                    </a:cubicBezTo>
                    <a:cubicBezTo>
                      <a:pt x="1" y="3"/>
                      <a:pt x="6" y="0"/>
                      <a:pt x="11" y="1"/>
                    </a:cubicBezTo>
                    <a:close/>
                  </a:path>
                </a:pathLst>
              </a:custGeom>
              <a:solidFill>
                <a:srgbClr val="E4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" name="Freeform 118"/>
              <p:cNvSpPr>
                <a:spLocks/>
              </p:cNvSpPr>
              <p:nvPr/>
            </p:nvSpPr>
            <p:spPr bwMode="auto">
              <a:xfrm>
                <a:off x="6267451" y="3551238"/>
                <a:ext cx="636588" cy="949325"/>
              </a:xfrm>
              <a:custGeom>
                <a:avLst/>
                <a:gdLst>
                  <a:gd name="T0" fmla="*/ 385 w 385"/>
                  <a:gd name="T1" fmla="*/ 240 h 574"/>
                  <a:gd name="T2" fmla="*/ 197 w 385"/>
                  <a:gd name="T3" fmla="*/ 559 h 574"/>
                  <a:gd name="T4" fmla="*/ 127 w 385"/>
                  <a:gd name="T5" fmla="*/ 520 h 574"/>
                  <a:gd name="T6" fmla="*/ 0 w 385"/>
                  <a:gd name="T7" fmla="*/ 382 h 574"/>
                  <a:gd name="T8" fmla="*/ 16 w 385"/>
                  <a:gd name="T9" fmla="*/ 104 h 574"/>
                  <a:gd name="T10" fmla="*/ 385 w 385"/>
                  <a:gd name="T11" fmla="*/ 240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5" h="574">
                    <a:moveTo>
                      <a:pt x="385" y="240"/>
                    </a:moveTo>
                    <a:cubicBezTo>
                      <a:pt x="197" y="559"/>
                      <a:pt x="197" y="559"/>
                      <a:pt x="197" y="559"/>
                    </a:cubicBezTo>
                    <a:cubicBezTo>
                      <a:pt x="197" y="559"/>
                      <a:pt x="187" y="574"/>
                      <a:pt x="127" y="520"/>
                    </a:cubicBezTo>
                    <a:cubicBezTo>
                      <a:pt x="67" y="467"/>
                      <a:pt x="0" y="382"/>
                      <a:pt x="0" y="382"/>
                    </a:cubicBezTo>
                    <a:cubicBezTo>
                      <a:pt x="16" y="104"/>
                      <a:pt x="16" y="104"/>
                      <a:pt x="16" y="104"/>
                    </a:cubicBezTo>
                    <a:cubicBezTo>
                      <a:pt x="16" y="104"/>
                      <a:pt x="40" y="0"/>
                      <a:pt x="385" y="240"/>
                    </a:cubicBezTo>
                    <a:close/>
                  </a:path>
                </a:pathLst>
              </a:cu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" name="Freeform 119"/>
              <p:cNvSpPr>
                <a:spLocks/>
              </p:cNvSpPr>
              <p:nvPr/>
            </p:nvSpPr>
            <p:spPr bwMode="auto">
              <a:xfrm>
                <a:off x="5027613" y="3729038"/>
                <a:ext cx="671513" cy="850900"/>
              </a:xfrm>
              <a:custGeom>
                <a:avLst/>
                <a:gdLst>
                  <a:gd name="T0" fmla="*/ 294 w 406"/>
                  <a:gd name="T1" fmla="*/ 431 h 515"/>
                  <a:gd name="T2" fmla="*/ 57 w 406"/>
                  <a:gd name="T3" fmla="*/ 494 h 515"/>
                  <a:gd name="T4" fmla="*/ 0 w 406"/>
                  <a:gd name="T5" fmla="*/ 137 h 515"/>
                  <a:gd name="T6" fmla="*/ 367 w 406"/>
                  <a:gd name="T7" fmla="*/ 0 h 515"/>
                  <a:gd name="T8" fmla="*/ 406 w 406"/>
                  <a:gd name="T9" fmla="*/ 49 h 515"/>
                  <a:gd name="T10" fmla="*/ 406 w 406"/>
                  <a:gd name="T11" fmla="*/ 405 h 515"/>
                  <a:gd name="T12" fmla="*/ 294 w 406"/>
                  <a:gd name="T13" fmla="*/ 431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6" h="515">
                    <a:moveTo>
                      <a:pt x="294" y="431"/>
                    </a:moveTo>
                    <a:cubicBezTo>
                      <a:pt x="294" y="431"/>
                      <a:pt x="96" y="515"/>
                      <a:pt x="57" y="494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137"/>
                      <a:pt x="204" y="29"/>
                      <a:pt x="367" y="0"/>
                    </a:cubicBezTo>
                    <a:cubicBezTo>
                      <a:pt x="406" y="49"/>
                      <a:pt x="406" y="49"/>
                      <a:pt x="406" y="49"/>
                    </a:cubicBezTo>
                    <a:cubicBezTo>
                      <a:pt x="406" y="405"/>
                      <a:pt x="406" y="405"/>
                      <a:pt x="406" y="405"/>
                    </a:cubicBezTo>
                    <a:lnTo>
                      <a:pt x="294" y="431"/>
                    </a:lnTo>
                    <a:close/>
                  </a:path>
                </a:pathLst>
              </a:cu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23" name="Rectangle 120"/>
            <p:cNvSpPr>
              <a:spLocks noChangeArrowheads="1"/>
            </p:cNvSpPr>
            <p:nvPr/>
          </p:nvSpPr>
          <p:spPr bwMode="auto">
            <a:xfrm>
              <a:off x="2572182" y="2660820"/>
              <a:ext cx="931345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3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  <a:ea typeface="微软雅黑" panose="020B0503020204020204" pitchFamily="34" charset="-122"/>
                </a:rPr>
                <a:t>66.1%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</a:endParaRPr>
            </a:p>
          </p:txBody>
        </p:sp>
        <p:sp>
          <p:nvSpPr>
            <p:cNvPr id="124" name="Rectangle 121"/>
            <p:cNvSpPr>
              <a:spLocks noChangeArrowheads="1"/>
            </p:cNvSpPr>
            <p:nvPr/>
          </p:nvSpPr>
          <p:spPr bwMode="auto">
            <a:xfrm>
              <a:off x="2664992" y="4535204"/>
              <a:ext cx="86562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3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  <a:ea typeface="微软雅黑" panose="020B0503020204020204" pitchFamily="34" charset="-122"/>
                </a:rPr>
                <a:t>13.1%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</a:endParaRPr>
            </a:p>
          </p:txBody>
        </p:sp>
        <p:sp>
          <p:nvSpPr>
            <p:cNvPr id="125" name="Rectangle 122"/>
            <p:cNvSpPr>
              <a:spLocks noChangeArrowheads="1"/>
            </p:cNvSpPr>
            <p:nvPr/>
          </p:nvSpPr>
          <p:spPr bwMode="auto">
            <a:xfrm>
              <a:off x="9610849" y="4619842"/>
              <a:ext cx="718145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3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  <a:ea typeface="微软雅黑" panose="020B0503020204020204" pitchFamily="34" charset="-122"/>
                </a:rPr>
                <a:t>5.7%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</a:endParaRPr>
            </a:p>
          </p:txBody>
        </p:sp>
        <p:sp>
          <p:nvSpPr>
            <p:cNvPr id="126" name="Rectangle 123"/>
            <p:cNvSpPr>
              <a:spLocks noChangeArrowheads="1"/>
            </p:cNvSpPr>
            <p:nvPr/>
          </p:nvSpPr>
          <p:spPr bwMode="auto">
            <a:xfrm>
              <a:off x="9610849" y="2667794"/>
              <a:ext cx="867225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3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  <a:ea typeface="微软雅黑" panose="020B0503020204020204" pitchFamily="34" charset="-122"/>
                </a:rPr>
                <a:t>15.1%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</a:endParaRPr>
            </a:p>
          </p:txBody>
        </p:sp>
        <p:grpSp>
          <p:nvGrpSpPr>
            <p:cNvPr id="153" name="6074dae5-03b0-4812-a51b-6a8d2a43eead" descr="0AUAAB+LCAAAAAAABADNVE1v4jAQ/S/e7S1CodLSFTfaii7asq0KooeKg5sMZFrHQc6kokX89x0nMTgi/eBW5RLNvPGb9/ySjfhJrysQfTFJpaFLlEsj0xFBKgIxikVfF0oF4hx1jHp5ZbJilYv+w2Y35nfukZKLTGXGzmoklGomVcGwA7yDHfRvFguMYJpACg4zRU0DHU8SGTMi7IS8j8FlQhryvC7cPD5BRN5Yv2dRRZ7wmT+Gw4th7/evM3tYSRNut3bFGNb87orCEdY7WhdaxdqGr7Uu30q2DghMi97GyB4YWL050CCKQFO9eSWorB/odOvvSNmVFfzj4+ym4lxGz2VFzA9UMStzNIrb4PtpO31PWxmVKazpi9rmLep2Ma1y92lMHWyMGtMirWHltmO59krdsCpiHCvwYSPNXrzsGLq2Vr5PyDDBMDOpJCbchNuT/ffQ63W6bQl1+3w1obdZTpjp4+6xHvJvcgaGMJJqoHCpU7ba/jDIAEUJd/9kBt8yTc3+NSyIm38BVrV9E3xjuoVUOTgT3A07bVV4A3EHShK+NACNmngvJk2Uz+PlZu9LIzmVvR98FWX8jjLTTvhOtl37MYmvN2hbe87Pf6LceKbQBQAA"/>
            <p:cNvGrpSpPr>
              <a:grpSpLocks noChangeAspect="1"/>
            </p:cNvGrpSpPr>
            <p:nvPr/>
          </p:nvGrpSpPr>
          <p:grpSpPr>
            <a:xfrm>
              <a:off x="760825" y="3205590"/>
              <a:ext cx="2970233" cy="440122"/>
              <a:chOff x="3718557" y="1582115"/>
              <a:chExt cx="5638549" cy="440122"/>
            </a:xfrm>
          </p:grpSpPr>
          <p:sp>
            <p:nvSpPr>
              <p:cNvPr id="155" name="BackShape"/>
              <p:cNvSpPr/>
              <p:nvPr/>
            </p:nvSpPr>
            <p:spPr>
              <a:xfrm>
                <a:off x="3718557" y="1582115"/>
                <a:ext cx="5638549" cy="440122"/>
              </a:xfrm>
              <a:prstGeom prst="roundRect">
                <a:avLst>
                  <a:gd name="adj" fmla="val 50000"/>
                </a:avLst>
              </a:pr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6" name="RelativeShape"/>
              <p:cNvSpPr/>
              <p:nvPr/>
            </p:nvSpPr>
            <p:spPr>
              <a:xfrm>
                <a:off x="3836215" y="1665535"/>
                <a:ext cx="5403233" cy="27328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7" name="ValueShape"/>
              <p:cNvSpPr/>
              <p:nvPr/>
            </p:nvSpPr>
            <p:spPr>
              <a:xfrm>
                <a:off x="3836215" y="1665535"/>
                <a:ext cx="3571536" cy="273283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66" name="6074dae5-03b0-4812-a51b-6a8d2a43eead" descr="0AUAAB+LCAAAAAAABADNVE1v2kAQ/S/b9mYh0yhSxQ2aOkFpCiooOVQctvaAJ1mv0XqMaBD/vbO2F9bC+eAW+WLNvNk37+2zd+Iz/VuDGIhZJg1doVwZmY0JMhGIcSIGulQqECPUCerVtcnLdSEGf3aHMb/zgJR+z1Vu7KxGQqnupSoZdoJ3sJP+ZLnEGOYpZOAwc9Q01MkslQkjwl7I+xhcpaShKJrC5O8jxOSNDb5ZVFmkfOanKPpxNYouI3tYRRPu93bFBLb87orCETY7Whc6xdqGr7UpTyVbBwSmQ29r5AgMrN4CaBjHoKnZvBZU1U90uvUPpOzKGn7xcXZTMZLxU1URixNVzMocreI++Hjavr6krYrKHLb0Tm2LDnWHmNa5ezOmDnaHGrMya2DVtndy65X6YV3EJFHgw8aavdgcGPq2Vr3PyDBBlJtMEhPuwv2X4/fQv+j1uxLq9nlvQqd5QZjr8+6xGfJv8h4MYSzVUOFKZ2y1/WGQAYpT7t7kBp9zTe3+T1gSN28B1o19M3xmuqVUBTgT3A07bXV4A/EblCTctACtmngpJm2Uz+Pl5uhLKzm1va98FVX8zjLTTvhOdl37OYlvNuhae8HPf4WAYTLQBQAA"/>
            <p:cNvGrpSpPr>
              <a:grpSpLocks noChangeAspect="1"/>
            </p:cNvGrpSpPr>
            <p:nvPr/>
          </p:nvGrpSpPr>
          <p:grpSpPr>
            <a:xfrm>
              <a:off x="804533" y="5113337"/>
              <a:ext cx="2970233" cy="440122"/>
              <a:chOff x="3718557" y="1582115"/>
              <a:chExt cx="5638549" cy="440122"/>
            </a:xfrm>
          </p:grpSpPr>
          <p:sp>
            <p:nvSpPr>
              <p:cNvPr id="167" name="BackShape"/>
              <p:cNvSpPr/>
              <p:nvPr/>
            </p:nvSpPr>
            <p:spPr>
              <a:xfrm>
                <a:off x="3718557" y="1582115"/>
                <a:ext cx="5638549" cy="44012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8" name="RelativeShape"/>
              <p:cNvSpPr/>
              <p:nvPr/>
            </p:nvSpPr>
            <p:spPr>
              <a:xfrm>
                <a:off x="3836215" y="1665535"/>
                <a:ext cx="5403233" cy="27328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9" name="ValueShape"/>
              <p:cNvSpPr/>
              <p:nvPr/>
            </p:nvSpPr>
            <p:spPr>
              <a:xfrm>
                <a:off x="3836215" y="1665535"/>
                <a:ext cx="707823" cy="273283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71" name="6074dae5-03b0-4812-a51b-6a8d2a43eead" descr="zwUAAB+LCAAAAAAABADNVMFu2kAQ/Zdtc7OQEwm14gZNnKA2DSooPVQctvaAp12v0XqMKIh/76zthbUwSbhFvlgzb/bNe/vsnfhI/1YgBmKaSUO3KJdGZmOCTARinIiBLpUKxAh1gnp5b/JyVYjBr91hzO/8REq/5Co3dlYjoVTPUpUMO8E72En/abHAGGYpZOAwM9Q01Mk0lQkjwl7I+xhcpqShKJrC0+8/EJM3NvhsUWWR8pkfoujudhT1I3tYRRPu93bFBDb87orCETY7Whc6xdqGr7UpTyRbBwSmQ29r5AgMrN4CaBjHoKnZvBZU1U90uvUPpOzKCr7zcXZTMZLx36oi5ieqmJU5WsV98P603ZzTVkVlBht6o7Z5h7pDTOvcvRpTB3tEjVmZNbBq20e58UrXYV3EJFHgw8aavVgfGK5trXqfkmGCKDeZJCbchfur4/fQ733qCqhb560BneQFYa4vu8ZmyL/IZzCEsVRDhUudsdP2f0EGKE65+5Ab3Oaa2v1vsCBufgVYNe5Ncct0C6kKcB64C3ba6uwG4gcoSbhuAVo1cS4lbZTP48Xm6EsrOLW9L3wUVfouMtNO+E523folgW826Fp7zs9/ePLSsc8FAAA="/>
            <p:cNvGrpSpPr>
              <a:grpSpLocks noChangeAspect="1"/>
            </p:cNvGrpSpPr>
            <p:nvPr/>
          </p:nvGrpSpPr>
          <p:grpSpPr>
            <a:xfrm>
              <a:off x="8156488" y="5113337"/>
              <a:ext cx="2970233" cy="440122"/>
              <a:chOff x="3718557" y="1582115"/>
              <a:chExt cx="5638549" cy="440122"/>
            </a:xfrm>
          </p:grpSpPr>
          <p:sp>
            <p:nvSpPr>
              <p:cNvPr id="172" name="BackShape"/>
              <p:cNvSpPr/>
              <p:nvPr/>
            </p:nvSpPr>
            <p:spPr>
              <a:xfrm>
                <a:off x="3718557" y="1582115"/>
                <a:ext cx="5638549" cy="44012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3" name="RelativeShape"/>
              <p:cNvSpPr/>
              <p:nvPr/>
            </p:nvSpPr>
            <p:spPr>
              <a:xfrm>
                <a:off x="3836215" y="1665535"/>
                <a:ext cx="5403233" cy="27328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4" name="ValueShape"/>
              <p:cNvSpPr/>
              <p:nvPr/>
            </p:nvSpPr>
            <p:spPr>
              <a:xfrm>
                <a:off x="3836215" y="1665535"/>
                <a:ext cx="307985" cy="273283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76" name="6074dae5-03b0-4812-a51b-6a8d2a43eead" descr="0AUAAB+LCAAAAAAABADNVMtOwzAQ/BcDtwilSDzUWwEVKp6iFRxQDybZNguOUzkbVKj676yTuHXU8OgN5RLtznp2xpMsxC59zEB0xTCVhs5RTo1MBwSpCMQgFl1dKBWIU9Qx6umFyYpZLrrPi9WY33lCSs4ylRk7q5FQqkepCoZt4B1so383mWAEowRScJgRaurpeJjImBHhfsj7GJwmpCHP68LdyytE5I11jyyqyBM+c6ffP+sfnRwe28NKmnC5tCvGMOd3VxSOsN7RutAq1jZ8rXX5XrJ1QGBa9DZG1sDA6s2BelEEmurNK0FlfUOnW39Fyq7M4JaPs5uKUxm9lRUx3lDFrMzRKC6D/6ft4DttZVRGMKc/ahu3qFvFtMrdrzF1sBvUmBZpDSu3vZFzr9QJqyLGsQIfNtDsxfuKoWNr5fuQDBP0M5NKYsJFuNxbfw+dw/1OW0LdPn9N6H2WE2Z6u3ush/ybfARDGEnVUzjVKVttfxhkgKKEu5eZwc9MU7N/DRPi5hXArLZviJ9MN5EqB2eCu2GnrQpvIB5AScL3BqBRE9/FpInyebzcrH1pJKey94evoozfVmbaCd/JtmvfJvH1Bm1rj/n5Ailk0ZfQBQAA"/>
            <p:cNvGrpSpPr>
              <a:grpSpLocks noChangeAspect="1"/>
            </p:cNvGrpSpPr>
            <p:nvPr/>
          </p:nvGrpSpPr>
          <p:grpSpPr>
            <a:xfrm>
              <a:off x="8156488" y="3205590"/>
              <a:ext cx="2970233" cy="440122"/>
              <a:chOff x="3718557" y="1582115"/>
              <a:chExt cx="5638549" cy="440122"/>
            </a:xfrm>
          </p:grpSpPr>
          <p:sp>
            <p:nvSpPr>
              <p:cNvPr id="177" name="BackShape"/>
              <p:cNvSpPr/>
              <p:nvPr/>
            </p:nvSpPr>
            <p:spPr>
              <a:xfrm>
                <a:off x="3718557" y="1582115"/>
                <a:ext cx="5638549" cy="440122"/>
              </a:xfrm>
              <a:prstGeom prst="roundRect">
                <a:avLst>
                  <a:gd name="adj" fmla="val 50000"/>
                </a:avLst>
              </a:pr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8" name="RelativeShape"/>
              <p:cNvSpPr/>
              <p:nvPr/>
            </p:nvSpPr>
            <p:spPr>
              <a:xfrm>
                <a:off x="3836215" y="1665535"/>
                <a:ext cx="5403233" cy="273283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9" name="ValueShape"/>
              <p:cNvSpPr/>
              <p:nvPr/>
            </p:nvSpPr>
            <p:spPr>
              <a:xfrm>
                <a:off x="3836215" y="1665535"/>
                <a:ext cx="815889" cy="273283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2733007" y="605242"/>
            <a:ext cx="6725987" cy="625475"/>
            <a:chOff x="1499905" y="759111"/>
            <a:chExt cx="6725987" cy="625475"/>
          </a:xfrm>
        </p:grpSpPr>
        <p:sp>
          <p:nvSpPr>
            <p:cNvPr id="164" name="Freeform 5"/>
            <p:cNvSpPr>
              <a:spLocks/>
            </p:cNvSpPr>
            <p:nvPr/>
          </p:nvSpPr>
          <p:spPr bwMode="auto">
            <a:xfrm>
              <a:off x="1499905" y="759111"/>
              <a:ext cx="569913" cy="385762"/>
            </a:xfrm>
            <a:custGeom>
              <a:avLst/>
              <a:gdLst>
                <a:gd name="T0" fmla="*/ 359 w 359"/>
                <a:gd name="T1" fmla="*/ 0 h 243"/>
                <a:gd name="T2" fmla="*/ 0 w 359"/>
                <a:gd name="T3" fmla="*/ 0 h 243"/>
                <a:gd name="T4" fmla="*/ 57 w 359"/>
                <a:gd name="T5" fmla="*/ 123 h 243"/>
                <a:gd name="T6" fmla="*/ 0 w 359"/>
                <a:gd name="T7" fmla="*/ 243 h 243"/>
                <a:gd name="T8" fmla="*/ 359 w 359"/>
                <a:gd name="T9" fmla="*/ 243 h 243"/>
                <a:gd name="T10" fmla="*/ 359 w 359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9" h="243">
                  <a:moveTo>
                    <a:pt x="359" y="0"/>
                  </a:moveTo>
                  <a:lnTo>
                    <a:pt x="0" y="0"/>
                  </a:lnTo>
                  <a:lnTo>
                    <a:pt x="57" y="123"/>
                  </a:lnTo>
                  <a:lnTo>
                    <a:pt x="0" y="243"/>
                  </a:lnTo>
                  <a:lnTo>
                    <a:pt x="359" y="243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Freeform 6"/>
            <p:cNvSpPr>
              <a:spLocks/>
            </p:cNvSpPr>
            <p:nvPr/>
          </p:nvSpPr>
          <p:spPr bwMode="auto">
            <a:xfrm>
              <a:off x="1733268" y="759111"/>
              <a:ext cx="336550" cy="263525"/>
            </a:xfrm>
            <a:custGeom>
              <a:avLst/>
              <a:gdLst>
                <a:gd name="T0" fmla="*/ 0 w 212"/>
                <a:gd name="T1" fmla="*/ 82 h 166"/>
                <a:gd name="T2" fmla="*/ 212 w 212"/>
                <a:gd name="T3" fmla="*/ 0 h 166"/>
                <a:gd name="T4" fmla="*/ 212 w 212"/>
                <a:gd name="T5" fmla="*/ 166 h 166"/>
                <a:gd name="T6" fmla="*/ 0 w 212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166">
                  <a:moveTo>
                    <a:pt x="0" y="82"/>
                  </a:moveTo>
                  <a:lnTo>
                    <a:pt x="212" y="0"/>
                  </a:lnTo>
                  <a:lnTo>
                    <a:pt x="212" y="16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Freeform 7"/>
            <p:cNvSpPr>
              <a:spLocks/>
            </p:cNvSpPr>
            <p:nvPr/>
          </p:nvSpPr>
          <p:spPr bwMode="auto">
            <a:xfrm>
              <a:off x="7657567" y="759111"/>
              <a:ext cx="568325" cy="385762"/>
            </a:xfrm>
            <a:custGeom>
              <a:avLst/>
              <a:gdLst>
                <a:gd name="T0" fmla="*/ 0 w 358"/>
                <a:gd name="T1" fmla="*/ 0 h 243"/>
                <a:gd name="T2" fmla="*/ 358 w 358"/>
                <a:gd name="T3" fmla="*/ 0 h 243"/>
                <a:gd name="T4" fmla="*/ 304 w 358"/>
                <a:gd name="T5" fmla="*/ 123 h 243"/>
                <a:gd name="T6" fmla="*/ 358 w 358"/>
                <a:gd name="T7" fmla="*/ 243 h 243"/>
                <a:gd name="T8" fmla="*/ 0 w 358"/>
                <a:gd name="T9" fmla="*/ 243 h 243"/>
                <a:gd name="T10" fmla="*/ 0 w 358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243">
                  <a:moveTo>
                    <a:pt x="0" y="0"/>
                  </a:moveTo>
                  <a:lnTo>
                    <a:pt x="358" y="0"/>
                  </a:lnTo>
                  <a:lnTo>
                    <a:pt x="304" y="123"/>
                  </a:lnTo>
                  <a:lnTo>
                    <a:pt x="358" y="243"/>
                  </a:lnTo>
                  <a:lnTo>
                    <a:pt x="0" y="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Freeform 8"/>
            <p:cNvSpPr>
              <a:spLocks/>
            </p:cNvSpPr>
            <p:nvPr/>
          </p:nvSpPr>
          <p:spPr bwMode="auto">
            <a:xfrm>
              <a:off x="7657567" y="759111"/>
              <a:ext cx="334963" cy="263525"/>
            </a:xfrm>
            <a:custGeom>
              <a:avLst/>
              <a:gdLst>
                <a:gd name="T0" fmla="*/ 211 w 211"/>
                <a:gd name="T1" fmla="*/ 82 h 166"/>
                <a:gd name="T2" fmla="*/ 0 w 211"/>
                <a:gd name="T3" fmla="*/ 0 h 166"/>
                <a:gd name="T4" fmla="*/ 0 w 211"/>
                <a:gd name="T5" fmla="*/ 166 h 166"/>
                <a:gd name="T6" fmla="*/ 211 w 211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166">
                  <a:moveTo>
                    <a:pt x="211" y="82"/>
                  </a:moveTo>
                  <a:lnTo>
                    <a:pt x="0" y="0"/>
                  </a:lnTo>
                  <a:lnTo>
                    <a:pt x="0" y="166"/>
                  </a:lnTo>
                  <a:lnTo>
                    <a:pt x="211" y="8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Rectangle 9"/>
            <p:cNvSpPr>
              <a:spLocks noChangeArrowheads="1"/>
            </p:cNvSpPr>
            <p:nvPr/>
          </p:nvSpPr>
          <p:spPr bwMode="auto">
            <a:xfrm>
              <a:off x="1733268" y="889286"/>
              <a:ext cx="6259262" cy="4953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CN" altLang="zh-CN" sz="24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2016年中国外卖O2O用户消费频次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7094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图表 232"/>
          <p:cNvGraphicFramePr/>
          <p:nvPr>
            <p:extLst>
              <p:ext uri="{D42A27DB-BD31-4B8C-83A1-F6EECF244321}">
                <p14:modId xmlns:p14="http://schemas.microsoft.com/office/powerpoint/2010/main" val="684642087"/>
              </p:ext>
            </p:extLst>
          </p:nvPr>
        </p:nvGraphicFramePr>
        <p:xfrm>
          <a:off x="2849675" y="1903091"/>
          <a:ext cx="6033068" cy="402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Freeform 33"/>
          <p:cNvSpPr>
            <a:spLocks/>
          </p:cNvSpPr>
          <p:nvPr/>
        </p:nvSpPr>
        <p:spPr bwMode="auto">
          <a:xfrm>
            <a:off x="4346575" y="3917288"/>
            <a:ext cx="788988" cy="0"/>
          </a:xfrm>
          <a:custGeom>
            <a:avLst/>
            <a:gdLst>
              <a:gd name="T0" fmla="*/ 444 w 444"/>
              <a:gd name="T1" fmla="*/ 0 w 444"/>
              <a:gd name="T2" fmla="*/ 0 w 444"/>
              <a:gd name="T3" fmla="*/ 444 w 444"/>
              <a:gd name="T4" fmla="*/ 444 w 44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</a:cxnLst>
            <a:rect l="0" t="0" r="r" b="b"/>
            <a:pathLst>
              <a:path w="444">
                <a:moveTo>
                  <a:pt x="44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444" y="0"/>
                  <a:pt x="444" y="0"/>
                  <a:pt x="444" y="0"/>
                </a:cubicBezTo>
                <a:cubicBezTo>
                  <a:pt x="444" y="0"/>
                  <a:pt x="444" y="0"/>
                  <a:pt x="444" y="0"/>
                </a:cubicBezTo>
              </a:path>
            </a:pathLst>
          </a:custGeom>
          <a:solidFill>
            <a:srgbClr val="1E3C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29" name="组合 228"/>
          <p:cNvGrpSpPr/>
          <p:nvPr/>
        </p:nvGrpSpPr>
        <p:grpSpPr>
          <a:xfrm>
            <a:off x="5106988" y="2891763"/>
            <a:ext cx="1609725" cy="2101850"/>
            <a:chOff x="5106988" y="3062288"/>
            <a:chExt cx="1609725" cy="2101850"/>
          </a:xfrm>
        </p:grpSpPr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5902325" y="40878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5902325" y="40878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5902325" y="40878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5902325" y="40878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5902325" y="409416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5902325" y="409416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5902325" y="409416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5902325" y="409416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163"/>
            <p:cNvSpPr>
              <a:spLocks/>
            </p:cNvSpPr>
            <p:nvPr/>
          </p:nvSpPr>
          <p:spPr bwMode="auto">
            <a:xfrm>
              <a:off x="5106988" y="3109913"/>
              <a:ext cx="1609725" cy="2054225"/>
            </a:xfrm>
            <a:custGeom>
              <a:avLst/>
              <a:gdLst>
                <a:gd name="T0" fmla="*/ 867 w 904"/>
                <a:gd name="T1" fmla="*/ 1096 h 1154"/>
                <a:gd name="T2" fmla="*/ 42 w 904"/>
                <a:gd name="T3" fmla="*/ 1111 h 1154"/>
                <a:gd name="T4" fmla="*/ 19 w 904"/>
                <a:gd name="T5" fmla="*/ 43 h 1154"/>
                <a:gd name="T6" fmla="*/ 844 w 904"/>
                <a:gd name="T7" fmla="*/ 28 h 1154"/>
                <a:gd name="T8" fmla="*/ 867 w 904"/>
                <a:gd name="T9" fmla="*/ 1096 h 1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4" h="1154">
                  <a:moveTo>
                    <a:pt x="867" y="1096"/>
                  </a:moveTo>
                  <a:cubicBezTo>
                    <a:pt x="829" y="1126"/>
                    <a:pt x="78" y="1154"/>
                    <a:pt x="42" y="1111"/>
                  </a:cubicBezTo>
                  <a:cubicBezTo>
                    <a:pt x="4" y="1069"/>
                    <a:pt x="0" y="87"/>
                    <a:pt x="19" y="43"/>
                  </a:cubicBezTo>
                  <a:cubicBezTo>
                    <a:pt x="38" y="0"/>
                    <a:pt x="819" y="2"/>
                    <a:pt x="844" y="28"/>
                  </a:cubicBezTo>
                  <a:cubicBezTo>
                    <a:pt x="870" y="53"/>
                    <a:pt x="904" y="1063"/>
                    <a:pt x="867" y="1096"/>
                  </a:cubicBezTo>
                  <a:close/>
                </a:path>
              </a:pathLst>
            </a:custGeom>
            <a:solidFill>
              <a:srgbClr val="D19F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Freeform 164"/>
            <p:cNvSpPr>
              <a:spLocks/>
            </p:cNvSpPr>
            <p:nvPr/>
          </p:nvSpPr>
          <p:spPr bwMode="auto">
            <a:xfrm>
              <a:off x="5495925" y="3122613"/>
              <a:ext cx="800100" cy="311150"/>
            </a:xfrm>
            <a:custGeom>
              <a:avLst/>
              <a:gdLst>
                <a:gd name="T0" fmla="*/ 74 w 450"/>
                <a:gd name="T1" fmla="*/ 156 h 175"/>
                <a:gd name="T2" fmla="*/ 298 w 450"/>
                <a:gd name="T3" fmla="*/ 162 h 175"/>
                <a:gd name="T4" fmla="*/ 444 w 450"/>
                <a:gd name="T5" fmla="*/ 105 h 175"/>
                <a:gd name="T6" fmla="*/ 442 w 450"/>
                <a:gd name="T7" fmla="*/ 4 h 175"/>
                <a:gd name="T8" fmla="*/ 0 w 450"/>
                <a:gd name="T9" fmla="*/ 8 h 175"/>
                <a:gd name="T10" fmla="*/ 74 w 450"/>
                <a:gd name="T11" fmla="*/ 156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0" h="175">
                  <a:moveTo>
                    <a:pt x="74" y="156"/>
                  </a:moveTo>
                  <a:cubicBezTo>
                    <a:pt x="148" y="169"/>
                    <a:pt x="224" y="160"/>
                    <a:pt x="298" y="162"/>
                  </a:cubicBezTo>
                  <a:cubicBezTo>
                    <a:pt x="349" y="163"/>
                    <a:pt x="434" y="175"/>
                    <a:pt x="444" y="105"/>
                  </a:cubicBezTo>
                  <a:cubicBezTo>
                    <a:pt x="450" y="72"/>
                    <a:pt x="446" y="38"/>
                    <a:pt x="442" y="4"/>
                  </a:cubicBezTo>
                  <a:cubicBezTo>
                    <a:pt x="311" y="0"/>
                    <a:pt x="135" y="2"/>
                    <a:pt x="0" y="8"/>
                  </a:cubicBezTo>
                  <a:cubicBezTo>
                    <a:pt x="0" y="71"/>
                    <a:pt x="10" y="143"/>
                    <a:pt x="74" y="156"/>
                  </a:cubicBezTo>
                  <a:close/>
                </a:path>
              </a:pathLst>
            </a:custGeom>
            <a:solidFill>
              <a:srgbClr val="BC8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Freeform 165"/>
            <p:cNvSpPr>
              <a:spLocks/>
            </p:cNvSpPr>
            <p:nvPr/>
          </p:nvSpPr>
          <p:spPr bwMode="auto">
            <a:xfrm>
              <a:off x="5226050" y="3190876"/>
              <a:ext cx="1365250" cy="1789113"/>
            </a:xfrm>
            <a:custGeom>
              <a:avLst/>
              <a:gdLst>
                <a:gd name="T0" fmla="*/ 735 w 767"/>
                <a:gd name="T1" fmla="*/ 954 h 1005"/>
                <a:gd name="T2" fmla="*/ 36 w 767"/>
                <a:gd name="T3" fmla="*/ 967 h 1005"/>
                <a:gd name="T4" fmla="*/ 17 w 767"/>
                <a:gd name="T5" fmla="*/ 38 h 1005"/>
                <a:gd name="T6" fmla="*/ 716 w 767"/>
                <a:gd name="T7" fmla="*/ 23 h 1005"/>
                <a:gd name="T8" fmla="*/ 735 w 767"/>
                <a:gd name="T9" fmla="*/ 954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7" h="1005">
                  <a:moveTo>
                    <a:pt x="735" y="954"/>
                  </a:moveTo>
                  <a:cubicBezTo>
                    <a:pt x="703" y="980"/>
                    <a:pt x="66" y="1005"/>
                    <a:pt x="36" y="967"/>
                  </a:cubicBezTo>
                  <a:cubicBezTo>
                    <a:pt x="4" y="931"/>
                    <a:pt x="0" y="76"/>
                    <a:pt x="17" y="38"/>
                  </a:cubicBezTo>
                  <a:cubicBezTo>
                    <a:pt x="34" y="0"/>
                    <a:pt x="693" y="2"/>
                    <a:pt x="716" y="23"/>
                  </a:cubicBezTo>
                  <a:cubicBezTo>
                    <a:pt x="739" y="46"/>
                    <a:pt x="767" y="927"/>
                    <a:pt x="735" y="954"/>
                  </a:cubicBezTo>
                  <a:close/>
                </a:path>
              </a:pathLst>
            </a:custGeom>
            <a:solidFill>
              <a:srgbClr val="BC8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6" name="Freeform 166"/>
            <p:cNvSpPr>
              <a:spLocks/>
            </p:cNvSpPr>
            <p:nvPr/>
          </p:nvSpPr>
          <p:spPr bwMode="auto">
            <a:xfrm>
              <a:off x="5260975" y="3205163"/>
              <a:ext cx="1296988" cy="1758950"/>
            </a:xfrm>
            <a:custGeom>
              <a:avLst/>
              <a:gdLst>
                <a:gd name="T0" fmla="*/ 699 w 729"/>
                <a:gd name="T1" fmla="*/ 938 h 988"/>
                <a:gd name="T2" fmla="*/ 34 w 729"/>
                <a:gd name="T3" fmla="*/ 952 h 988"/>
                <a:gd name="T4" fmla="*/ 15 w 729"/>
                <a:gd name="T5" fmla="*/ 36 h 988"/>
                <a:gd name="T6" fmla="*/ 680 w 729"/>
                <a:gd name="T7" fmla="*/ 23 h 988"/>
                <a:gd name="T8" fmla="*/ 699 w 729"/>
                <a:gd name="T9" fmla="*/ 93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988">
                  <a:moveTo>
                    <a:pt x="699" y="938"/>
                  </a:moveTo>
                  <a:cubicBezTo>
                    <a:pt x="667" y="965"/>
                    <a:pt x="62" y="988"/>
                    <a:pt x="34" y="952"/>
                  </a:cubicBezTo>
                  <a:cubicBezTo>
                    <a:pt x="4" y="916"/>
                    <a:pt x="0" y="74"/>
                    <a:pt x="15" y="36"/>
                  </a:cubicBezTo>
                  <a:cubicBezTo>
                    <a:pt x="30" y="0"/>
                    <a:pt x="659" y="2"/>
                    <a:pt x="680" y="23"/>
                  </a:cubicBezTo>
                  <a:cubicBezTo>
                    <a:pt x="701" y="45"/>
                    <a:pt x="729" y="912"/>
                    <a:pt x="699" y="9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7" name="Freeform 167"/>
            <p:cNvSpPr>
              <a:spLocks/>
            </p:cNvSpPr>
            <p:nvPr/>
          </p:nvSpPr>
          <p:spPr bwMode="auto">
            <a:xfrm>
              <a:off x="5502275" y="3214688"/>
              <a:ext cx="790575" cy="219075"/>
            </a:xfrm>
            <a:custGeom>
              <a:avLst/>
              <a:gdLst>
                <a:gd name="T0" fmla="*/ 70 w 444"/>
                <a:gd name="T1" fmla="*/ 104 h 123"/>
                <a:gd name="T2" fmla="*/ 294 w 444"/>
                <a:gd name="T3" fmla="*/ 110 h 123"/>
                <a:gd name="T4" fmla="*/ 440 w 444"/>
                <a:gd name="T5" fmla="*/ 53 h 123"/>
                <a:gd name="T6" fmla="*/ 442 w 444"/>
                <a:gd name="T7" fmla="*/ 5 h 123"/>
                <a:gd name="T8" fmla="*/ 0 w 444"/>
                <a:gd name="T9" fmla="*/ 9 h 123"/>
                <a:gd name="T10" fmla="*/ 70 w 444"/>
                <a:gd name="T11" fmla="*/ 10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" h="123">
                  <a:moveTo>
                    <a:pt x="70" y="104"/>
                  </a:moveTo>
                  <a:cubicBezTo>
                    <a:pt x="144" y="117"/>
                    <a:pt x="220" y="108"/>
                    <a:pt x="294" y="110"/>
                  </a:cubicBezTo>
                  <a:cubicBezTo>
                    <a:pt x="345" y="111"/>
                    <a:pt x="430" y="123"/>
                    <a:pt x="440" y="53"/>
                  </a:cubicBezTo>
                  <a:cubicBezTo>
                    <a:pt x="442" y="37"/>
                    <a:pt x="444" y="20"/>
                    <a:pt x="442" y="5"/>
                  </a:cubicBezTo>
                  <a:cubicBezTo>
                    <a:pt x="322" y="0"/>
                    <a:pt x="127" y="0"/>
                    <a:pt x="0" y="9"/>
                  </a:cubicBezTo>
                  <a:cubicBezTo>
                    <a:pt x="6" y="55"/>
                    <a:pt x="25" y="94"/>
                    <a:pt x="70" y="104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8" name="Freeform 168"/>
            <p:cNvSpPr>
              <a:spLocks/>
            </p:cNvSpPr>
            <p:nvPr/>
          </p:nvSpPr>
          <p:spPr bwMode="auto">
            <a:xfrm>
              <a:off x="5400675" y="3511551"/>
              <a:ext cx="128588" cy="119063"/>
            </a:xfrm>
            <a:custGeom>
              <a:avLst/>
              <a:gdLst>
                <a:gd name="T0" fmla="*/ 81 w 81"/>
                <a:gd name="T1" fmla="*/ 72 h 75"/>
                <a:gd name="T2" fmla="*/ 3 w 81"/>
                <a:gd name="T3" fmla="*/ 75 h 75"/>
                <a:gd name="T4" fmla="*/ 0 w 81"/>
                <a:gd name="T5" fmla="*/ 2 h 75"/>
                <a:gd name="T6" fmla="*/ 81 w 81"/>
                <a:gd name="T7" fmla="*/ 0 h 75"/>
                <a:gd name="T8" fmla="*/ 81 w 81"/>
                <a:gd name="T9" fmla="*/ 7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75">
                  <a:moveTo>
                    <a:pt x="81" y="72"/>
                  </a:moveTo>
                  <a:lnTo>
                    <a:pt x="3" y="75"/>
                  </a:lnTo>
                  <a:lnTo>
                    <a:pt x="0" y="2"/>
                  </a:lnTo>
                  <a:lnTo>
                    <a:pt x="81" y="0"/>
                  </a:lnTo>
                  <a:lnTo>
                    <a:pt x="81" y="72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9" name="Freeform 169"/>
            <p:cNvSpPr>
              <a:spLocks/>
            </p:cNvSpPr>
            <p:nvPr/>
          </p:nvSpPr>
          <p:spPr bwMode="auto">
            <a:xfrm>
              <a:off x="5400675" y="3511551"/>
              <a:ext cx="130175" cy="119063"/>
            </a:xfrm>
            <a:custGeom>
              <a:avLst/>
              <a:gdLst>
                <a:gd name="T0" fmla="*/ 81 w 82"/>
                <a:gd name="T1" fmla="*/ 72 h 75"/>
                <a:gd name="T2" fmla="*/ 81 w 82"/>
                <a:gd name="T3" fmla="*/ 71 h 75"/>
                <a:gd name="T4" fmla="*/ 4 w 82"/>
                <a:gd name="T5" fmla="*/ 74 h 75"/>
                <a:gd name="T6" fmla="*/ 1 w 82"/>
                <a:gd name="T7" fmla="*/ 3 h 75"/>
                <a:gd name="T8" fmla="*/ 81 w 82"/>
                <a:gd name="T9" fmla="*/ 1 h 75"/>
                <a:gd name="T10" fmla="*/ 81 w 82"/>
                <a:gd name="T11" fmla="*/ 72 h 75"/>
                <a:gd name="T12" fmla="*/ 81 w 82"/>
                <a:gd name="T13" fmla="*/ 72 h 75"/>
                <a:gd name="T14" fmla="*/ 81 w 82"/>
                <a:gd name="T15" fmla="*/ 71 h 75"/>
                <a:gd name="T16" fmla="*/ 81 w 82"/>
                <a:gd name="T17" fmla="*/ 72 h 75"/>
                <a:gd name="T18" fmla="*/ 82 w 82"/>
                <a:gd name="T19" fmla="*/ 72 h 75"/>
                <a:gd name="T20" fmla="*/ 82 w 82"/>
                <a:gd name="T21" fmla="*/ 0 h 75"/>
                <a:gd name="T22" fmla="*/ 82 w 82"/>
                <a:gd name="T23" fmla="*/ 0 h 75"/>
                <a:gd name="T24" fmla="*/ 81 w 82"/>
                <a:gd name="T25" fmla="*/ 0 h 75"/>
                <a:gd name="T26" fmla="*/ 0 w 82"/>
                <a:gd name="T27" fmla="*/ 2 h 75"/>
                <a:gd name="T28" fmla="*/ 0 w 82"/>
                <a:gd name="T29" fmla="*/ 2 h 75"/>
                <a:gd name="T30" fmla="*/ 0 w 82"/>
                <a:gd name="T31" fmla="*/ 2 h 75"/>
                <a:gd name="T32" fmla="*/ 3 w 82"/>
                <a:gd name="T33" fmla="*/ 75 h 75"/>
                <a:gd name="T34" fmla="*/ 3 w 82"/>
                <a:gd name="T35" fmla="*/ 75 h 75"/>
                <a:gd name="T36" fmla="*/ 81 w 82"/>
                <a:gd name="T37" fmla="*/ 72 h 75"/>
                <a:gd name="T38" fmla="*/ 82 w 82"/>
                <a:gd name="T39" fmla="*/ 72 h 75"/>
                <a:gd name="T40" fmla="*/ 81 w 82"/>
                <a:gd name="T41" fmla="*/ 7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75">
                  <a:moveTo>
                    <a:pt x="81" y="72"/>
                  </a:moveTo>
                  <a:lnTo>
                    <a:pt x="81" y="71"/>
                  </a:lnTo>
                  <a:lnTo>
                    <a:pt x="4" y="74"/>
                  </a:lnTo>
                  <a:lnTo>
                    <a:pt x="1" y="3"/>
                  </a:lnTo>
                  <a:lnTo>
                    <a:pt x="81" y="1"/>
                  </a:lnTo>
                  <a:lnTo>
                    <a:pt x="81" y="72"/>
                  </a:lnTo>
                  <a:lnTo>
                    <a:pt x="81" y="72"/>
                  </a:lnTo>
                  <a:lnTo>
                    <a:pt x="81" y="71"/>
                  </a:lnTo>
                  <a:lnTo>
                    <a:pt x="81" y="72"/>
                  </a:lnTo>
                  <a:lnTo>
                    <a:pt x="82" y="72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1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3" y="75"/>
                  </a:lnTo>
                  <a:lnTo>
                    <a:pt x="3" y="75"/>
                  </a:lnTo>
                  <a:lnTo>
                    <a:pt x="81" y="72"/>
                  </a:lnTo>
                  <a:lnTo>
                    <a:pt x="82" y="72"/>
                  </a:lnTo>
                  <a:lnTo>
                    <a:pt x="81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Freeform 170"/>
            <p:cNvSpPr>
              <a:spLocks/>
            </p:cNvSpPr>
            <p:nvPr/>
          </p:nvSpPr>
          <p:spPr bwMode="auto">
            <a:xfrm>
              <a:off x="5724525" y="3495676"/>
              <a:ext cx="571500" cy="127000"/>
            </a:xfrm>
            <a:custGeom>
              <a:avLst/>
              <a:gdLst>
                <a:gd name="T0" fmla="*/ 360 w 360"/>
                <a:gd name="T1" fmla="*/ 74 h 80"/>
                <a:gd name="T2" fmla="*/ 3 w 360"/>
                <a:gd name="T3" fmla="*/ 80 h 80"/>
                <a:gd name="T4" fmla="*/ 0 w 360"/>
                <a:gd name="T5" fmla="*/ 8 h 80"/>
                <a:gd name="T6" fmla="*/ 358 w 360"/>
                <a:gd name="T7" fmla="*/ 0 h 80"/>
                <a:gd name="T8" fmla="*/ 360 w 360"/>
                <a:gd name="T9" fmla="*/ 7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" h="80">
                  <a:moveTo>
                    <a:pt x="360" y="74"/>
                  </a:moveTo>
                  <a:lnTo>
                    <a:pt x="3" y="80"/>
                  </a:lnTo>
                  <a:lnTo>
                    <a:pt x="0" y="8"/>
                  </a:lnTo>
                  <a:lnTo>
                    <a:pt x="358" y="0"/>
                  </a:lnTo>
                  <a:lnTo>
                    <a:pt x="360" y="74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Freeform 171"/>
            <p:cNvSpPr>
              <a:spLocks/>
            </p:cNvSpPr>
            <p:nvPr/>
          </p:nvSpPr>
          <p:spPr bwMode="auto">
            <a:xfrm>
              <a:off x="5724525" y="3492501"/>
              <a:ext cx="571500" cy="131763"/>
            </a:xfrm>
            <a:custGeom>
              <a:avLst/>
              <a:gdLst>
                <a:gd name="T0" fmla="*/ 360 w 360"/>
                <a:gd name="T1" fmla="*/ 76 h 83"/>
                <a:gd name="T2" fmla="*/ 360 w 360"/>
                <a:gd name="T3" fmla="*/ 76 h 83"/>
                <a:gd name="T4" fmla="*/ 4 w 360"/>
                <a:gd name="T5" fmla="*/ 81 h 83"/>
                <a:gd name="T6" fmla="*/ 1 w 360"/>
                <a:gd name="T7" fmla="*/ 10 h 83"/>
                <a:gd name="T8" fmla="*/ 357 w 360"/>
                <a:gd name="T9" fmla="*/ 3 h 83"/>
                <a:gd name="T10" fmla="*/ 359 w 360"/>
                <a:gd name="T11" fmla="*/ 76 h 83"/>
                <a:gd name="T12" fmla="*/ 360 w 360"/>
                <a:gd name="T13" fmla="*/ 76 h 83"/>
                <a:gd name="T14" fmla="*/ 360 w 360"/>
                <a:gd name="T15" fmla="*/ 76 h 83"/>
                <a:gd name="T16" fmla="*/ 360 w 360"/>
                <a:gd name="T17" fmla="*/ 76 h 83"/>
                <a:gd name="T18" fmla="*/ 360 w 360"/>
                <a:gd name="T19" fmla="*/ 76 h 83"/>
                <a:gd name="T20" fmla="*/ 358 w 360"/>
                <a:gd name="T21" fmla="*/ 2 h 83"/>
                <a:gd name="T22" fmla="*/ 358 w 360"/>
                <a:gd name="T23" fmla="*/ 0 h 83"/>
                <a:gd name="T24" fmla="*/ 0 w 360"/>
                <a:gd name="T25" fmla="*/ 9 h 83"/>
                <a:gd name="T26" fmla="*/ 0 w 360"/>
                <a:gd name="T27" fmla="*/ 9 h 83"/>
                <a:gd name="T28" fmla="*/ 0 w 360"/>
                <a:gd name="T29" fmla="*/ 10 h 83"/>
                <a:gd name="T30" fmla="*/ 3 w 360"/>
                <a:gd name="T31" fmla="*/ 82 h 83"/>
                <a:gd name="T32" fmla="*/ 3 w 360"/>
                <a:gd name="T33" fmla="*/ 83 h 83"/>
                <a:gd name="T34" fmla="*/ 360 w 360"/>
                <a:gd name="T35" fmla="*/ 77 h 83"/>
                <a:gd name="T36" fmla="*/ 360 w 360"/>
                <a:gd name="T37" fmla="*/ 77 h 83"/>
                <a:gd name="T38" fmla="*/ 360 w 360"/>
                <a:gd name="T39" fmla="*/ 76 h 83"/>
                <a:gd name="T40" fmla="*/ 360 w 360"/>
                <a:gd name="T41" fmla="*/ 7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0" h="83">
                  <a:moveTo>
                    <a:pt x="360" y="76"/>
                  </a:moveTo>
                  <a:lnTo>
                    <a:pt x="360" y="76"/>
                  </a:lnTo>
                  <a:lnTo>
                    <a:pt x="4" y="81"/>
                  </a:lnTo>
                  <a:lnTo>
                    <a:pt x="1" y="10"/>
                  </a:lnTo>
                  <a:lnTo>
                    <a:pt x="357" y="3"/>
                  </a:lnTo>
                  <a:lnTo>
                    <a:pt x="359" y="76"/>
                  </a:lnTo>
                  <a:lnTo>
                    <a:pt x="360" y="76"/>
                  </a:lnTo>
                  <a:lnTo>
                    <a:pt x="360" y="76"/>
                  </a:lnTo>
                  <a:lnTo>
                    <a:pt x="360" y="76"/>
                  </a:lnTo>
                  <a:lnTo>
                    <a:pt x="360" y="76"/>
                  </a:lnTo>
                  <a:lnTo>
                    <a:pt x="358" y="2"/>
                  </a:lnTo>
                  <a:lnTo>
                    <a:pt x="358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10"/>
                  </a:lnTo>
                  <a:lnTo>
                    <a:pt x="3" y="82"/>
                  </a:lnTo>
                  <a:lnTo>
                    <a:pt x="3" y="83"/>
                  </a:lnTo>
                  <a:lnTo>
                    <a:pt x="360" y="77"/>
                  </a:lnTo>
                  <a:lnTo>
                    <a:pt x="360" y="77"/>
                  </a:lnTo>
                  <a:lnTo>
                    <a:pt x="360" y="76"/>
                  </a:lnTo>
                  <a:lnTo>
                    <a:pt x="360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2" name="Freeform 172"/>
            <p:cNvSpPr>
              <a:spLocks/>
            </p:cNvSpPr>
            <p:nvPr/>
          </p:nvSpPr>
          <p:spPr bwMode="auto">
            <a:xfrm>
              <a:off x="5414963" y="3879851"/>
              <a:ext cx="128588" cy="120650"/>
            </a:xfrm>
            <a:custGeom>
              <a:avLst/>
              <a:gdLst>
                <a:gd name="T0" fmla="*/ 81 w 81"/>
                <a:gd name="T1" fmla="*/ 74 h 76"/>
                <a:gd name="T2" fmla="*/ 0 w 81"/>
                <a:gd name="T3" fmla="*/ 76 h 76"/>
                <a:gd name="T4" fmla="*/ 0 w 81"/>
                <a:gd name="T5" fmla="*/ 2 h 76"/>
                <a:gd name="T6" fmla="*/ 79 w 81"/>
                <a:gd name="T7" fmla="*/ 0 h 76"/>
                <a:gd name="T8" fmla="*/ 81 w 81"/>
                <a:gd name="T9" fmla="*/ 7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76">
                  <a:moveTo>
                    <a:pt x="81" y="74"/>
                  </a:moveTo>
                  <a:lnTo>
                    <a:pt x="0" y="76"/>
                  </a:lnTo>
                  <a:lnTo>
                    <a:pt x="0" y="2"/>
                  </a:lnTo>
                  <a:lnTo>
                    <a:pt x="79" y="0"/>
                  </a:lnTo>
                  <a:lnTo>
                    <a:pt x="81" y="74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3" name="Freeform 173"/>
            <p:cNvSpPr>
              <a:spLocks/>
            </p:cNvSpPr>
            <p:nvPr/>
          </p:nvSpPr>
          <p:spPr bwMode="auto">
            <a:xfrm>
              <a:off x="5413375" y="3878263"/>
              <a:ext cx="131763" cy="123825"/>
            </a:xfrm>
            <a:custGeom>
              <a:avLst/>
              <a:gdLst>
                <a:gd name="T0" fmla="*/ 82 w 83"/>
                <a:gd name="T1" fmla="*/ 75 h 78"/>
                <a:gd name="T2" fmla="*/ 82 w 83"/>
                <a:gd name="T3" fmla="*/ 75 h 78"/>
                <a:gd name="T4" fmla="*/ 2 w 83"/>
                <a:gd name="T5" fmla="*/ 77 h 78"/>
                <a:gd name="T6" fmla="*/ 2 w 83"/>
                <a:gd name="T7" fmla="*/ 4 h 78"/>
                <a:gd name="T8" fmla="*/ 79 w 83"/>
                <a:gd name="T9" fmla="*/ 2 h 78"/>
                <a:gd name="T10" fmla="*/ 81 w 83"/>
                <a:gd name="T11" fmla="*/ 75 h 78"/>
                <a:gd name="T12" fmla="*/ 82 w 83"/>
                <a:gd name="T13" fmla="*/ 75 h 78"/>
                <a:gd name="T14" fmla="*/ 82 w 83"/>
                <a:gd name="T15" fmla="*/ 75 h 78"/>
                <a:gd name="T16" fmla="*/ 82 w 83"/>
                <a:gd name="T17" fmla="*/ 75 h 78"/>
                <a:gd name="T18" fmla="*/ 83 w 83"/>
                <a:gd name="T19" fmla="*/ 75 h 78"/>
                <a:gd name="T20" fmla="*/ 81 w 83"/>
                <a:gd name="T21" fmla="*/ 1 h 78"/>
                <a:gd name="T22" fmla="*/ 80 w 83"/>
                <a:gd name="T23" fmla="*/ 0 h 78"/>
                <a:gd name="T24" fmla="*/ 1 w 83"/>
                <a:gd name="T25" fmla="*/ 2 h 78"/>
                <a:gd name="T26" fmla="*/ 0 w 83"/>
                <a:gd name="T27" fmla="*/ 3 h 78"/>
                <a:gd name="T28" fmla="*/ 0 w 83"/>
                <a:gd name="T29" fmla="*/ 77 h 78"/>
                <a:gd name="T30" fmla="*/ 0 w 83"/>
                <a:gd name="T31" fmla="*/ 78 h 78"/>
                <a:gd name="T32" fmla="*/ 1 w 83"/>
                <a:gd name="T33" fmla="*/ 78 h 78"/>
                <a:gd name="T34" fmla="*/ 82 w 83"/>
                <a:gd name="T35" fmla="*/ 76 h 78"/>
                <a:gd name="T36" fmla="*/ 82 w 83"/>
                <a:gd name="T37" fmla="*/ 76 h 78"/>
                <a:gd name="T38" fmla="*/ 83 w 83"/>
                <a:gd name="T39" fmla="*/ 75 h 78"/>
                <a:gd name="T40" fmla="*/ 82 w 83"/>
                <a:gd name="T41" fmla="*/ 7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3" h="78">
                  <a:moveTo>
                    <a:pt x="82" y="75"/>
                  </a:moveTo>
                  <a:lnTo>
                    <a:pt x="82" y="75"/>
                  </a:lnTo>
                  <a:lnTo>
                    <a:pt x="2" y="77"/>
                  </a:lnTo>
                  <a:lnTo>
                    <a:pt x="2" y="4"/>
                  </a:lnTo>
                  <a:lnTo>
                    <a:pt x="79" y="2"/>
                  </a:lnTo>
                  <a:lnTo>
                    <a:pt x="81" y="75"/>
                  </a:lnTo>
                  <a:lnTo>
                    <a:pt x="82" y="75"/>
                  </a:lnTo>
                  <a:lnTo>
                    <a:pt x="82" y="75"/>
                  </a:lnTo>
                  <a:lnTo>
                    <a:pt x="82" y="75"/>
                  </a:lnTo>
                  <a:lnTo>
                    <a:pt x="83" y="75"/>
                  </a:lnTo>
                  <a:lnTo>
                    <a:pt x="81" y="1"/>
                  </a:lnTo>
                  <a:lnTo>
                    <a:pt x="80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77"/>
                  </a:lnTo>
                  <a:lnTo>
                    <a:pt x="0" y="78"/>
                  </a:lnTo>
                  <a:lnTo>
                    <a:pt x="1" y="78"/>
                  </a:lnTo>
                  <a:lnTo>
                    <a:pt x="82" y="76"/>
                  </a:lnTo>
                  <a:lnTo>
                    <a:pt x="82" y="76"/>
                  </a:lnTo>
                  <a:lnTo>
                    <a:pt x="83" y="75"/>
                  </a:lnTo>
                  <a:lnTo>
                    <a:pt x="82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4" name="Freeform 174"/>
            <p:cNvSpPr>
              <a:spLocks/>
            </p:cNvSpPr>
            <p:nvPr/>
          </p:nvSpPr>
          <p:spPr bwMode="auto">
            <a:xfrm>
              <a:off x="5735638" y="3865563"/>
              <a:ext cx="569913" cy="130175"/>
            </a:xfrm>
            <a:custGeom>
              <a:avLst/>
              <a:gdLst>
                <a:gd name="T0" fmla="*/ 359 w 359"/>
                <a:gd name="T1" fmla="*/ 73 h 82"/>
                <a:gd name="T2" fmla="*/ 2 w 359"/>
                <a:gd name="T3" fmla="*/ 82 h 82"/>
                <a:gd name="T4" fmla="*/ 0 w 359"/>
                <a:gd name="T5" fmla="*/ 6 h 82"/>
                <a:gd name="T6" fmla="*/ 356 w 359"/>
                <a:gd name="T7" fmla="*/ 0 h 82"/>
                <a:gd name="T8" fmla="*/ 359 w 359"/>
                <a:gd name="T9" fmla="*/ 7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9" h="82">
                  <a:moveTo>
                    <a:pt x="359" y="73"/>
                  </a:moveTo>
                  <a:lnTo>
                    <a:pt x="2" y="82"/>
                  </a:lnTo>
                  <a:lnTo>
                    <a:pt x="0" y="6"/>
                  </a:lnTo>
                  <a:lnTo>
                    <a:pt x="356" y="0"/>
                  </a:lnTo>
                  <a:lnTo>
                    <a:pt x="359" y="73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Freeform 175"/>
            <p:cNvSpPr>
              <a:spLocks/>
            </p:cNvSpPr>
            <p:nvPr/>
          </p:nvSpPr>
          <p:spPr bwMode="auto">
            <a:xfrm>
              <a:off x="5734050" y="3865563"/>
              <a:ext cx="573088" cy="130175"/>
            </a:xfrm>
            <a:custGeom>
              <a:avLst/>
              <a:gdLst>
                <a:gd name="T0" fmla="*/ 360 w 361"/>
                <a:gd name="T1" fmla="*/ 73 h 82"/>
                <a:gd name="T2" fmla="*/ 360 w 361"/>
                <a:gd name="T3" fmla="*/ 71 h 82"/>
                <a:gd name="T4" fmla="*/ 3 w 361"/>
                <a:gd name="T5" fmla="*/ 80 h 82"/>
                <a:gd name="T6" fmla="*/ 2 w 361"/>
                <a:gd name="T7" fmla="*/ 8 h 82"/>
                <a:gd name="T8" fmla="*/ 357 w 361"/>
                <a:gd name="T9" fmla="*/ 1 h 82"/>
                <a:gd name="T10" fmla="*/ 360 w 361"/>
                <a:gd name="T11" fmla="*/ 73 h 82"/>
                <a:gd name="T12" fmla="*/ 360 w 361"/>
                <a:gd name="T13" fmla="*/ 73 h 82"/>
                <a:gd name="T14" fmla="*/ 360 w 361"/>
                <a:gd name="T15" fmla="*/ 71 h 82"/>
                <a:gd name="T16" fmla="*/ 360 w 361"/>
                <a:gd name="T17" fmla="*/ 73 h 82"/>
                <a:gd name="T18" fmla="*/ 361 w 361"/>
                <a:gd name="T19" fmla="*/ 73 h 82"/>
                <a:gd name="T20" fmla="*/ 359 w 361"/>
                <a:gd name="T21" fmla="*/ 0 h 82"/>
                <a:gd name="T22" fmla="*/ 357 w 361"/>
                <a:gd name="T23" fmla="*/ 0 h 82"/>
                <a:gd name="T24" fmla="*/ 1 w 361"/>
                <a:gd name="T25" fmla="*/ 6 h 82"/>
                <a:gd name="T26" fmla="*/ 0 w 361"/>
                <a:gd name="T27" fmla="*/ 6 h 82"/>
                <a:gd name="T28" fmla="*/ 0 w 361"/>
                <a:gd name="T29" fmla="*/ 6 h 82"/>
                <a:gd name="T30" fmla="*/ 2 w 361"/>
                <a:gd name="T31" fmla="*/ 82 h 82"/>
                <a:gd name="T32" fmla="*/ 3 w 361"/>
                <a:gd name="T33" fmla="*/ 82 h 82"/>
                <a:gd name="T34" fmla="*/ 360 w 361"/>
                <a:gd name="T35" fmla="*/ 74 h 82"/>
                <a:gd name="T36" fmla="*/ 361 w 361"/>
                <a:gd name="T37" fmla="*/ 73 h 82"/>
                <a:gd name="T38" fmla="*/ 361 w 361"/>
                <a:gd name="T39" fmla="*/ 73 h 82"/>
                <a:gd name="T40" fmla="*/ 360 w 361"/>
                <a:gd name="T41" fmla="*/ 7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1" h="82">
                  <a:moveTo>
                    <a:pt x="360" y="73"/>
                  </a:moveTo>
                  <a:lnTo>
                    <a:pt x="360" y="71"/>
                  </a:lnTo>
                  <a:lnTo>
                    <a:pt x="3" y="80"/>
                  </a:lnTo>
                  <a:lnTo>
                    <a:pt x="2" y="8"/>
                  </a:lnTo>
                  <a:lnTo>
                    <a:pt x="357" y="1"/>
                  </a:lnTo>
                  <a:lnTo>
                    <a:pt x="360" y="73"/>
                  </a:lnTo>
                  <a:lnTo>
                    <a:pt x="360" y="73"/>
                  </a:lnTo>
                  <a:lnTo>
                    <a:pt x="360" y="71"/>
                  </a:lnTo>
                  <a:lnTo>
                    <a:pt x="360" y="73"/>
                  </a:lnTo>
                  <a:lnTo>
                    <a:pt x="361" y="73"/>
                  </a:lnTo>
                  <a:lnTo>
                    <a:pt x="359" y="0"/>
                  </a:lnTo>
                  <a:lnTo>
                    <a:pt x="357" y="0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2"/>
                  </a:lnTo>
                  <a:lnTo>
                    <a:pt x="3" y="82"/>
                  </a:lnTo>
                  <a:lnTo>
                    <a:pt x="360" y="74"/>
                  </a:lnTo>
                  <a:lnTo>
                    <a:pt x="361" y="73"/>
                  </a:lnTo>
                  <a:lnTo>
                    <a:pt x="361" y="73"/>
                  </a:lnTo>
                  <a:lnTo>
                    <a:pt x="360" y="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6" name="Freeform 176"/>
            <p:cNvSpPr>
              <a:spLocks/>
            </p:cNvSpPr>
            <p:nvPr/>
          </p:nvSpPr>
          <p:spPr bwMode="auto">
            <a:xfrm>
              <a:off x="5422900" y="4251326"/>
              <a:ext cx="127000" cy="117475"/>
            </a:xfrm>
            <a:custGeom>
              <a:avLst/>
              <a:gdLst>
                <a:gd name="T0" fmla="*/ 80 w 80"/>
                <a:gd name="T1" fmla="*/ 72 h 74"/>
                <a:gd name="T2" fmla="*/ 0 w 80"/>
                <a:gd name="T3" fmla="*/ 74 h 74"/>
                <a:gd name="T4" fmla="*/ 0 w 80"/>
                <a:gd name="T5" fmla="*/ 0 h 74"/>
                <a:gd name="T6" fmla="*/ 78 w 80"/>
                <a:gd name="T7" fmla="*/ 0 h 74"/>
                <a:gd name="T8" fmla="*/ 80 w 80"/>
                <a:gd name="T9" fmla="*/ 7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74">
                  <a:moveTo>
                    <a:pt x="80" y="72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78" y="0"/>
                  </a:lnTo>
                  <a:lnTo>
                    <a:pt x="80" y="72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Freeform 177"/>
            <p:cNvSpPr>
              <a:spLocks/>
            </p:cNvSpPr>
            <p:nvPr/>
          </p:nvSpPr>
          <p:spPr bwMode="auto">
            <a:xfrm>
              <a:off x="5421313" y="4249738"/>
              <a:ext cx="128588" cy="120650"/>
            </a:xfrm>
            <a:custGeom>
              <a:avLst/>
              <a:gdLst>
                <a:gd name="T0" fmla="*/ 81 w 81"/>
                <a:gd name="T1" fmla="*/ 73 h 76"/>
                <a:gd name="T2" fmla="*/ 81 w 81"/>
                <a:gd name="T3" fmla="*/ 72 h 76"/>
                <a:gd name="T4" fmla="*/ 1 w 81"/>
                <a:gd name="T5" fmla="*/ 74 h 76"/>
                <a:gd name="T6" fmla="*/ 1 w 81"/>
                <a:gd name="T7" fmla="*/ 1 h 76"/>
                <a:gd name="T8" fmla="*/ 78 w 81"/>
                <a:gd name="T9" fmla="*/ 1 h 76"/>
                <a:gd name="T10" fmla="*/ 80 w 81"/>
                <a:gd name="T11" fmla="*/ 73 h 76"/>
                <a:gd name="T12" fmla="*/ 81 w 81"/>
                <a:gd name="T13" fmla="*/ 73 h 76"/>
                <a:gd name="T14" fmla="*/ 81 w 81"/>
                <a:gd name="T15" fmla="*/ 72 h 76"/>
                <a:gd name="T16" fmla="*/ 81 w 81"/>
                <a:gd name="T17" fmla="*/ 73 h 76"/>
                <a:gd name="T18" fmla="*/ 81 w 81"/>
                <a:gd name="T19" fmla="*/ 73 h 76"/>
                <a:gd name="T20" fmla="*/ 79 w 81"/>
                <a:gd name="T21" fmla="*/ 1 h 76"/>
                <a:gd name="T22" fmla="*/ 79 w 81"/>
                <a:gd name="T23" fmla="*/ 0 h 76"/>
                <a:gd name="T24" fmla="*/ 1 w 81"/>
                <a:gd name="T25" fmla="*/ 0 h 76"/>
                <a:gd name="T26" fmla="*/ 0 w 81"/>
                <a:gd name="T27" fmla="*/ 0 h 76"/>
                <a:gd name="T28" fmla="*/ 0 w 81"/>
                <a:gd name="T29" fmla="*/ 1 h 76"/>
                <a:gd name="T30" fmla="*/ 0 w 81"/>
                <a:gd name="T31" fmla="*/ 75 h 76"/>
                <a:gd name="T32" fmla="*/ 0 w 81"/>
                <a:gd name="T33" fmla="*/ 75 h 76"/>
                <a:gd name="T34" fmla="*/ 1 w 81"/>
                <a:gd name="T35" fmla="*/ 76 h 76"/>
                <a:gd name="T36" fmla="*/ 81 w 81"/>
                <a:gd name="T37" fmla="*/ 74 h 76"/>
                <a:gd name="T38" fmla="*/ 81 w 81"/>
                <a:gd name="T39" fmla="*/ 73 h 76"/>
                <a:gd name="T40" fmla="*/ 81 w 81"/>
                <a:gd name="T41" fmla="*/ 73 h 76"/>
                <a:gd name="T42" fmla="*/ 81 w 81"/>
                <a:gd name="T43" fmla="*/ 7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1" h="76">
                  <a:moveTo>
                    <a:pt x="81" y="73"/>
                  </a:moveTo>
                  <a:lnTo>
                    <a:pt x="81" y="72"/>
                  </a:lnTo>
                  <a:lnTo>
                    <a:pt x="1" y="74"/>
                  </a:lnTo>
                  <a:lnTo>
                    <a:pt x="1" y="1"/>
                  </a:lnTo>
                  <a:lnTo>
                    <a:pt x="78" y="1"/>
                  </a:lnTo>
                  <a:lnTo>
                    <a:pt x="80" y="73"/>
                  </a:lnTo>
                  <a:lnTo>
                    <a:pt x="81" y="73"/>
                  </a:lnTo>
                  <a:lnTo>
                    <a:pt x="81" y="72"/>
                  </a:lnTo>
                  <a:lnTo>
                    <a:pt x="81" y="73"/>
                  </a:lnTo>
                  <a:lnTo>
                    <a:pt x="81" y="73"/>
                  </a:lnTo>
                  <a:lnTo>
                    <a:pt x="79" y="1"/>
                  </a:lnTo>
                  <a:lnTo>
                    <a:pt x="79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" y="76"/>
                  </a:lnTo>
                  <a:lnTo>
                    <a:pt x="81" y="74"/>
                  </a:lnTo>
                  <a:lnTo>
                    <a:pt x="81" y="73"/>
                  </a:lnTo>
                  <a:lnTo>
                    <a:pt x="81" y="73"/>
                  </a:lnTo>
                  <a:lnTo>
                    <a:pt x="81" y="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8" name="Freeform 178"/>
            <p:cNvSpPr>
              <a:spLocks/>
            </p:cNvSpPr>
            <p:nvPr/>
          </p:nvSpPr>
          <p:spPr bwMode="auto">
            <a:xfrm>
              <a:off x="5741988" y="4233863"/>
              <a:ext cx="569913" cy="128588"/>
            </a:xfrm>
            <a:custGeom>
              <a:avLst/>
              <a:gdLst>
                <a:gd name="T0" fmla="*/ 359 w 359"/>
                <a:gd name="T1" fmla="*/ 74 h 81"/>
                <a:gd name="T2" fmla="*/ 3 w 359"/>
                <a:gd name="T3" fmla="*/ 81 h 81"/>
                <a:gd name="T4" fmla="*/ 0 w 359"/>
                <a:gd name="T5" fmla="*/ 9 h 81"/>
                <a:gd name="T6" fmla="*/ 357 w 359"/>
                <a:gd name="T7" fmla="*/ 0 h 81"/>
                <a:gd name="T8" fmla="*/ 359 w 359"/>
                <a:gd name="T9" fmla="*/ 7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9" h="81">
                  <a:moveTo>
                    <a:pt x="359" y="74"/>
                  </a:moveTo>
                  <a:lnTo>
                    <a:pt x="3" y="81"/>
                  </a:lnTo>
                  <a:lnTo>
                    <a:pt x="0" y="9"/>
                  </a:lnTo>
                  <a:lnTo>
                    <a:pt x="357" y="0"/>
                  </a:lnTo>
                  <a:lnTo>
                    <a:pt x="359" y="74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Freeform 179"/>
            <p:cNvSpPr>
              <a:spLocks/>
            </p:cNvSpPr>
            <p:nvPr/>
          </p:nvSpPr>
          <p:spPr bwMode="auto">
            <a:xfrm>
              <a:off x="5740400" y="4232276"/>
              <a:ext cx="573088" cy="131763"/>
            </a:xfrm>
            <a:custGeom>
              <a:avLst/>
              <a:gdLst>
                <a:gd name="T0" fmla="*/ 360 w 361"/>
                <a:gd name="T1" fmla="*/ 75 h 83"/>
                <a:gd name="T2" fmla="*/ 360 w 361"/>
                <a:gd name="T3" fmla="*/ 75 h 83"/>
                <a:gd name="T4" fmla="*/ 4 w 361"/>
                <a:gd name="T5" fmla="*/ 82 h 83"/>
                <a:gd name="T6" fmla="*/ 1 w 361"/>
                <a:gd name="T7" fmla="*/ 10 h 83"/>
                <a:gd name="T8" fmla="*/ 358 w 361"/>
                <a:gd name="T9" fmla="*/ 2 h 83"/>
                <a:gd name="T10" fmla="*/ 359 w 361"/>
                <a:gd name="T11" fmla="*/ 75 h 83"/>
                <a:gd name="T12" fmla="*/ 360 w 361"/>
                <a:gd name="T13" fmla="*/ 75 h 83"/>
                <a:gd name="T14" fmla="*/ 360 w 361"/>
                <a:gd name="T15" fmla="*/ 75 h 83"/>
                <a:gd name="T16" fmla="*/ 360 w 361"/>
                <a:gd name="T17" fmla="*/ 75 h 83"/>
                <a:gd name="T18" fmla="*/ 361 w 361"/>
                <a:gd name="T19" fmla="*/ 75 h 83"/>
                <a:gd name="T20" fmla="*/ 359 w 361"/>
                <a:gd name="T21" fmla="*/ 1 h 83"/>
                <a:gd name="T22" fmla="*/ 358 w 361"/>
                <a:gd name="T23" fmla="*/ 0 h 83"/>
                <a:gd name="T24" fmla="*/ 1 w 361"/>
                <a:gd name="T25" fmla="*/ 9 h 83"/>
                <a:gd name="T26" fmla="*/ 0 w 361"/>
                <a:gd name="T27" fmla="*/ 9 h 83"/>
                <a:gd name="T28" fmla="*/ 0 w 361"/>
                <a:gd name="T29" fmla="*/ 10 h 83"/>
                <a:gd name="T30" fmla="*/ 3 w 361"/>
                <a:gd name="T31" fmla="*/ 82 h 83"/>
                <a:gd name="T32" fmla="*/ 4 w 361"/>
                <a:gd name="T33" fmla="*/ 83 h 83"/>
                <a:gd name="T34" fmla="*/ 360 w 361"/>
                <a:gd name="T35" fmla="*/ 76 h 83"/>
                <a:gd name="T36" fmla="*/ 360 w 361"/>
                <a:gd name="T37" fmla="*/ 76 h 83"/>
                <a:gd name="T38" fmla="*/ 361 w 361"/>
                <a:gd name="T39" fmla="*/ 75 h 83"/>
                <a:gd name="T40" fmla="*/ 360 w 361"/>
                <a:gd name="T41" fmla="*/ 7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1" h="83">
                  <a:moveTo>
                    <a:pt x="360" y="75"/>
                  </a:moveTo>
                  <a:lnTo>
                    <a:pt x="360" y="75"/>
                  </a:lnTo>
                  <a:lnTo>
                    <a:pt x="4" y="82"/>
                  </a:lnTo>
                  <a:lnTo>
                    <a:pt x="1" y="10"/>
                  </a:lnTo>
                  <a:lnTo>
                    <a:pt x="358" y="2"/>
                  </a:lnTo>
                  <a:lnTo>
                    <a:pt x="359" y="75"/>
                  </a:lnTo>
                  <a:lnTo>
                    <a:pt x="360" y="75"/>
                  </a:lnTo>
                  <a:lnTo>
                    <a:pt x="360" y="75"/>
                  </a:lnTo>
                  <a:lnTo>
                    <a:pt x="360" y="75"/>
                  </a:lnTo>
                  <a:lnTo>
                    <a:pt x="361" y="75"/>
                  </a:lnTo>
                  <a:lnTo>
                    <a:pt x="359" y="1"/>
                  </a:lnTo>
                  <a:lnTo>
                    <a:pt x="358" y="0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10"/>
                  </a:lnTo>
                  <a:lnTo>
                    <a:pt x="3" y="82"/>
                  </a:lnTo>
                  <a:lnTo>
                    <a:pt x="4" y="83"/>
                  </a:lnTo>
                  <a:lnTo>
                    <a:pt x="360" y="76"/>
                  </a:lnTo>
                  <a:lnTo>
                    <a:pt x="360" y="76"/>
                  </a:lnTo>
                  <a:lnTo>
                    <a:pt x="361" y="75"/>
                  </a:lnTo>
                  <a:lnTo>
                    <a:pt x="36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Freeform 180"/>
            <p:cNvSpPr>
              <a:spLocks/>
            </p:cNvSpPr>
            <p:nvPr/>
          </p:nvSpPr>
          <p:spPr bwMode="auto">
            <a:xfrm>
              <a:off x="5427663" y="4618038"/>
              <a:ext cx="128588" cy="119063"/>
            </a:xfrm>
            <a:custGeom>
              <a:avLst/>
              <a:gdLst>
                <a:gd name="T0" fmla="*/ 81 w 81"/>
                <a:gd name="T1" fmla="*/ 75 h 75"/>
                <a:gd name="T2" fmla="*/ 2 w 81"/>
                <a:gd name="T3" fmla="*/ 75 h 75"/>
                <a:gd name="T4" fmla="*/ 0 w 81"/>
                <a:gd name="T5" fmla="*/ 2 h 75"/>
                <a:gd name="T6" fmla="*/ 80 w 81"/>
                <a:gd name="T7" fmla="*/ 0 h 75"/>
                <a:gd name="T8" fmla="*/ 81 w 81"/>
                <a:gd name="T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75">
                  <a:moveTo>
                    <a:pt x="81" y="75"/>
                  </a:moveTo>
                  <a:lnTo>
                    <a:pt x="2" y="75"/>
                  </a:lnTo>
                  <a:lnTo>
                    <a:pt x="0" y="2"/>
                  </a:lnTo>
                  <a:lnTo>
                    <a:pt x="80" y="0"/>
                  </a:lnTo>
                  <a:lnTo>
                    <a:pt x="81" y="75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Freeform 181"/>
            <p:cNvSpPr>
              <a:spLocks/>
            </p:cNvSpPr>
            <p:nvPr/>
          </p:nvSpPr>
          <p:spPr bwMode="auto">
            <a:xfrm>
              <a:off x="5427663" y="4618038"/>
              <a:ext cx="130175" cy="119063"/>
            </a:xfrm>
            <a:custGeom>
              <a:avLst/>
              <a:gdLst>
                <a:gd name="T0" fmla="*/ 81 w 82"/>
                <a:gd name="T1" fmla="*/ 75 h 75"/>
                <a:gd name="T2" fmla="*/ 81 w 82"/>
                <a:gd name="T3" fmla="*/ 74 h 75"/>
                <a:gd name="T4" fmla="*/ 3 w 82"/>
                <a:gd name="T5" fmla="*/ 74 h 75"/>
                <a:gd name="T6" fmla="*/ 1 w 82"/>
                <a:gd name="T7" fmla="*/ 3 h 75"/>
                <a:gd name="T8" fmla="*/ 79 w 82"/>
                <a:gd name="T9" fmla="*/ 1 h 75"/>
                <a:gd name="T10" fmla="*/ 81 w 82"/>
                <a:gd name="T11" fmla="*/ 75 h 75"/>
                <a:gd name="T12" fmla="*/ 81 w 82"/>
                <a:gd name="T13" fmla="*/ 75 h 75"/>
                <a:gd name="T14" fmla="*/ 81 w 82"/>
                <a:gd name="T15" fmla="*/ 74 h 75"/>
                <a:gd name="T16" fmla="*/ 81 w 82"/>
                <a:gd name="T17" fmla="*/ 75 h 75"/>
                <a:gd name="T18" fmla="*/ 82 w 82"/>
                <a:gd name="T19" fmla="*/ 75 h 75"/>
                <a:gd name="T20" fmla="*/ 80 w 82"/>
                <a:gd name="T21" fmla="*/ 0 h 75"/>
                <a:gd name="T22" fmla="*/ 80 w 82"/>
                <a:gd name="T23" fmla="*/ 0 h 75"/>
                <a:gd name="T24" fmla="*/ 0 w 82"/>
                <a:gd name="T25" fmla="*/ 2 h 75"/>
                <a:gd name="T26" fmla="*/ 0 w 82"/>
                <a:gd name="T27" fmla="*/ 2 h 75"/>
                <a:gd name="T28" fmla="*/ 0 w 82"/>
                <a:gd name="T29" fmla="*/ 2 h 75"/>
                <a:gd name="T30" fmla="*/ 2 w 82"/>
                <a:gd name="T31" fmla="*/ 75 h 75"/>
                <a:gd name="T32" fmla="*/ 2 w 82"/>
                <a:gd name="T33" fmla="*/ 75 h 75"/>
                <a:gd name="T34" fmla="*/ 81 w 82"/>
                <a:gd name="T35" fmla="*/ 75 h 75"/>
                <a:gd name="T36" fmla="*/ 82 w 82"/>
                <a:gd name="T37" fmla="*/ 75 h 75"/>
                <a:gd name="T38" fmla="*/ 82 w 82"/>
                <a:gd name="T39" fmla="*/ 75 h 75"/>
                <a:gd name="T40" fmla="*/ 81 w 82"/>
                <a:gd name="T4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75">
                  <a:moveTo>
                    <a:pt x="81" y="75"/>
                  </a:moveTo>
                  <a:lnTo>
                    <a:pt x="81" y="74"/>
                  </a:lnTo>
                  <a:lnTo>
                    <a:pt x="3" y="74"/>
                  </a:lnTo>
                  <a:lnTo>
                    <a:pt x="1" y="3"/>
                  </a:lnTo>
                  <a:lnTo>
                    <a:pt x="79" y="1"/>
                  </a:lnTo>
                  <a:lnTo>
                    <a:pt x="81" y="75"/>
                  </a:lnTo>
                  <a:lnTo>
                    <a:pt x="81" y="75"/>
                  </a:lnTo>
                  <a:lnTo>
                    <a:pt x="81" y="74"/>
                  </a:lnTo>
                  <a:lnTo>
                    <a:pt x="81" y="75"/>
                  </a:lnTo>
                  <a:lnTo>
                    <a:pt x="82" y="75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75"/>
                  </a:lnTo>
                  <a:lnTo>
                    <a:pt x="2" y="75"/>
                  </a:lnTo>
                  <a:lnTo>
                    <a:pt x="81" y="75"/>
                  </a:lnTo>
                  <a:lnTo>
                    <a:pt x="82" y="75"/>
                  </a:lnTo>
                  <a:lnTo>
                    <a:pt x="82" y="75"/>
                  </a:lnTo>
                  <a:lnTo>
                    <a:pt x="81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Freeform 182"/>
            <p:cNvSpPr>
              <a:spLocks/>
            </p:cNvSpPr>
            <p:nvPr/>
          </p:nvSpPr>
          <p:spPr bwMode="auto">
            <a:xfrm>
              <a:off x="5751513" y="4605338"/>
              <a:ext cx="568325" cy="125413"/>
            </a:xfrm>
            <a:custGeom>
              <a:avLst/>
              <a:gdLst>
                <a:gd name="T0" fmla="*/ 358 w 358"/>
                <a:gd name="T1" fmla="*/ 72 h 79"/>
                <a:gd name="T2" fmla="*/ 0 w 358"/>
                <a:gd name="T3" fmla="*/ 79 h 79"/>
                <a:gd name="T4" fmla="*/ 0 w 358"/>
                <a:gd name="T5" fmla="*/ 6 h 79"/>
                <a:gd name="T6" fmla="*/ 358 w 358"/>
                <a:gd name="T7" fmla="*/ 0 h 79"/>
                <a:gd name="T8" fmla="*/ 358 w 358"/>
                <a:gd name="T9" fmla="*/ 7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8" h="79">
                  <a:moveTo>
                    <a:pt x="358" y="72"/>
                  </a:moveTo>
                  <a:lnTo>
                    <a:pt x="0" y="79"/>
                  </a:lnTo>
                  <a:lnTo>
                    <a:pt x="0" y="6"/>
                  </a:lnTo>
                  <a:lnTo>
                    <a:pt x="358" y="0"/>
                  </a:lnTo>
                  <a:lnTo>
                    <a:pt x="358" y="72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183"/>
            <p:cNvSpPr>
              <a:spLocks/>
            </p:cNvSpPr>
            <p:nvPr/>
          </p:nvSpPr>
          <p:spPr bwMode="auto">
            <a:xfrm>
              <a:off x="5751513" y="4603751"/>
              <a:ext cx="568325" cy="127000"/>
            </a:xfrm>
            <a:custGeom>
              <a:avLst/>
              <a:gdLst>
                <a:gd name="T0" fmla="*/ 358 w 358"/>
                <a:gd name="T1" fmla="*/ 73 h 80"/>
                <a:gd name="T2" fmla="*/ 358 w 358"/>
                <a:gd name="T3" fmla="*/ 72 h 80"/>
                <a:gd name="T4" fmla="*/ 1 w 358"/>
                <a:gd name="T5" fmla="*/ 79 h 80"/>
                <a:gd name="T6" fmla="*/ 1 w 358"/>
                <a:gd name="T7" fmla="*/ 8 h 80"/>
                <a:gd name="T8" fmla="*/ 356 w 358"/>
                <a:gd name="T9" fmla="*/ 1 h 80"/>
                <a:gd name="T10" fmla="*/ 356 w 358"/>
                <a:gd name="T11" fmla="*/ 73 h 80"/>
                <a:gd name="T12" fmla="*/ 358 w 358"/>
                <a:gd name="T13" fmla="*/ 73 h 80"/>
                <a:gd name="T14" fmla="*/ 358 w 358"/>
                <a:gd name="T15" fmla="*/ 72 h 80"/>
                <a:gd name="T16" fmla="*/ 358 w 358"/>
                <a:gd name="T17" fmla="*/ 73 h 80"/>
                <a:gd name="T18" fmla="*/ 358 w 358"/>
                <a:gd name="T19" fmla="*/ 73 h 80"/>
                <a:gd name="T20" fmla="*/ 358 w 358"/>
                <a:gd name="T21" fmla="*/ 1 h 80"/>
                <a:gd name="T22" fmla="*/ 358 w 358"/>
                <a:gd name="T23" fmla="*/ 0 h 80"/>
                <a:gd name="T24" fmla="*/ 358 w 358"/>
                <a:gd name="T25" fmla="*/ 0 h 80"/>
                <a:gd name="T26" fmla="*/ 0 w 358"/>
                <a:gd name="T27" fmla="*/ 7 h 80"/>
                <a:gd name="T28" fmla="*/ 0 w 358"/>
                <a:gd name="T29" fmla="*/ 7 h 80"/>
                <a:gd name="T30" fmla="*/ 0 w 358"/>
                <a:gd name="T31" fmla="*/ 80 h 80"/>
                <a:gd name="T32" fmla="*/ 0 w 358"/>
                <a:gd name="T33" fmla="*/ 80 h 80"/>
                <a:gd name="T34" fmla="*/ 0 w 358"/>
                <a:gd name="T35" fmla="*/ 80 h 80"/>
                <a:gd name="T36" fmla="*/ 358 w 358"/>
                <a:gd name="T37" fmla="*/ 74 h 80"/>
                <a:gd name="T38" fmla="*/ 358 w 358"/>
                <a:gd name="T39" fmla="*/ 73 h 80"/>
                <a:gd name="T40" fmla="*/ 358 w 358"/>
                <a:gd name="T41" fmla="*/ 7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8" h="80">
                  <a:moveTo>
                    <a:pt x="358" y="73"/>
                  </a:moveTo>
                  <a:lnTo>
                    <a:pt x="358" y="72"/>
                  </a:lnTo>
                  <a:lnTo>
                    <a:pt x="1" y="79"/>
                  </a:lnTo>
                  <a:lnTo>
                    <a:pt x="1" y="8"/>
                  </a:lnTo>
                  <a:lnTo>
                    <a:pt x="356" y="1"/>
                  </a:lnTo>
                  <a:lnTo>
                    <a:pt x="356" y="73"/>
                  </a:lnTo>
                  <a:lnTo>
                    <a:pt x="358" y="73"/>
                  </a:lnTo>
                  <a:lnTo>
                    <a:pt x="358" y="72"/>
                  </a:lnTo>
                  <a:lnTo>
                    <a:pt x="358" y="73"/>
                  </a:lnTo>
                  <a:lnTo>
                    <a:pt x="358" y="73"/>
                  </a:lnTo>
                  <a:lnTo>
                    <a:pt x="358" y="1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358" y="74"/>
                  </a:lnTo>
                  <a:lnTo>
                    <a:pt x="358" y="73"/>
                  </a:lnTo>
                  <a:lnTo>
                    <a:pt x="358" y="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Freeform 184"/>
            <p:cNvSpPr>
              <a:spLocks/>
            </p:cNvSpPr>
            <p:nvPr/>
          </p:nvSpPr>
          <p:spPr bwMode="auto">
            <a:xfrm>
              <a:off x="5405438" y="3460751"/>
              <a:ext cx="153988" cy="169863"/>
            </a:xfrm>
            <a:custGeom>
              <a:avLst/>
              <a:gdLst>
                <a:gd name="T0" fmla="*/ 84 w 87"/>
                <a:gd name="T1" fmla="*/ 0 h 95"/>
                <a:gd name="T2" fmla="*/ 31 w 87"/>
                <a:gd name="T3" fmla="*/ 66 h 95"/>
                <a:gd name="T4" fmla="*/ 6 w 87"/>
                <a:gd name="T5" fmla="*/ 36 h 95"/>
                <a:gd name="T6" fmla="*/ 0 w 87"/>
                <a:gd name="T7" fmla="*/ 57 h 95"/>
                <a:gd name="T8" fmla="*/ 29 w 87"/>
                <a:gd name="T9" fmla="*/ 95 h 95"/>
                <a:gd name="T10" fmla="*/ 87 w 87"/>
                <a:gd name="T11" fmla="*/ 25 h 95"/>
                <a:gd name="T12" fmla="*/ 84 w 87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95">
                  <a:moveTo>
                    <a:pt x="84" y="0"/>
                  </a:moveTo>
                  <a:cubicBezTo>
                    <a:pt x="31" y="66"/>
                    <a:pt x="31" y="66"/>
                    <a:pt x="31" y="6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29" y="95"/>
                    <a:pt x="29" y="95"/>
                    <a:pt x="29" y="95"/>
                  </a:cubicBezTo>
                  <a:cubicBezTo>
                    <a:pt x="87" y="25"/>
                    <a:pt x="87" y="25"/>
                    <a:pt x="87" y="25"/>
                  </a:cubicBezTo>
                  <a:cubicBezTo>
                    <a:pt x="87" y="17"/>
                    <a:pt x="85" y="9"/>
                    <a:pt x="84" y="0"/>
                  </a:cubicBezTo>
                  <a:close/>
                </a:path>
              </a:pathLst>
            </a:custGeom>
            <a:solidFill>
              <a:srgbClr val="3A77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Freeform 185"/>
            <p:cNvSpPr>
              <a:spLocks/>
            </p:cNvSpPr>
            <p:nvPr/>
          </p:nvSpPr>
          <p:spPr bwMode="auto">
            <a:xfrm>
              <a:off x="5414963" y="3838576"/>
              <a:ext cx="158750" cy="165100"/>
            </a:xfrm>
            <a:custGeom>
              <a:avLst/>
              <a:gdLst>
                <a:gd name="T0" fmla="*/ 83 w 89"/>
                <a:gd name="T1" fmla="*/ 0 h 93"/>
                <a:gd name="T2" fmla="*/ 30 w 89"/>
                <a:gd name="T3" fmla="*/ 65 h 93"/>
                <a:gd name="T4" fmla="*/ 7 w 89"/>
                <a:gd name="T5" fmla="*/ 34 h 93"/>
                <a:gd name="T6" fmla="*/ 0 w 89"/>
                <a:gd name="T7" fmla="*/ 55 h 93"/>
                <a:gd name="T8" fmla="*/ 28 w 89"/>
                <a:gd name="T9" fmla="*/ 93 h 93"/>
                <a:gd name="T10" fmla="*/ 89 w 89"/>
                <a:gd name="T11" fmla="*/ 25 h 93"/>
                <a:gd name="T12" fmla="*/ 83 w 89"/>
                <a:gd name="T1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93">
                  <a:moveTo>
                    <a:pt x="83" y="0"/>
                  </a:moveTo>
                  <a:cubicBezTo>
                    <a:pt x="30" y="65"/>
                    <a:pt x="30" y="65"/>
                    <a:pt x="30" y="65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28" y="93"/>
                    <a:pt x="28" y="93"/>
                    <a:pt x="28" y="93"/>
                  </a:cubicBezTo>
                  <a:cubicBezTo>
                    <a:pt x="89" y="25"/>
                    <a:pt x="89" y="25"/>
                    <a:pt x="89" y="25"/>
                  </a:cubicBezTo>
                  <a:cubicBezTo>
                    <a:pt x="87" y="15"/>
                    <a:pt x="85" y="8"/>
                    <a:pt x="83" y="0"/>
                  </a:cubicBezTo>
                  <a:close/>
                </a:path>
              </a:pathLst>
            </a:custGeom>
            <a:solidFill>
              <a:srgbClr val="3A77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Freeform 186"/>
            <p:cNvSpPr>
              <a:spLocks/>
            </p:cNvSpPr>
            <p:nvPr/>
          </p:nvSpPr>
          <p:spPr bwMode="auto">
            <a:xfrm>
              <a:off x="5422900" y="4200526"/>
              <a:ext cx="158750" cy="168275"/>
            </a:xfrm>
            <a:custGeom>
              <a:avLst/>
              <a:gdLst>
                <a:gd name="T0" fmla="*/ 85 w 89"/>
                <a:gd name="T1" fmla="*/ 0 h 95"/>
                <a:gd name="T2" fmla="*/ 30 w 89"/>
                <a:gd name="T3" fmla="*/ 67 h 95"/>
                <a:gd name="T4" fmla="*/ 7 w 89"/>
                <a:gd name="T5" fmla="*/ 36 h 95"/>
                <a:gd name="T6" fmla="*/ 0 w 89"/>
                <a:gd name="T7" fmla="*/ 57 h 95"/>
                <a:gd name="T8" fmla="*/ 28 w 89"/>
                <a:gd name="T9" fmla="*/ 95 h 95"/>
                <a:gd name="T10" fmla="*/ 89 w 89"/>
                <a:gd name="T11" fmla="*/ 25 h 95"/>
                <a:gd name="T12" fmla="*/ 85 w 89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95">
                  <a:moveTo>
                    <a:pt x="85" y="0"/>
                  </a:moveTo>
                  <a:cubicBezTo>
                    <a:pt x="30" y="67"/>
                    <a:pt x="30" y="67"/>
                    <a:pt x="30" y="6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89" y="25"/>
                    <a:pt x="89" y="25"/>
                    <a:pt x="89" y="25"/>
                  </a:cubicBezTo>
                  <a:cubicBezTo>
                    <a:pt x="87" y="17"/>
                    <a:pt x="85" y="10"/>
                    <a:pt x="85" y="0"/>
                  </a:cubicBezTo>
                  <a:close/>
                </a:path>
              </a:pathLst>
            </a:custGeom>
            <a:solidFill>
              <a:srgbClr val="3A77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Freeform 187"/>
            <p:cNvSpPr>
              <a:spLocks/>
            </p:cNvSpPr>
            <p:nvPr/>
          </p:nvSpPr>
          <p:spPr bwMode="auto">
            <a:xfrm>
              <a:off x="5435600" y="4564063"/>
              <a:ext cx="157163" cy="166688"/>
            </a:xfrm>
            <a:custGeom>
              <a:avLst/>
              <a:gdLst>
                <a:gd name="T0" fmla="*/ 84 w 89"/>
                <a:gd name="T1" fmla="*/ 0 h 93"/>
                <a:gd name="T2" fmla="*/ 31 w 89"/>
                <a:gd name="T3" fmla="*/ 64 h 93"/>
                <a:gd name="T4" fmla="*/ 6 w 89"/>
                <a:gd name="T5" fmla="*/ 34 h 93"/>
                <a:gd name="T6" fmla="*/ 0 w 89"/>
                <a:gd name="T7" fmla="*/ 57 h 93"/>
                <a:gd name="T8" fmla="*/ 29 w 89"/>
                <a:gd name="T9" fmla="*/ 93 h 93"/>
                <a:gd name="T10" fmla="*/ 89 w 89"/>
                <a:gd name="T11" fmla="*/ 25 h 93"/>
                <a:gd name="T12" fmla="*/ 84 w 89"/>
                <a:gd name="T1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93">
                  <a:moveTo>
                    <a:pt x="84" y="0"/>
                  </a:moveTo>
                  <a:cubicBezTo>
                    <a:pt x="31" y="64"/>
                    <a:pt x="31" y="64"/>
                    <a:pt x="31" y="64"/>
                  </a:cubicBezTo>
                  <a:cubicBezTo>
                    <a:pt x="6" y="34"/>
                    <a:pt x="6" y="34"/>
                    <a:pt x="6" y="34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29" y="93"/>
                    <a:pt x="29" y="93"/>
                    <a:pt x="29" y="93"/>
                  </a:cubicBezTo>
                  <a:cubicBezTo>
                    <a:pt x="89" y="25"/>
                    <a:pt x="89" y="25"/>
                    <a:pt x="89" y="25"/>
                  </a:cubicBezTo>
                  <a:cubicBezTo>
                    <a:pt x="87" y="17"/>
                    <a:pt x="86" y="7"/>
                    <a:pt x="84" y="0"/>
                  </a:cubicBezTo>
                  <a:close/>
                </a:path>
              </a:pathLst>
            </a:custGeom>
            <a:solidFill>
              <a:srgbClr val="3A77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Freeform 188"/>
            <p:cNvSpPr>
              <a:spLocks/>
            </p:cNvSpPr>
            <p:nvPr/>
          </p:nvSpPr>
          <p:spPr bwMode="auto">
            <a:xfrm>
              <a:off x="5543550" y="3062288"/>
              <a:ext cx="677863" cy="307975"/>
            </a:xfrm>
            <a:custGeom>
              <a:avLst/>
              <a:gdLst>
                <a:gd name="T0" fmla="*/ 358 w 381"/>
                <a:gd name="T1" fmla="*/ 150 h 173"/>
                <a:gd name="T2" fmla="*/ 23 w 381"/>
                <a:gd name="T3" fmla="*/ 156 h 173"/>
                <a:gd name="T4" fmla="*/ 19 w 381"/>
                <a:gd name="T5" fmla="*/ 21 h 173"/>
                <a:gd name="T6" fmla="*/ 356 w 381"/>
                <a:gd name="T7" fmla="*/ 15 h 173"/>
                <a:gd name="T8" fmla="*/ 358 w 381"/>
                <a:gd name="T9" fmla="*/ 15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1" h="173">
                  <a:moveTo>
                    <a:pt x="358" y="150"/>
                  </a:moveTo>
                  <a:cubicBezTo>
                    <a:pt x="335" y="163"/>
                    <a:pt x="42" y="173"/>
                    <a:pt x="23" y="156"/>
                  </a:cubicBezTo>
                  <a:cubicBezTo>
                    <a:pt x="4" y="139"/>
                    <a:pt x="0" y="38"/>
                    <a:pt x="19" y="21"/>
                  </a:cubicBezTo>
                  <a:cubicBezTo>
                    <a:pt x="38" y="6"/>
                    <a:pt x="337" y="0"/>
                    <a:pt x="356" y="15"/>
                  </a:cubicBezTo>
                  <a:cubicBezTo>
                    <a:pt x="373" y="31"/>
                    <a:pt x="381" y="135"/>
                    <a:pt x="358" y="150"/>
                  </a:cubicBezTo>
                  <a:close/>
                </a:path>
              </a:pathLst>
            </a:custGeom>
            <a:solidFill>
              <a:srgbClr val="3533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49" name="组合 248"/>
          <p:cNvGrpSpPr/>
          <p:nvPr/>
        </p:nvGrpSpPr>
        <p:grpSpPr>
          <a:xfrm>
            <a:off x="8383353" y="4896540"/>
            <a:ext cx="2280140" cy="1150946"/>
            <a:chOff x="8787423" y="1826059"/>
            <a:chExt cx="2280140" cy="1150946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8799288" y="2052174"/>
              <a:ext cx="9698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i="0" u="none" strike="noStrike" cap="none" normalizeH="0" baseline="0" dirty="0">
                  <a:ln>
                    <a:noFill/>
                  </a:ln>
                  <a:solidFill>
                    <a:srgbClr val="E2CC66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20-30元</a:t>
              </a:r>
              <a:endParaRPr kumimoji="0" lang="zh-CN" altLang="zh-CN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9752779" y="1826059"/>
              <a:ext cx="13147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34.5%</a:t>
              </a:r>
            </a:p>
          </p:txBody>
        </p:sp>
        <p:grpSp>
          <p:nvGrpSpPr>
            <p:cNvPr id="237" name="组合 236"/>
            <p:cNvGrpSpPr/>
            <p:nvPr/>
          </p:nvGrpSpPr>
          <p:grpSpPr>
            <a:xfrm>
              <a:off x="10068632" y="2422980"/>
              <a:ext cx="554742" cy="554025"/>
              <a:chOff x="68263" y="1649412"/>
              <a:chExt cx="1227138" cy="1225551"/>
            </a:xfrm>
          </p:grpSpPr>
          <p:sp>
            <p:nvSpPr>
              <p:cNvPr id="238" name="Oval 192"/>
              <p:cNvSpPr>
                <a:spLocks noChangeArrowheads="1"/>
              </p:cNvSpPr>
              <p:nvPr/>
            </p:nvSpPr>
            <p:spPr bwMode="auto">
              <a:xfrm>
                <a:off x="68263" y="1649412"/>
                <a:ext cx="1227138" cy="1225551"/>
              </a:xfrm>
              <a:prstGeom prst="ellipse">
                <a:avLst/>
              </a:pr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9" name="Oval 193"/>
              <p:cNvSpPr>
                <a:spLocks noChangeArrowheads="1"/>
              </p:cNvSpPr>
              <p:nvPr/>
            </p:nvSpPr>
            <p:spPr bwMode="auto">
              <a:xfrm>
                <a:off x="223838" y="1806575"/>
                <a:ext cx="915988" cy="912813"/>
              </a:xfrm>
              <a:prstGeom prst="ellipse">
                <a:avLst/>
              </a:prstGeom>
              <a:solidFill>
                <a:srgbClr val="FFD1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0" name="Freeform 194"/>
              <p:cNvSpPr>
                <a:spLocks/>
              </p:cNvSpPr>
              <p:nvPr/>
            </p:nvSpPr>
            <p:spPr bwMode="auto">
              <a:xfrm>
                <a:off x="487363" y="1878013"/>
                <a:ext cx="395288" cy="768350"/>
              </a:xfrm>
              <a:custGeom>
                <a:avLst/>
                <a:gdLst>
                  <a:gd name="T0" fmla="*/ 179 w 296"/>
                  <a:gd name="T1" fmla="*/ 234 h 577"/>
                  <a:gd name="T2" fmla="*/ 117 w 296"/>
                  <a:gd name="T3" fmla="*/ 188 h 577"/>
                  <a:gd name="T4" fmla="*/ 159 w 296"/>
                  <a:gd name="T5" fmla="*/ 159 h 577"/>
                  <a:gd name="T6" fmla="*/ 225 w 296"/>
                  <a:gd name="T7" fmla="*/ 176 h 577"/>
                  <a:gd name="T8" fmla="*/ 250 w 296"/>
                  <a:gd name="T9" fmla="*/ 192 h 577"/>
                  <a:gd name="T10" fmla="*/ 284 w 296"/>
                  <a:gd name="T11" fmla="*/ 100 h 577"/>
                  <a:gd name="T12" fmla="*/ 263 w 296"/>
                  <a:gd name="T13" fmla="*/ 88 h 577"/>
                  <a:gd name="T14" fmla="*/ 192 w 296"/>
                  <a:gd name="T15" fmla="*/ 63 h 577"/>
                  <a:gd name="T16" fmla="*/ 192 w 296"/>
                  <a:gd name="T17" fmla="*/ 0 h 577"/>
                  <a:gd name="T18" fmla="*/ 100 w 296"/>
                  <a:gd name="T19" fmla="*/ 0 h 577"/>
                  <a:gd name="T20" fmla="*/ 100 w 296"/>
                  <a:gd name="T21" fmla="*/ 71 h 577"/>
                  <a:gd name="T22" fmla="*/ 4 w 296"/>
                  <a:gd name="T23" fmla="*/ 196 h 577"/>
                  <a:gd name="T24" fmla="*/ 125 w 296"/>
                  <a:gd name="T25" fmla="*/ 330 h 577"/>
                  <a:gd name="T26" fmla="*/ 179 w 296"/>
                  <a:gd name="T27" fmla="*/ 380 h 577"/>
                  <a:gd name="T28" fmla="*/ 129 w 296"/>
                  <a:gd name="T29" fmla="*/ 418 h 577"/>
                  <a:gd name="T30" fmla="*/ 54 w 296"/>
                  <a:gd name="T31" fmla="*/ 397 h 577"/>
                  <a:gd name="T32" fmla="*/ 25 w 296"/>
                  <a:gd name="T33" fmla="*/ 380 h 577"/>
                  <a:gd name="T34" fmla="*/ 0 w 296"/>
                  <a:gd name="T35" fmla="*/ 468 h 577"/>
                  <a:gd name="T36" fmla="*/ 16 w 296"/>
                  <a:gd name="T37" fmla="*/ 481 h 577"/>
                  <a:gd name="T38" fmla="*/ 104 w 296"/>
                  <a:gd name="T39" fmla="*/ 510 h 577"/>
                  <a:gd name="T40" fmla="*/ 104 w 296"/>
                  <a:gd name="T41" fmla="*/ 577 h 577"/>
                  <a:gd name="T42" fmla="*/ 196 w 296"/>
                  <a:gd name="T43" fmla="*/ 577 h 577"/>
                  <a:gd name="T44" fmla="*/ 196 w 296"/>
                  <a:gd name="T45" fmla="*/ 506 h 577"/>
                  <a:gd name="T46" fmla="*/ 296 w 296"/>
                  <a:gd name="T47" fmla="*/ 376 h 577"/>
                  <a:gd name="T48" fmla="*/ 179 w 296"/>
                  <a:gd name="T49" fmla="*/ 234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6" h="577">
                    <a:moveTo>
                      <a:pt x="179" y="234"/>
                    </a:moveTo>
                    <a:cubicBezTo>
                      <a:pt x="121" y="209"/>
                      <a:pt x="117" y="201"/>
                      <a:pt x="117" y="188"/>
                    </a:cubicBezTo>
                    <a:cubicBezTo>
                      <a:pt x="117" y="171"/>
                      <a:pt x="133" y="159"/>
                      <a:pt x="159" y="159"/>
                    </a:cubicBezTo>
                    <a:cubicBezTo>
                      <a:pt x="192" y="159"/>
                      <a:pt x="217" y="171"/>
                      <a:pt x="225" y="176"/>
                    </a:cubicBezTo>
                    <a:cubicBezTo>
                      <a:pt x="250" y="192"/>
                      <a:pt x="250" y="192"/>
                      <a:pt x="250" y="192"/>
                    </a:cubicBezTo>
                    <a:cubicBezTo>
                      <a:pt x="284" y="100"/>
                      <a:pt x="284" y="100"/>
                      <a:pt x="284" y="100"/>
                    </a:cubicBezTo>
                    <a:cubicBezTo>
                      <a:pt x="263" y="88"/>
                      <a:pt x="263" y="88"/>
                      <a:pt x="263" y="88"/>
                    </a:cubicBezTo>
                    <a:cubicBezTo>
                      <a:pt x="242" y="75"/>
                      <a:pt x="221" y="67"/>
                      <a:pt x="192" y="63"/>
                    </a:cubicBezTo>
                    <a:cubicBezTo>
                      <a:pt x="192" y="0"/>
                      <a:pt x="192" y="0"/>
                      <a:pt x="192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0" y="71"/>
                      <a:pt x="100" y="71"/>
                      <a:pt x="100" y="71"/>
                    </a:cubicBezTo>
                    <a:cubicBezTo>
                      <a:pt x="42" y="88"/>
                      <a:pt x="4" y="134"/>
                      <a:pt x="4" y="196"/>
                    </a:cubicBezTo>
                    <a:cubicBezTo>
                      <a:pt x="4" y="272"/>
                      <a:pt x="67" y="309"/>
                      <a:pt x="125" y="330"/>
                    </a:cubicBezTo>
                    <a:cubicBezTo>
                      <a:pt x="175" y="351"/>
                      <a:pt x="179" y="368"/>
                      <a:pt x="179" y="380"/>
                    </a:cubicBezTo>
                    <a:cubicBezTo>
                      <a:pt x="179" y="405"/>
                      <a:pt x="154" y="418"/>
                      <a:pt x="129" y="418"/>
                    </a:cubicBezTo>
                    <a:cubicBezTo>
                      <a:pt x="104" y="418"/>
                      <a:pt x="75" y="410"/>
                      <a:pt x="54" y="397"/>
                    </a:cubicBezTo>
                    <a:cubicBezTo>
                      <a:pt x="25" y="380"/>
                      <a:pt x="25" y="380"/>
                      <a:pt x="25" y="380"/>
                    </a:cubicBezTo>
                    <a:cubicBezTo>
                      <a:pt x="0" y="468"/>
                      <a:pt x="0" y="468"/>
                      <a:pt x="0" y="468"/>
                    </a:cubicBezTo>
                    <a:cubicBezTo>
                      <a:pt x="16" y="481"/>
                      <a:pt x="16" y="481"/>
                      <a:pt x="16" y="481"/>
                    </a:cubicBezTo>
                    <a:cubicBezTo>
                      <a:pt x="37" y="497"/>
                      <a:pt x="71" y="506"/>
                      <a:pt x="104" y="510"/>
                    </a:cubicBezTo>
                    <a:cubicBezTo>
                      <a:pt x="104" y="577"/>
                      <a:pt x="104" y="577"/>
                      <a:pt x="104" y="577"/>
                    </a:cubicBezTo>
                    <a:cubicBezTo>
                      <a:pt x="196" y="577"/>
                      <a:pt x="196" y="577"/>
                      <a:pt x="196" y="577"/>
                    </a:cubicBezTo>
                    <a:cubicBezTo>
                      <a:pt x="196" y="506"/>
                      <a:pt x="196" y="506"/>
                      <a:pt x="196" y="506"/>
                    </a:cubicBezTo>
                    <a:cubicBezTo>
                      <a:pt x="259" y="489"/>
                      <a:pt x="296" y="439"/>
                      <a:pt x="296" y="376"/>
                    </a:cubicBezTo>
                    <a:cubicBezTo>
                      <a:pt x="292" y="293"/>
                      <a:pt x="234" y="255"/>
                      <a:pt x="179" y="234"/>
                    </a:cubicBezTo>
                    <a:close/>
                  </a:path>
                </a:pathLst>
              </a:cu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41" name="组合 240"/>
            <p:cNvGrpSpPr/>
            <p:nvPr/>
          </p:nvGrpSpPr>
          <p:grpSpPr>
            <a:xfrm>
              <a:off x="9419619" y="2422980"/>
              <a:ext cx="554742" cy="554025"/>
              <a:chOff x="68263" y="1649412"/>
              <a:chExt cx="1227138" cy="1225551"/>
            </a:xfrm>
          </p:grpSpPr>
          <p:sp>
            <p:nvSpPr>
              <p:cNvPr id="242" name="Oval 192"/>
              <p:cNvSpPr>
                <a:spLocks noChangeArrowheads="1"/>
              </p:cNvSpPr>
              <p:nvPr/>
            </p:nvSpPr>
            <p:spPr bwMode="auto">
              <a:xfrm>
                <a:off x="68263" y="1649412"/>
                <a:ext cx="1227138" cy="1225551"/>
              </a:xfrm>
              <a:prstGeom prst="ellipse">
                <a:avLst/>
              </a:pr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3" name="Oval 193"/>
              <p:cNvSpPr>
                <a:spLocks noChangeArrowheads="1"/>
              </p:cNvSpPr>
              <p:nvPr/>
            </p:nvSpPr>
            <p:spPr bwMode="auto">
              <a:xfrm>
                <a:off x="223838" y="1806575"/>
                <a:ext cx="915988" cy="912813"/>
              </a:xfrm>
              <a:prstGeom prst="ellipse">
                <a:avLst/>
              </a:prstGeom>
              <a:solidFill>
                <a:srgbClr val="FFD1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4" name="Freeform 194"/>
              <p:cNvSpPr>
                <a:spLocks/>
              </p:cNvSpPr>
              <p:nvPr/>
            </p:nvSpPr>
            <p:spPr bwMode="auto">
              <a:xfrm>
                <a:off x="487363" y="1878013"/>
                <a:ext cx="395288" cy="768350"/>
              </a:xfrm>
              <a:custGeom>
                <a:avLst/>
                <a:gdLst>
                  <a:gd name="T0" fmla="*/ 179 w 296"/>
                  <a:gd name="T1" fmla="*/ 234 h 577"/>
                  <a:gd name="T2" fmla="*/ 117 w 296"/>
                  <a:gd name="T3" fmla="*/ 188 h 577"/>
                  <a:gd name="T4" fmla="*/ 159 w 296"/>
                  <a:gd name="T5" fmla="*/ 159 h 577"/>
                  <a:gd name="T6" fmla="*/ 225 w 296"/>
                  <a:gd name="T7" fmla="*/ 176 h 577"/>
                  <a:gd name="T8" fmla="*/ 250 w 296"/>
                  <a:gd name="T9" fmla="*/ 192 h 577"/>
                  <a:gd name="T10" fmla="*/ 284 w 296"/>
                  <a:gd name="T11" fmla="*/ 100 h 577"/>
                  <a:gd name="T12" fmla="*/ 263 w 296"/>
                  <a:gd name="T13" fmla="*/ 88 h 577"/>
                  <a:gd name="T14" fmla="*/ 192 w 296"/>
                  <a:gd name="T15" fmla="*/ 63 h 577"/>
                  <a:gd name="T16" fmla="*/ 192 w 296"/>
                  <a:gd name="T17" fmla="*/ 0 h 577"/>
                  <a:gd name="T18" fmla="*/ 100 w 296"/>
                  <a:gd name="T19" fmla="*/ 0 h 577"/>
                  <a:gd name="T20" fmla="*/ 100 w 296"/>
                  <a:gd name="T21" fmla="*/ 71 h 577"/>
                  <a:gd name="T22" fmla="*/ 4 w 296"/>
                  <a:gd name="T23" fmla="*/ 196 h 577"/>
                  <a:gd name="T24" fmla="*/ 125 w 296"/>
                  <a:gd name="T25" fmla="*/ 330 h 577"/>
                  <a:gd name="T26" fmla="*/ 179 w 296"/>
                  <a:gd name="T27" fmla="*/ 380 h 577"/>
                  <a:gd name="T28" fmla="*/ 129 w 296"/>
                  <a:gd name="T29" fmla="*/ 418 h 577"/>
                  <a:gd name="T30" fmla="*/ 54 w 296"/>
                  <a:gd name="T31" fmla="*/ 397 h 577"/>
                  <a:gd name="T32" fmla="*/ 25 w 296"/>
                  <a:gd name="T33" fmla="*/ 380 h 577"/>
                  <a:gd name="T34" fmla="*/ 0 w 296"/>
                  <a:gd name="T35" fmla="*/ 468 h 577"/>
                  <a:gd name="T36" fmla="*/ 16 w 296"/>
                  <a:gd name="T37" fmla="*/ 481 h 577"/>
                  <a:gd name="T38" fmla="*/ 104 w 296"/>
                  <a:gd name="T39" fmla="*/ 510 h 577"/>
                  <a:gd name="T40" fmla="*/ 104 w 296"/>
                  <a:gd name="T41" fmla="*/ 577 h 577"/>
                  <a:gd name="T42" fmla="*/ 196 w 296"/>
                  <a:gd name="T43" fmla="*/ 577 h 577"/>
                  <a:gd name="T44" fmla="*/ 196 w 296"/>
                  <a:gd name="T45" fmla="*/ 506 h 577"/>
                  <a:gd name="T46" fmla="*/ 296 w 296"/>
                  <a:gd name="T47" fmla="*/ 376 h 577"/>
                  <a:gd name="T48" fmla="*/ 179 w 296"/>
                  <a:gd name="T49" fmla="*/ 234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6" h="577">
                    <a:moveTo>
                      <a:pt x="179" y="234"/>
                    </a:moveTo>
                    <a:cubicBezTo>
                      <a:pt x="121" y="209"/>
                      <a:pt x="117" y="201"/>
                      <a:pt x="117" y="188"/>
                    </a:cubicBezTo>
                    <a:cubicBezTo>
                      <a:pt x="117" y="171"/>
                      <a:pt x="133" y="159"/>
                      <a:pt x="159" y="159"/>
                    </a:cubicBezTo>
                    <a:cubicBezTo>
                      <a:pt x="192" y="159"/>
                      <a:pt x="217" y="171"/>
                      <a:pt x="225" y="176"/>
                    </a:cubicBezTo>
                    <a:cubicBezTo>
                      <a:pt x="250" y="192"/>
                      <a:pt x="250" y="192"/>
                      <a:pt x="250" y="192"/>
                    </a:cubicBezTo>
                    <a:cubicBezTo>
                      <a:pt x="284" y="100"/>
                      <a:pt x="284" y="100"/>
                      <a:pt x="284" y="100"/>
                    </a:cubicBezTo>
                    <a:cubicBezTo>
                      <a:pt x="263" y="88"/>
                      <a:pt x="263" y="88"/>
                      <a:pt x="263" y="88"/>
                    </a:cubicBezTo>
                    <a:cubicBezTo>
                      <a:pt x="242" y="75"/>
                      <a:pt x="221" y="67"/>
                      <a:pt x="192" y="63"/>
                    </a:cubicBezTo>
                    <a:cubicBezTo>
                      <a:pt x="192" y="0"/>
                      <a:pt x="192" y="0"/>
                      <a:pt x="192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0" y="71"/>
                      <a:pt x="100" y="71"/>
                      <a:pt x="100" y="71"/>
                    </a:cubicBezTo>
                    <a:cubicBezTo>
                      <a:pt x="42" y="88"/>
                      <a:pt x="4" y="134"/>
                      <a:pt x="4" y="196"/>
                    </a:cubicBezTo>
                    <a:cubicBezTo>
                      <a:pt x="4" y="272"/>
                      <a:pt x="67" y="309"/>
                      <a:pt x="125" y="330"/>
                    </a:cubicBezTo>
                    <a:cubicBezTo>
                      <a:pt x="175" y="351"/>
                      <a:pt x="179" y="368"/>
                      <a:pt x="179" y="380"/>
                    </a:cubicBezTo>
                    <a:cubicBezTo>
                      <a:pt x="179" y="405"/>
                      <a:pt x="154" y="418"/>
                      <a:pt x="129" y="418"/>
                    </a:cubicBezTo>
                    <a:cubicBezTo>
                      <a:pt x="104" y="418"/>
                      <a:pt x="75" y="410"/>
                      <a:pt x="54" y="397"/>
                    </a:cubicBezTo>
                    <a:cubicBezTo>
                      <a:pt x="25" y="380"/>
                      <a:pt x="25" y="380"/>
                      <a:pt x="25" y="380"/>
                    </a:cubicBezTo>
                    <a:cubicBezTo>
                      <a:pt x="0" y="468"/>
                      <a:pt x="0" y="468"/>
                      <a:pt x="0" y="468"/>
                    </a:cubicBezTo>
                    <a:cubicBezTo>
                      <a:pt x="16" y="481"/>
                      <a:pt x="16" y="481"/>
                      <a:pt x="16" y="481"/>
                    </a:cubicBezTo>
                    <a:cubicBezTo>
                      <a:pt x="37" y="497"/>
                      <a:pt x="71" y="506"/>
                      <a:pt x="104" y="510"/>
                    </a:cubicBezTo>
                    <a:cubicBezTo>
                      <a:pt x="104" y="577"/>
                      <a:pt x="104" y="577"/>
                      <a:pt x="104" y="577"/>
                    </a:cubicBezTo>
                    <a:cubicBezTo>
                      <a:pt x="196" y="577"/>
                      <a:pt x="196" y="577"/>
                      <a:pt x="196" y="577"/>
                    </a:cubicBezTo>
                    <a:cubicBezTo>
                      <a:pt x="196" y="506"/>
                      <a:pt x="196" y="506"/>
                      <a:pt x="196" y="506"/>
                    </a:cubicBezTo>
                    <a:cubicBezTo>
                      <a:pt x="259" y="489"/>
                      <a:pt x="296" y="439"/>
                      <a:pt x="296" y="376"/>
                    </a:cubicBezTo>
                    <a:cubicBezTo>
                      <a:pt x="292" y="293"/>
                      <a:pt x="234" y="255"/>
                      <a:pt x="179" y="234"/>
                    </a:cubicBezTo>
                    <a:close/>
                  </a:path>
                </a:pathLst>
              </a:cu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45" name="组合 244"/>
            <p:cNvGrpSpPr/>
            <p:nvPr/>
          </p:nvGrpSpPr>
          <p:grpSpPr>
            <a:xfrm>
              <a:off x="8787423" y="2422980"/>
              <a:ext cx="554742" cy="554025"/>
              <a:chOff x="68263" y="1649412"/>
              <a:chExt cx="1227138" cy="1225551"/>
            </a:xfrm>
          </p:grpSpPr>
          <p:sp>
            <p:nvSpPr>
              <p:cNvPr id="246" name="Oval 192"/>
              <p:cNvSpPr>
                <a:spLocks noChangeArrowheads="1"/>
              </p:cNvSpPr>
              <p:nvPr/>
            </p:nvSpPr>
            <p:spPr bwMode="auto">
              <a:xfrm>
                <a:off x="68263" y="1649412"/>
                <a:ext cx="1227138" cy="1225551"/>
              </a:xfrm>
              <a:prstGeom prst="ellipse">
                <a:avLst/>
              </a:pr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7" name="Oval 193"/>
              <p:cNvSpPr>
                <a:spLocks noChangeArrowheads="1"/>
              </p:cNvSpPr>
              <p:nvPr/>
            </p:nvSpPr>
            <p:spPr bwMode="auto">
              <a:xfrm>
                <a:off x="223838" y="1806575"/>
                <a:ext cx="915988" cy="912813"/>
              </a:xfrm>
              <a:prstGeom prst="ellipse">
                <a:avLst/>
              </a:prstGeom>
              <a:solidFill>
                <a:srgbClr val="FFD1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8" name="Freeform 194"/>
              <p:cNvSpPr>
                <a:spLocks/>
              </p:cNvSpPr>
              <p:nvPr/>
            </p:nvSpPr>
            <p:spPr bwMode="auto">
              <a:xfrm>
                <a:off x="487363" y="1878013"/>
                <a:ext cx="395288" cy="768350"/>
              </a:xfrm>
              <a:custGeom>
                <a:avLst/>
                <a:gdLst>
                  <a:gd name="T0" fmla="*/ 179 w 296"/>
                  <a:gd name="T1" fmla="*/ 234 h 577"/>
                  <a:gd name="T2" fmla="*/ 117 w 296"/>
                  <a:gd name="T3" fmla="*/ 188 h 577"/>
                  <a:gd name="T4" fmla="*/ 159 w 296"/>
                  <a:gd name="T5" fmla="*/ 159 h 577"/>
                  <a:gd name="T6" fmla="*/ 225 w 296"/>
                  <a:gd name="T7" fmla="*/ 176 h 577"/>
                  <a:gd name="T8" fmla="*/ 250 w 296"/>
                  <a:gd name="T9" fmla="*/ 192 h 577"/>
                  <a:gd name="T10" fmla="*/ 284 w 296"/>
                  <a:gd name="T11" fmla="*/ 100 h 577"/>
                  <a:gd name="T12" fmla="*/ 263 w 296"/>
                  <a:gd name="T13" fmla="*/ 88 h 577"/>
                  <a:gd name="T14" fmla="*/ 192 w 296"/>
                  <a:gd name="T15" fmla="*/ 63 h 577"/>
                  <a:gd name="T16" fmla="*/ 192 w 296"/>
                  <a:gd name="T17" fmla="*/ 0 h 577"/>
                  <a:gd name="T18" fmla="*/ 100 w 296"/>
                  <a:gd name="T19" fmla="*/ 0 h 577"/>
                  <a:gd name="T20" fmla="*/ 100 w 296"/>
                  <a:gd name="T21" fmla="*/ 71 h 577"/>
                  <a:gd name="T22" fmla="*/ 4 w 296"/>
                  <a:gd name="T23" fmla="*/ 196 h 577"/>
                  <a:gd name="T24" fmla="*/ 125 w 296"/>
                  <a:gd name="T25" fmla="*/ 330 h 577"/>
                  <a:gd name="T26" fmla="*/ 179 w 296"/>
                  <a:gd name="T27" fmla="*/ 380 h 577"/>
                  <a:gd name="T28" fmla="*/ 129 w 296"/>
                  <a:gd name="T29" fmla="*/ 418 h 577"/>
                  <a:gd name="T30" fmla="*/ 54 w 296"/>
                  <a:gd name="T31" fmla="*/ 397 h 577"/>
                  <a:gd name="T32" fmla="*/ 25 w 296"/>
                  <a:gd name="T33" fmla="*/ 380 h 577"/>
                  <a:gd name="T34" fmla="*/ 0 w 296"/>
                  <a:gd name="T35" fmla="*/ 468 h 577"/>
                  <a:gd name="T36" fmla="*/ 16 w 296"/>
                  <a:gd name="T37" fmla="*/ 481 h 577"/>
                  <a:gd name="T38" fmla="*/ 104 w 296"/>
                  <a:gd name="T39" fmla="*/ 510 h 577"/>
                  <a:gd name="T40" fmla="*/ 104 w 296"/>
                  <a:gd name="T41" fmla="*/ 577 h 577"/>
                  <a:gd name="T42" fmla="*/ 196 w 296"/>
                  <a:gd name="T43" fmla="*/ 577 h 577"/>
                  <a:gd name="T44" fmla="*/ 196 w 296"/>
                  <a:gd name="T45" fmla="*/ 506 h 577"/>
                  <a:gd name="T46" fmla="*/ 296 w 296"/>
                  <a:gd name="T47" fmla="*/ 376 h 577"/>
                  <a:gd name="T48" fmla="*/ 179 w 296"/>
                  <a:gd name="T49" fmla="*/ 234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6" h="577">
                    <a:moveTo>
                      <a:pt x="179" y="234"/>
                    </a:moveTo>
                    <a:cubicBezTo>
                      <a:pt x="121" y="209"/>
                      <a:pt x="117" y="201"/>
                      <a:pt x="117" y="188"/>
                    </a:cubicBezTo>
                    <a:cubicBezTo>
                      <a:pt x="117" y="171"/>
                      <a:pt x="133" y="159"/>
                      <a:pt x="159" y="159"/>
                    </a:cubicBezTo>
                    <a:cubicBezTo>
                      <a:pt x="192" y="159"/>
                      <a:pt x="217" y="171"/>
                      <a:pt x="225" y="176"/>
                    </a:cubicBezTo>
                    <a:cubicBezTo>
                      <a:pt x="250" y="192"/>
                      <a:pt x="250" y="192"/>
                      <a:pt x="250" y="192"/>
                    </a:cubicBezTo>
                    <a:cubicBezTo>
                      <a:pt x="284" y="100"/>
                      <a:pt x="284" y="100"/>
                      <a:pt x="284" y="100"/>
                    </a:cubicBezTo>
                    <a:cubicBezTo>
                      <a:pt x="263" y="88"/>
                      <a:pt x="263" y="88"/>
                      <a:pt x="263" y="88"/>
                    </a:cubicBezTo>
                    <a:cubicBezTo>
                      <a:pt x="242" y="75"/>
                      <a:pt x="221" y="67"/>
                      <a:pt x="192" y="63"/>
                    </a:cubicBezTo>
                    <a:cubicBezTo>
                      <a:pt x="192" y="0"/>
                      <a:pt x="192" y="0"/>
                      <a:pt x="192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0" y="71"/>
                      <a:pt x="100" y="71"/>
                      <a:pt x="100" y="71"/>
                    </a:cubicBezTo>
                    <a:cubicBezTo>
                      <a:pt x="42" y="88"/>
                      <a:pt x="4" y="134"/>
                      <a:pt x="4" y="196"/>
                    </a:cubicBezTo>
                    <a:cubicBezTo>
                      <a:pt x="4" y="272"/>
                      <a:pt x="67" y="309"/>
                      <a:pt x="125" y="330"/>
                    </a:cubicBezTo>
                    <a:cubicBezTo>
                      <a:pt x="175" y="351"/>
                      <a:pt x="179" y="368"/>
                      <a:pt x="179" y="380"/>
                    </a:cubicBezTo>
                    <a:cubicBezTo>
                      <a:pt x="179" y="405"/>
                      <a:pt x="154" y="418"/>
                      <a:pt x="129" y="418"/>
                    </a:cubicBezTo>
                    <a:cubicBezTo>
                      <a:pt x="104" y="418"/>
                      <a:pt x="75" y="410"/>
                      <a:pt x="54" y="397"/>
                    </a:cubicBezTo>
                    <a:cubicBezTo>
                      <a:pt x="25" y="380"/>
                      <a:pt x="25" y="380"/>
                      <a:pt x="25" y="380"/>
                    </a:cubicBezTo>
                    <a:cubicBezTo>
                      <a:pt x="0" y="468"/>
                      <a:pt x="0" y="468"/>
                      <a:pt x="0" y="468"/>
                    </a:cubicBezTo>
                    <a:cubicBezTo>
                      <a:pt x="16" y="481"/>
                      <a:pt x="16" y="481"/>
                      <a:pt x="16" y="481"/>
                    </a:cubicBezTo>
                    <a:cubicBezTo>
                      <a:pt x="37" y="497"/>
                      <a:pt x="71" y="506"/>
                      <a:pt x="104" y="510"/>
                    </a:cubicBezTo>
                    <a:cubicBezTo>
                      <a:pt x="104" y="577"/>
                      <a:pt x="104" y="577"/>
                      <a:pt x="104" y="577"/>
                    </a:cubicBezTo>
                    <a:cubicBezTo>
                      <a:pt x="196" y="577"/>
                      <a:pt x="196" y="577"/>
                      <a:pt x="196" y="577"/>
                    </a:cubicBezTo>
                    <a:cubicBezTo>
                      <a:pt x="196" y="506"/>
                      <a:pt x="196" y="506"/>
                      <a:pt x="196" y="506"/>
                    </a:cubicBezTo>
                    <a:cubicBezTo>
                      <a:pt x="259" y="489"/>
                      <a:pt x="296" y="439"/>
                      <a:pt x="296" y="376"/>
                    </a:cubicBezTo>
                    <a:cubicBezTo>
                      <a:pt x="292" y="293"/>
                      <a:pt x="234" y="255"/>
                      <a:pt x="179" y="234"/>
                    </a:cubicBezTo>
                    <a:close/>
                  </a:path>
                </a:pathLst>
              </a:cu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63" name="组合 262"/>
          <p:cNvGrpSpPr/>
          <p:nvPr/>
        </p:nvGrpSpPr>
        <p:grpSpPr>
          <a:xfrm>
            <a:off x="1362176" y="2028969"/>
            <a:ext cx="2048162" cy="1005669"/>
            <a:chOff x="1362176" y="2028969"/>
            <a:chExt cx="2048162" cy="1005669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226360" y="2100062"/>
              <a:ext cx="11205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i="0" u="none" strike="noStrike" cap="none" normalizeH="0" baseline="0" dirty="0">
                  <a:ln>
                    <a:noFill/>
                  </a:ln>
                  <a:solidFill>
                    <a:srgbClr val="E2CC66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51-100元</a:t>
              </a:r>
              <a:endParaRPr kumimoji="0" lang="zh-CN" altLang="zh-CN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162881" y="2388307"/>
              <a:ext cx="12474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14.9%</a:t>
              </a:r>
            </a:p>
          </p:txBody>
        </p:sp>
        <p:grpSp>
          <p:nvGrpSpPr>
            <p:cNvPr id="259" name="组合 258"/>
            <p:cNvGrpSpPr/>
            <p:nvPr/>
          </p:nvGrpSpPr>
          <p:grpSpPr>
            <a:xfrm>
              <a:off x="1362176" y="2028969"/>
              <a:ext cx="768021" cy="903100"/>
              <a:chOff x="8861425" y="3278187"/>
              <a:chExt cx="947738" cy="1114426"/>
            </a:xfrm>
          </p:grpSpPr>
          <p:sp>
            <p:nvSpPr>
              <p:cNvPr id="252" name="Freeform 198"/>
              <p:cNvSpPr>
                <a:spLocks noEditPoints="1"/>
              </p:cNvSpPr>
              <p:nvPr/>
            </p:nvSpPr>
            <p:spPr bwMode="auto">
              <a:xfrm>
                <a:off x="8861425" y="3603625"/>
                <a:ext cx="947738" cy="787400"/>
              </a:xfrm>
              <a:custGeom>
                <a:avLst/>
                <a:gdLst>
                  <a:gd name="T0" fmla="*/ 1377 w 1377"/>
                  <a:gd name="T1" fmla="*/ 832 h 1145"/>
                  <a:gd name="T2" fmla="*/ 689 w 1377"/>
                  <a:gd name="T3" fmla="*/ 1127 h 1145"/>
                  <a:gd name="T4" fmla="*/ 0 w 1377"/>
                  <a:gd name="T5" fmla="*/ 832 h 1145"/>
                  <a:gd name="T6" fmla="*/ 689 w 1377"/>
                  <a:gd name="T7" fmla="*/ 0 h 1145"/>
                  <a:gd name="T8" fmla="*/ 1377 w 1377"/>
                  <a:gd name="T9" fmla="*/ 832 h 1145"/>
                  <a:gd name="T10" fmla="*/ 1377 w 1377"/>
                  <a:gd name="T11" fmla="*/ 832 h 1145"/>
                  <a:gd name="T12" fmla="*/ 1377 w 1377"/>
                  <a:gd name="T13" fmla="*/ 832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7" h="1145">
                    <a:moveTo>
                      <a:pt x="1377" y="832"/>
                    </a:moveTo>
                    <a:cubicBezTo>
                      <a:pt x="1377" y="1145"/>
                      <a:pt x="1070" y="1127"/>
                      <a:pt x="689" y="1127"/>
                    </a:cubicBezTo>
                    <a:cubicBezTo>
                      <a:pt x="307" y="1127"/>
                      <a:pt x="0" y="1142"/>
                      <a:pt x="0" y="832"/>
                    </a:cubicBezTo>
                    <a:cubicBezTo>
                      <a:pt x="0" y="520"/>
                      <a:pt x="307" y="0"/>
                      <a:pt x="689" y="0"/>
                    </a:cubicBezTo>
                    <a:cubicBezTo>
                      <a:pt x="1070" y="3"/>
                      <a:pt x="1377" y="523"/>
                      <a:pt x="1377" y="832"/>
                    </a:cubicBezTo>
                    <a:close/>
                    <a:moveTo>
                      <a:pt x="1377" y="832"/>
                    </a:moveTo>
                    <a:cubicBezTo>
                      <a:pt x="1377" y="832"/>
                      <a:pt x="1377" y="832"/>
                      <a:pt x="1377" y="832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3" name="Freeform 199"/>
              <p:cNvSpPr>
                <a:spLocks/>
              </p:cNvSpPr>
              <p:nvPr/>
            </p:nvSpPr>
            <p:spPr bwMode="auto">
              <a:xfrm>
                <a:off x="9336088" y="3605213"/>
                <a:ext cx="473075" cy="787400"/>
              </a:xfrm>
              <a:custGeom>
                <a:avLst/>
                <a:gdLst>
                  <a:gd name="T0" fmla="*/ 0 w 688"/>
                  <a:gd name="T1" fmla="*/ 0 h 1144"/>
                  <a:gd name="T2" fmla="*/ 688 w 688"/>
                  <a:gd name="T3" fmla="*/ 832 h 1144"/>
                  <a:gd name="T4" fmla="*/ 0 w 688"/>
                  <a:gd name="T5" fmla="*/ 1126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8" h="1144">
                    <a:moveTo>
                      <a:pt x="0" y="0"/>
                    </a:moveTo>
                    <a:cubicBezTo>
                      <a:pt x="381" y="0"/>
                      <a:pt x="688" y="520"/>
                      <a:pt x="688" y="832"/>
                    </a:cubicBezTo>
                    <a:cubicBezTo>
                      <a:pt x="688" y="1144"/>
                      <a:pt x="381" y="1126"/>
                      <a:pt x="0" y="112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4" name="Freeform 200"/>
              <p:cNvSpPr>
                <a:spLocks noEditPoints="1"/>
              </p:cNvSpPr>
              <p:nvPr/>
            </p:nvSpPr>
            <p:spPr bwMode="auto">
              <a:xfrm>
                <a:off x="9104313" y="3278187"/>
                <a:ext cx="461963" cy="382588"/>
              </a:xfrm>
              <a:custGeom>
                <a:avLst/>
                <a:gdLst>
                  <a:gd name="T0" fmla="*/ 0 w 671"/>
                  <a:gd name="T1" fmla="*/ 151 h 556"/>
                  <a:gd name="T2" fmla="*/ 336 w 671"/>
                  <a:gd name="T3" fmla="*/ 8 h 556"/>
                  <a:gd name="T4" fmla="*/ 671 w 671"/>
                  <a:gd name="T5" fmla="*/ 151 h 556"/>
                  <a:gd name="T6" fmla="*/ 336 w 671"/>
                  <a:gd name="T7" fmla="*/ 556 h 556"/>
                  <a:gd name="T8" fmla="*/ 0 w 671"/>
                  <a:gd name="T9" fmla="*/ 151 h 556"/>
                  <a:gd name="T10" fmla="*/ 0 w 671"/>
                  <a:gd name="T11" fmla="*/ 151 h 556"/>
                  <a:gd name="T12" fmla="*/ 0 w 671"/>
                  <a:gd name="T13" fmla="*/ 151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1" h="556">
                    <a:moveTo>
                      <a:pt x="0" y="151"/>
                    </a:moveTo>
                    <a:cubicBezTo>
                      <a:pt x="0" y="0"/>
                      <a:pt x="151" y="8"/>
                      <a:pt x="336" y="8"/>
                    </a:cubicBezTo>
                    <a:cubicBezTo>
                      <a:pt x="520" y="8"/>
                      <a:pt x="671" y="0"/>
                      <a:pt x="671" y="151"/>
                    </a:cubicBezTo>
                    <a:cubicBezTo>
                      <a:pt x="671" y="302"/>
                      <a:pt x="520" y="556"/>
                      <a:pt x="336" y="556"/>
                    </a:cubicBezTo>
                    <a:cubicBezTo>
                      <a:pt x="151" y="556"/>
                      <a:pt x="0" y="302"/>
                      <a:pt x="0" y="151"/>
                    </a:cubicBezTo>
                    <a:close/>
                    <a:moveTo>
                      <a:pt x="0" y="151"/>
                    </a:moveTo>
                    <a:cubicBezTo>
                      <a:pt x="0" y="151"/>
                      <a:pt x="0" y="151"/>
                      <a:pt x="0" y="151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5" name="Freeform 201"/>
              <p:cNvSpPr>
                <a:spLocks/>
              </p:cNvSpPr>
              <p:nvPr/>
            </p:nvSpPr>
            <p:spPr bwMode="auto">
              <a:xfrm>
                <a:off x="9336088" y="3278187"/>
                <a:ext cx="230188" cy="382588"/>
              </a:xfrm>
              <a:custGeom>
                <a:avLst/>
                <a:gdLst>
                  <a:gd name="T0" fmla="*/ 0 w 335"/>
                  <a:gd name="T1" fmla="*/ 8 h 556"/>
                  <a:gd name="T2" fmla="*/ 335 w 335"/>
                  <a:gd name="T3" fmla="*/ 151 h 556"/>
                  <a:gd name="T4" fmla="*/ 0 w 335"/>
                  <a:gd name="T5" fmla="*/ 556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5" h="556">
                    <a:moveTo>
                      <a:pt x="0" y="8"/>
                    </a:moveTo>
                    <a:cubicBezTo>
                      <a:pt x="184" y="8"/>
                      <a:pt x="335" y="0"/>
                      <a:pt x="335" y="151"/>
                    </a:cubicBezTo>
                    <a:cubicBezTo>
                      <a:pt x="335" y="302"/>
                      <a:pt x="184" y="556"/>
                      <a:pt x="0" y="55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6" name="Freeform 202"/>
              <p:cNvSpPr>
                <a:spLocks noEditPoints="1"/>
              </p:cNvSpPr>
              <p:nvPr/>
            </p:nvSpPr>
            <p:spPr bwMode="auto">
              <a:xfrm>
                <a:off x="9132888" y="3582988"/>
                <a:ext cx="406400" cy="73025"/>
              </a:xfrm>
              <a:custGeom>
                <a:avLst/>
                <a:gdLst>
                  <a:gd name="T0" fmla="*/ 589 w 592"/>
                  <a:gd name="T1" fmla="*/ 59 h 105"/>
                  <a:gd name="T2" fmla="*/ 543 w 592"/>
                  <a:gd name="T3" fmla="*/ 105 h 105"/>
                  <a:gd name="T4" fmla="*/ 46 w 592"/>
                  <a:gd name="T5" fmla="*/ 105 h 105"/>
                  <a:gd name="T6" fmla="*/ 0 w 592"/>
                  <a:gd name="T7" fmla="*/ 59 h 105"/>
                  <a:gd name="T8" fmla="*/ 0 w 592"/>
                  <a:gd name="T9" fmla="*/ 46 h 105"/>
                  <a:gd name="T10" fmla="*/ 46 w 592"/>
                  <a:gd name="T11" fmla="*/ 0 h 105"/>
                  <a:gd name="T12" fmla="*/ 546 w 592"/>
                  <a:gd name="T13" fmla="*/ 0 h 105"/>
                  <a:gd name="T14" fmla="*/ 592 w 592"/>
                  <a:gd name="T15" fmla="*/ 46 h 105"/>
                  <a:gd name="T16" fmla="*/ 592 w 592"/>
                  <a:gd name="T17" fmla="*/ 59 h 105"/>
                  <a:gd name="T18" fmla="*/ 589 w 592"/>
                  <a:gd name="T19" fmla="*/ 59 h 105"/>
                  <a:gd name="T20" fmla="*/ 589 w 592"/>
                  <a:gd name="T21" fmla="*/ 59 h 105"/>
                  <a:gd name="T22" fmla="*/ 589 w 592"/>
                  <a:gd name="T23" fmla="*/ 59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2" h="105">
                    <a:moveTo>
                      <a:pt x="589" y="59"/>
                    </a:moveTo>
                    <a:cubicBezTo>
                      <a:pt x="589" y="85"/>
                      <a:pt x="569" y="105"/>
                      <a:pt x="543" y="105"/>
                    </a:cubicBezTo>
                    <a:cubicBezTo>
                      <a:pt x="46" y="105"/>
                      <a:pt x="46" y="105"/>
                      <a:pt x="46" y="105"/>
                    </a:cubicBezTo>
                    <a:cubicBezTo>
                      <a:pt x="21" y="105"/>
                      <a:pt x="0" y="85"/>
                      <a:pt x="0" y="59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1"/>
                      <a:pt x="21" y="0"/>
                      <a:pt x="46" y="0"/>
                    </a:cubicBezTo>
                    <a:cubicBezTo>
                      <a:pt x="546" y="0"/>
                      <a:pt x="546" y="0"/>
                      <a:pt x="546" y="0"/>
                    </a:cubicBezTo>
                    <a:cubicBezTo>
                      <a:pt x="571" y="0"/>
                      <a:pt x="592" y="21"/>
                      <a:pt x="592" y="46"/>
                    </a:cubicBezTo>
                    <a:cubicBezTo>
                      <a:pt x="592" y="59"/>
                      <a:pt x="592" y="59"/>
                      <a:pt x="592" y="59"/>
                    </a:cubicBezTo>
                    <a:lnTo>
                      <a:pt x="589" y="59"/>
                    </a:lnTo>
                    <a:close/>
                    <a:moveTo>
                      <a:pt x="589" y="59"/>
                    </a:moveTo>
                    <a:cubicBezTo>
                      <a:pt x="589" y="59"/>
                      <a:pt x="589" y="59"/>
                      <a:pt x="589" y="59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7" name="Freeform 203"/>
              <p:cNvSpPr>
                <a:spLocks noEditPoints="1"/>
              </p:cNvSpPr>
              <p:nvPr/>
            </p:nvSpPr>
            <p:spPr bwMode="auto">
              <a:xfrm>
                <a:off x="9123363" y="3819525"/>
                <a:ext cx="423863" cy="423863"/>
              </a:xfrm>
              <a:custGeom>
                <a:avLst/>
                <a:gdLst>
                  <a:gd name="T0" fmla="*/ 615 w 615"/>
                  <a:gd name="T1" fmla="*/ 307 h 615"/>
                  <a:gd name="T2" fmla="*/ 308 w 615"/>
                  <a:gd name="T3" fmla="*/ 615 h 615"/>
                  <a:gd name="T4" fmla="*/ 0 w 615"/>
                  <a:gd name="T5" fmla="*/ 307 h 615"/>
                  <a:gd name="T6" fmla="*/ 308 w 615"/>
                  <a:gd name="T7" fmla="*/ 0 h 615"/>
                  <a:gd name="T8" fmla="*/ 615 w 615"/>
                  <a:gd name="T9" fmla="*/ 307 h 615"/>
                  <a:gd name="T10" fmla="*/ 615 w 615"/>
                  <a:gd name="T11" fmla="*/ 307 h 615"/>
                  <a:gd name="T12" fmla="*/ 615 w 615"/>
                  <a:gd name="T13" fmla="*/ 307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5" h="615">
                    <a:moveTo>
                      <a:pt x="615" y="307"/>
                    </a:moveTo>
                    <a:cubicBezTo>
                      <a:pt x="615" y="477"/>
                      <a:pt x="477" y="615"/>
                      <a:pt x="308" y="615"/>
                    </a:cubicBezTo>
                    <a:cubicBezTo>
                      <a:pt x="138" y="615"/>
                      <a:pt x="0" y="477"/>
                      <a:pt x="0" y="307"/>
                    </a:cubicBezTo>
                    <a:cubicBezTo>
                      <a:pt x="0" y="138"/>
                      <a:pt x="138" y="0"/>
                      <a:pt x="308" y="0"/>
                    </a:cubicBezTo>
                    <a:cubicBezTo>
                      <a:pt x="477" y="0"/>
                      <a:pt x="615" y="138"/>
                      <a:pt x="615" y="307"/>
                    </a:cubicBezTo>
                    <a:close/>
                    <a:moveTo>
                      <a:pt x="615" y="307"/>
                    </a:moveTo>
                    <a:cubicBezTo>
                      <a:pt x="615" y="307"/>
                      <a:pt x="615" y="307"/>
                      <a:pt x="615" y="30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8" name="Freeform 204"/>
              <p:cNvSpPr>
                <a:spLocks noEditPoints="1"/>
              </p:cNvSpPr>
              <p:nvPr/>
            </p:nvSpPr>
            <p:spPr bwMode="auto">
              <a:xfrm>
                <a:off x="9247188" y="3867150"/>
                <a:ext cx="176213" cy="334963"/>
              </a:xfrm>
              <a:custGeom>
                <a:avLst/>
                <a:gdLst>
                  <a:gd name="T0" fmla="*/ 102 w 256"/>
                  <a:gd name="T1" fmla="*/ 487 h 487"/>
                  <a:gd name="T2" fmla="*/ 102 w 256"/>
                  <a:gd name="T3" fmla="*/ 423 h 487"/>
                  <a:gd name="T4" fmla="*/ 0 w 256"/>
                  <a:gd name="T5" fmla="*/ 397 h 487"/>
                  <a:gd name="T6" fmla="*/ 15 w 256"/>
                  <a:gd name="T7" fmla="*/ 328 h 487"/>
                  <a:gd name="T8" fmla="*/ 112 w 256"/>
                  <a:gd name="T9" fmla="*/ 354 h 487"/>
                  <a:gd name="T10" fmla="*/ 169 w 256"/>
                  <a:gd name="T11" fmla="*/ 318 h 487"/>
                  <a:gd name="T12" fmla="*/ 105 w 256"/>
                  <a:gd name="T13" fmla="*/ 267 h 487"/>
                  <a:gd name="T14" fmla="*/ 0 w 256"/>
                  <a:gd name="T15" fmla="*/ 159 h 487"/>
                  <a:gd name="T16" fmla="*/ 99 w 256"/>
                  <a:gd name="T17" fmla="*/ 54 h 487"/>
                  <a:gd name="T18" fmla="*/ 99 w 256"/>
                  <a:gd name="T19" fmla="*/ 0 h 487"/>
                  <a:gd name="T20" fmla="*/ 151 w 256"/>
                  <a:gd name="T21" fmla="*/ 0 h 487"/>
                  <a:gd name="T22" fmla="*/ 151 w 256"/>
                  <a:gd name="T23" fmla="*/ 52 h 487"/>
                  <a:gd name="T24" fmla="*/ 238 w 256"/>
                  <a:gd name="T25" fmla="*/ 72 h 487"/>
                  <a:gd name="T26" fmla="*/ 222 w 256"/>
                  <a:gd name="T27" fmla="*/ 139 h 487"/>
                  <a:gd name="T28" fmla="*/ 138 w 256"/>
                  <a:gd name="T29" fmla="*/ 118 h 487"/>
                  <a:gd name="T30" fmla="*/ 87 w 256"/>
                  <a:gd name="T31" fmla="*/ 151 h 487"/>
                  <a:gd name="T32" fmla="*/ 158 w 256"/>
                  <a:gd name="T33" fmla="*/ 203 h 487"/>
                  <a:gd name="T34" fmla="*/ 256 w 256"/>
                  <a:gd name="T35" fmla="*/ 313 h 487"/>
                  <a:gd name="T36" fmla="*/ 151 w 256"/>
                  <a:gd name="T37" fmla="*/ 423 h 487"/>
                  <a:gd name="T38" fmla="*/ 151 w 256"/>
                  <a:gd name="T39" fmla="*/ 487 h 487"/>
                  <a:gd name="T40" fmla="*/ 102 w 256"/>
                  <a:gd name="T41" fmla="*/ 487 h 487"/>
                  <a:gd name="T42" fmla="*/ 102 w 256"/>
                  <a:gd name="T43" fmla="*/ 487 h 487"/>
                  <a:gd name="T44" fmla="*/ 102 w 256"/>
                  <a:gd name="T45" fmla="*/ 487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56" h="487">
                    <a:moveTo>
                      <a:pt x="102" y="487"/>
                    </a:moveTo>
                    <a:cubicBezTo>
                      <a:pt x="102" y="423"/>
                      <a:pt x="102" y="423"/>
                      <a:pt x="102" y="423"/>
                    </a:cubicBezTo>
                    <a:cubicBezTo>
                      <a:pt x="51" y="420"/>
                      <a:pt x="23" y="410"/>
                      <a:pt x="0" y="397"/>
                    </a:cubicBezTo>
                    <a:cubicBezTo>
                      <a:pt x="15" y="328"/>
                      <a:pt x="15" y="328"/>
                      <a:pt x="15" y="328"/>
                    </a:cubicBezTo>
                    <a:cubicBezTo>
                      <a:pt x="41" y="341"/>
                      <a:pt x="74" y="354"/>
                      <a:pt x="112" y="354"/>
                    </a:cubicBezTo>
                    <a:cubicBezTo>
                      <a:pt x="146" y="354"/>
                      <a:pt x="169" y="341"/>
                      <a:pt x="169" y="318"/>
                    </a:cubicBezTo>
                    <a:cubicBezTo>
                      <a:pt x="169" y="295"/>
                      <a:pt x="151" y="282"/>
                      <a:pt x="105" y="267"/>
                    </a:cubicBezTo>
                    <a:cubicBezTo>
                      <a:pt x="41" y="246"/>
                      <a:pt x="0" y="215"/>
                      <a:pt x="0" y="159"/>
                    </a:cubicBezTo>
                    <a:cubicBezTo>
                      <a:pt x="0" y="108"/>
                      <a:pt x="23" y="67"/>
                      <a:pt x="99" y="54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51" y="0"/>
                      <a:pt x="151" y="0"/>
                      <a:pt x="151" y="0"/>
                    </a:cubicBezTo>
                    <a:cubicBezTo>
                      <a:pt x="151" y="52"/>
                      <a:pt x="151" y="52"/>
                      <a:pt x="151" y="52"/>
                    </a:cubicBezTo>
                    <a:cubicBezTo>
                      <a:pt x="202" y="54"/>
                      <a:pt x="220" y="62"/>
                      <a:pt x="238" y="72"/>
                    </a:cubicBezTo>
                    <a:cubicBezTo>
                      <a:pt x="222" y="139"/>
                      <a:pt x="222" y="139"/>
                      <a:pt x="222" y="139"/>
                    </a:cubicBezTo>
                    <a:cubicBezTo>
                      <a:pt x="207" y="131"/>
                      <a:pt x="181" y="118"/>
                      <a:pt x="138" y="118"/>
                    </a:cubicBezTo>
                    <a:cubicBezTo>
                      <a:pt x="99" y="118"/>
                      <a:pt x="87" y="133"/>
                      <a:pt x="87" y="151"/>
                    </a:cubicBezTo>
                    <a:cubicBezTo>
                      <a:pt x="87" y="172"/>
                      <a:pt x="107" y="182"/>
                      <a:pt x="158" y="203"/>
                    </a:cubicBezTo>
                    <a:cubicBezTo>
                      <a:pt x="227" y="228"/>
                      <a:pt x="256" y="259"/>
                      <a:pt x="256" y="313"/>
                    </a:cubicBezTo>
                    <a:cubicBezTo>
                      <a:pt x="256" y="366"/>
                      <a:pt x="227" y="410"/>
                      <a:pt x="151" y="423"/>
                    </a:cubicBezTo>
                    <a:cubicBezTo>
                      <a:pt x="151" y="487"/>
                      <a:pt x="151" y="487"/>
                      <a:pt x="151" y="487"/>
                    </a:cubicBezTo>
                    <a:lnTo>
                      <a:pt x="102" y="487"/>
                    </a:lnTo>
                    <a:close/>
                    <a:moveTo>
                      <a:pt x="102" y="487"/>
                    </a:moveTo>
                    <a:cubicBezTo>
                      <a:pt x="102" y="487"/>
                      <a:pt x="102" y="487"/>
                      <a:pt x="102" y="487"/>
                    </a:cubicBezTo>
                  </a:path>
                </a:pathLst>
              </a:custGeom>
              <a:solidFill>
                <a:srgbClr val="FFF6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51" name="组合 250"/>
          <p:cNvGrpSpPr/>
          <p:nvPr/>
        </p:nvGrpSpPr>
        <p:grpSpPr>
          <a:xfrm>
            <a:off x="8383353" y="2147075"/>
            <a:ext cx="2901370" cy="987683"/>
            <a:chOff x="8755941" y="2147075"/>
            <a:chExt cx="2901370" cy="987683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8819367" y="2221362"/>
              <a:ext cx="1271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101-200元</a:t>
              </a:r>
              <a:endParaRPr kumimoji="0" lang="zh-CN" altLang="zh-CN" sz="200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8755941" y="2488427"/>
              <a:ext cx="10695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2.8%</a:t>
              </a:r>
            </a:p>
          </p:txBody>
        </p:sp>
        <p:grpSp>
          <p:nvGrpSpPr>
            <p:cNvPr id="268" name="组合 267"/>
            <p:cNvGrpSpPr/>
            <p:nvPr/>
          </p:nvGrpSpPr>
          <p:grpSpPr>
            <a:xfrm>
              <a:off x="10052775" y="2147075"/>
              <a:ext cx="768021" cy="903100"/>
              <a:chOff x="8861425" y="3278187"/>
              <a:chExt cx="947738" cy="1114426"/>
            </a:xfrm>
          </p:grpSpPr>
          <p:sp>
            <p:nvSpPr>
              <p:cNvPr id="269" name="Freeform 198"/>
              <p:cNvSpPr>
                <a:spLocks noEditPoints="1"/>
              </p:cNvSpPr>
              <p:nvPr/>
            </p:nvSpPr>
            <p:spPr bwMode="auto">
              <a:xfrm>
                <a:off x="8861425" y="3603625"/>
                <a:ext cx="947738" cy="787400"/>
              </a:xfrm>
              <a:custGeom>
                <a:avLst/>
                <a:gdLst>
                  <a:gd name="T0" fmla="*/ 1377 w 1377"/>
                  <a:gd name="T1" fmla="*/ 832 h 1145"/>
                  <a:gd name="T2" fmla="*/ 689 w 1377"/>
                  <a:gd name="T3" fmla="*/ 1127 h 1145"/>
                  <a:gd name="T4" fmla="*/ 0 w 1377"/>
                  <a:gd name="T5" fmla="*/ 832 h 1145"/>
                  <a:gd name="T6" fmla="*/ 689 w 1377"/>
                  <a:gd name="T7" fmla="*/ 0 h 1145"/>
                  <a:gd name="T8" fmla="*/ 1377 w 1377"/>
                  <a:gd name="T9" fmla="*/ 832 h 1145"/>
                  <a:gd name="T10" fmla="*/ 1377 w 1377"/>
                  <a:gd name="T11" fmla="*/ 832 h 1145"/>
                  <a:gd name="T12" fmla="*/ 1377 w 1377"/>
                  <a:gd name="T13" fmla="*/ 832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7" h="1145">
                    <a:moveTo>
                      <a:pt x="1377" y="832"/>
                    </a:moveTo>
                    <a:cubicBezTo>
                      <a:pt x="1377" y="1145"/>
                      <a:pt x="1070" y="1127"/>
                      <a:pt x="689" y="1127"/>
                    </a:cubicBezTo>
                    <a:cubicBezTo>
                      <a:pt x="307" y="1127"/>
                      <a:pt x="0" y="1142"/>
                      <a:pt x="0" y="832"/>
                    </a:cubicBezTo>
                    <a:cubicBezTo>
                      <a:pt x="0" y="520"/>
                      <a:pt x="307" y="0"/>
                      <a:pt x="689" y="0"/>
                    </a:cubicBezTo>
                    <a:cubicBezTo>
                      <a:pt x="1070" y="3"/>
                      <a:pt x="1377" y="523"/>
                      <a:pt x="1377" y="832"/>
                    </a:cubicBezTo>
                    <a:close/>
                    <a:moveTo>
                      <a:pt x="1377" y="832"/>
                    </a:moveTo>
                    <a:cubicBezTo>
                      <a:pt x="1377" y="832"/>
                      <a:pt x="1377" y="832"/>
                      <a:pt x="1377" y="832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0" name="Freeform 199"/>
              <p:cNvSpPr>
                <a:spLocks/>
              </p:cNvSpPr>
              <p:nvPr/>
            </p:nvSpPr>
            <p:spPr bwMode="auto">
              <a:xfrm>
                <a:off x="9336088" y="3605213"/>
                <a:ext cx="473075" cy="787400"/>
              </a:xfrm>
              <a:custGeom>
                <a:avLst/>
                <a:gdLst>
                  <a:gd name="T0" fmla="*/ 0 w 688"/>
                  <a:gd name="T1" fmla="*/ 0 h 1144"/>
                  <a:gd name="T2" fmla="*/ 688 w 688"/>
                  <a:gd name="T3" fmla="*/ 832 h 1144"/>
                  <a:gd name="T4" fmla="*/ 0 w 688"/>
                  <a:gd name="T5" fmla="*/ 1126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8" h="1144">
                    <a:moveTo>
                      <a:pt x="0" y="0"/>
                    </a:moveTo>
                    <a:cubicBezTo>
                      <a:pt x="381" y="0"/>
                      <a:pt x="688" y="520"/>
                      <a:pt x="688" y="832"/>
                    </a:cubicBezTo>
                    <a:cubicBezTo>
                      <a:pt x="688" y="1144"/>
                      <a:pt x="381" y="1126"/>
                      <a:pt x="0" y="112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1" name="Freeform 200"/>
              <p:cNvSpPr>
                <a:spLocks noEditPoints="1"/>
              </p:cNvSpPr>
              <p:nvPr/>
            </p:nvSpPr>
            <p:spPr bwMode="auto">
              <a:xfrm>
                <a:off x="9104313" y="3278187"/>
                <a:ext cx="461963" cy="382588"/>
              </a:xfrm>
              <a:custGeom>
                <a:avLst/>
                <a:gdLst>
                  <a:gd name="T0" fmla="*/ 0 w 671"/>
                  <a:gd name="T1" fmla="*/ 151 h 556"/>
                  <a:gd name="T2" fmla="*/ 336 w 671"/>
                  <a:gd name="T3" fmla="*/ 8 h 556"/>
                  <a:gd name="T4" fmla="*/ 671 w 671"/>
                  <a:gd name="T5" fmla="*/ 151 h 556"/>
                  <a:gd name="T6" fmla="*/ 336 w 671"/>
                  <a:gd name="T7" fmla="*/ 556 h 556"/>
                  <a:gd name="T8" fmla="*/ 0 w 671"/>
                  <a:gd name="T9" fmla="*/ 151 h 556"/>
                  <a:gd name="T10" fmla="*/ 0 w 671"/>
                  <a:gd name="T11" fmla="*/ 151 h 556"/>
                  <a:gd name="T12" fmla="*/ 0 w 671"/>
                  <a:gd name="T13" fmla="*/ 151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1" h="556">
                    <a:moveTo>
                      <a:pt x="0" y="151"/>
                    </a:moveTo>
                    <a:cubicBezTo>
                      <a:pt x="0" y="0"/>
                      <a:pt x="151" y="8"/>
                      <a:pt x="336" y="8"/>
                    </a:cubicBezTo>
                    <a:cubicBezTo>
                      <a:pt x="520" y="8"/>
                      <a:pt x="671" y="0"/>
                      <a:pt x="671" y="151"/>
                    </a:cubicBezTo>
                    <a:cubicBezTo>
                      <a:pt x="671" y="302"/>
                      <a:pt x="520" y="556"/>
                      <a:pt x="336" y="556"/>
                    </a:cubicBezTo>
                    <a:cubicBezTo>
                      <a:pt x="151" y="556"/>
                      <a:pt x="0" y="302"/>
                      <a:pt x="0" y="151"/>
                    </a:cubicBezTo>
                    <a:close/>
                    <a:moveTo>
                      <a:pt x="0" y="151"/>
                    </a:moveTo>
                    <a:cubicBezTo>
                      <a:pt x="0" y="151"/>
                      <a:pt x="0" y="151"/>
                      <a:pt x="0" y="151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2" name="Freeform 201"/>
              <p:cNvSpPr>
                <a:spLocks/>
              </p:cNvSpPr>
              <p:nvPr/>
            </p:nvSpPr>
            <p:spPr bwMode="auto">
              <a:xfrm>
                <a:off x="9336088" y="3278187"/>
                <a:ext cx="230188" cy="382588"/>
              </a:xfrm>
              <a:custGeom>
                <a:avLst/>
                <a:gdLst>
                  <a:gd name="T0" fmla="*/ 0 w 335"/>
                  <a:gd name="T1" fmla="*/ 8 h 556"/>
                  <a:gd name="T2" fmla="*/ 335 w 335"/>
                  <a:gd name="T3" fmla="*/ 151 h 556"/>
                  <a:gd name="T4" fmla="*/ 0 w 335"/>
                  <a:gd name="T5" fmla="*/ 556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5" h="556">
                    <a:moveTo>
                      <a:pt x="0" y="8"/>
                    </a:moveTo>
                    <a:cubicBezTo>
                      <a:pt x="184" y="8"/>
                      <a:pt x="335" y="0"/>
                      <a:pt x="335" y="151"/>
                    </a:cubicBezTo>
                    <a:cubicBezTo>
                      <a:pt x="335" y="302"/>
                      <a:pt x="184" y="556"/>
                      <a:pt x="0" y="55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3" name="Freeform 202"/>
              <p:cNvSpPr>
                <a:spLocks noEditPoints="1"/>
              </p:cNvSpPr>
              <p:nvPr/>
            </p:nvSpPr>
            <p:spPr bwMode="auto">
              <a:xfrm>
                <a:off x="9132888" y="3582988"/>
                <a:ext cx="406400" cy="73025"/>
              </a:xfrm>
              <a:custGeom>
                <a:avLst/>
                <a:gdLst>
                  <a:gd name="T0" fmla="*/ 589 w 592"/>
                  <a:gd name="T1" fmla="*/ 59 h 105"/>
                  <a:gd name="T2" fmla="*/ 543 w 592"/>
                  <a:gd name="T3" fmla="*/ 105 h 105"/>
                  <a:gd name="T4" fmla="*/ 46 w 592"/>
                  <a:gd name="T5" fmla="*/ 105 h 105"/>
                  <a:gd name="T6" fmla="*/ 0 w 592"/>
                  <a:gd name="T7" fmla="*/ 59 h 105"/>
                  <a:gd name="T8" fmla="*/ 0 w 592"/>
                  <a:gd name="T9" fmla="*/ 46 h 105"/>
                  <a:gd name="T10" fmla="*/ 46 w 592"/>
                  <a:gd name="T11" fmla="*/ 0 h 105"/>
                  <a:gd name="T12" fmla="*/ 546 w 592"/>
                  <a:gd name="T13" fmla="*/ 0 h 105"/>
                  <a:gd name="T14" fmla="*/ 592 w 592"/>
                  <a:gd name="T15" fmla="*/ 46 h 105"/>
                  <a:gd name="T16" fmla="*/ 592 w 592"/>
                  <a:gd name="T17" fmla="*/ 59 h 105"/>
                  <a:gd name="T18" fmla="*/ 589 w 592"/>
                  <a:gd name="T19" fmla="*/ 59 h 105"/>
                  <a:gd name="T20" fmla="*/ 589 w 592"/>
                  <a:gd name="T21" fmla="*/ 59 h 105"/>
                  <a:gd name="T22" fmla="*/ 589 w 592"/>
                  <a:gd name="T23" fmla="*/ 59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2" h="105">
                    <a:moveTo>
                      <a:pt x="589" y="59"/>
                    </a:moveTo>
                    <a:cubicBezTo>
                      <a:pt x="589" y="85"/>
                      <a:pt x="569" y="105"/>
                      <a:pt x="543" y="105"/>
                    </a:cubicBezTo>
                    <a:cubicBezTo>
                      <a:pt x="46" y="105"/>
                      <a:pt x="46" y="105"/>
                      <a:pt x="46" y="105"/>
                    </a:cubicBezTo>
                    <a:cubicBezTo>
                      <a:pt x="21" y="105"/>
                      <a:pt x="0" y="85"/>
                      <a:pt x="0" y="59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1"/>
                      <a:pt x="21" y="0"/>
                      <a:pt x="46" y="0"/>
                    </a:cubicBezTo>
                    <a:cubicBezTo>
                      <a:pt x="546" y="0"/>
                      <a:pt x="546" y="0"/>
                      <a:pt x="546" y="0"/>
                    </a:cubicBezTo>
                    <a:cubicBezTo>
                      <a:pt x="571" y="0"/>
                      <a:pt x="592" y="21"/>
                      <a:pt x="592" y="46"/>
                    </a:cubicBezTo>
                    <a:cubicBezTo>
                      <a:pt x="592" y="59"/>
                      <a:pt x="592" y="59"/>
                      <a:pt x="592" y="59"/>
                    </a:cubicBezTo>
                    <a:lnTo>
                      <a:pt x="589" y="59"/>
                    </a:lnTo>
                    <a:close/>
                    <a:moveTo>
                      <a:pt x="589" y="59"/>
                    </a:moveTo>
                    <a:cubicBezTo>
                      <a:pt x="589" y="59"/>
                      <a:pt x="589" y="59"/>
                      <a:pt x="589" y="59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4" name="Freeform 203"/>
              <p:cNvSpPr>
                <a:spLocks noEditPoints="1"/>
              </p:cNvSpPr>
              <p:nvPr/>
            </p:nvSpPr>
            <p:spPr bwMode="auto">
              <a:xfrm>
                <a:off x="9123363" y="3819525"/>
                <a:ext cx="423863" cy="423863"/>
              </a:xfrm>
              <a:custGeom>
                <a:avLst/>
                <a:gdLst>
                  <a:gd name="T0" fmla="*/ 615 w 615"/>
                  <a:gd name="T1" fmla="*/ 307 h 615"/>
                  <a:gd name="T2" fmla="*/ 308 w 615"/>
                  <a:gd name="T3" fmla="*/ 615 h 615"/>
                  <a:gd name="T4" fmla="*/ 0 w 615"/>
                  <a:gd name="T5" fmla="*/ 307 h 615"/>
                  <a:gd name="T6" fmla="*/ 308 w 615"/>
                  <a:gd name="T7" fmla="*/ 0 h 615"/>
                  <a:gd name="T8" fmla="*/ 615 w 615"/>
                  <a:gd name="T9" fmla="*/ 307 h 615"/>
                  <a:gd name="T10" fmla="*/ 615 w 615"/>
                  <a:gd name="T11" fmla="*/ 307 h 615"/>
                  <a:gd name="T12" fmla="*/ 615 w 615"/>
                  <a:gd name="T13" fmla="*/ 307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5" h="615">
                    <a:moveTo>
                      <a:pt x="615" y="307"/>
                    </a:moveTo>
                    <a:cubicBezTo>
                      <a:pt x="615" y="477"/>
                      <a:pt x="477" y="615"/>
                      <a:pt x="308" y="615"/>
                    </a:cubicBezTo>
                    <a:cubicBezTo>
                      <a:pt x="138" y="615"/>
                      <a:pt x="0" y="477"/>
                      <a:pt x="0" y="307"/>
                    </a:cubicBezTo>
                    <a:cubicBezTo>
                      <a:pt x="0" y="138"/>
                      <a:pt x="138" y="0"/>
                      <a:pt x="308" y="0"/>
                    </a:cubicBezTo>
                    <a:cubicBezTo>
                      <a:pt x="477" y="0"/>
                      <a:pt x="615" y="138"/>
                      <a:pt x="615" y="307"/>
                    </a:cubicBezTo>
                    <a:close/>
                    <a:moveTo>
                      <a:pt x="615" y="307"/>
                    </a:moveTo>
                    <a:cubicBezTo>
                      <a:pt x="615" y="307"/>
                      <a:pt x="615" y="307"/>
                      <a:pt x="615" y="30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5" name="Freeform 204"/>
              <p:cNvSpPr>
                <a:spLocks noEditPoints="1"/>
              </p:cNvSpPr>
              <p:nvPr/>
            </p:nvSpPr>
            <p:spPr bwMode="auto">
              <a:xfrm>
                <a:off x="9247188" y="3867150"/>
                <a:ext cx="176213" cy="334963"/>
              </a:xfrm>
              <a:custGeom>
                <a:avLst/>
                <a:gdLst>
                  <a:gd name="T0" fmla="*/ 102 w 256"/>
                  <a:gd name="T1" fmla="*/ 487 h 487"/>
                  <a:gd name="T2" fmla="*/ 102 w 256"/>
                  <a:gd name="T3" fmla="*/ 423 h 487"/>
                  <a:gd name="T4" fmla="*/ 0 w 256"/>
                  <a:gd name="T5" fmla="*/ 397 h 487"/>
                  <a:gd name="T6" fmla="*/ 15 w 256"/>
                  <a:gd name="T7" fmla="*/ 328 h 487"/>
                  <a:gd name="T8" fmla="*/ 112 w 256"/>
                  <a:gd name="T9" fmla="*/ 354 h 487"/>
                  <a:gd name="T10" fmla="*/ 169 w 256"/>
                  <a:gd name="T11" fmla="*/ 318 h 487"/>
                  <a:gd name="T12" fmla="*/ 105 w 256"/>
                  <a:gd name="T13" fmla="*/ 267 h 487"/>
                  <a:gd name="T14" fmla="*/ 0 w 256"/>
                  <a:gd name="T15" fmla="*/ 159 h 487"/>
                  <a:gd name="T16" fmla="*/ 99 w 256"/>
                  <a:gd name="T17" fmla="*/ 54 h 487"/>
                  <a:gd name="T18" fmla="*/ 99 w 256"/>
                  <a:gd name="T19" fmla="*/ 0 h 487"/>
                  <a:gd name="T20" fmla="*/ 151 w 256"/>
                  <a:gd name="T21" fmla="*/ 0 h 487"/>
                  <a:gd name="T22" fmla="*/ 151 w 256"/>
                  <a:gd name="T23" fmla="*/ 52 h 487"/>
                  <a:gd name="T24" fmla="*/ 238 w 256"/>
                  <a:gd name="T25" fmla="*/ 72 h 487"/>
                  <a:gd name="T26" fmla="*/ 222 w 256"/>
                  <a:gd name="T27" fmla="*/ 139 h 487"/>
                  <a:gd name="T28" fmla="*/ 138 w 256"/>
                  <a:gd name="T29" fmla="*/ 118 h 487"/>
                  <a:gd name="T30" fmla="*/ 87 w 256"/>
                  <a:gd name="T31" fmla="*/ 151 h 487"/>
                  <a:gd name="T32" fmla="*/ 158 w 256"/>
                  <a:gd name="T33" fmla="*/ 203 h 487"/>
                  <a:gd name="T34" fmla="*/ 256 w 256"/>
                  <a:gd name="T35" fmla="*/ 313 h 487"/>
                  <a:gd name="T36" fmla="*/ 151 w 256"/>
                  <a:gd name="T37" fmla="*/ 423 h 487"/>
                  <a:gd name="T38" fmla="*/ 151 w 256"/>
                  <a:gd name="T39" fmla="*/ 487 h 487"/>
                  <a:gd name="T40" fmla="*/ 102 w 256"/>
                  <a:gd name="T41" fmla="*/ 487 h 487"/>
                  <a:gd name="T42" fmla="*/ 102 w 256"/>
                  <a:gd name="T43" fmla="*/ 487 h 487"/>
                  <a:gd name="T44" fmla="*/ 102 w 256"/>
                  <a:gd name="T45" fmla="*/ 487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56" h="487">
                    <a:moveTo>
                      <a:pt x="102" y="487"/>
                    </a:moveTo>
                    <a:cubicBezTo>
                      <a:pt x="102" y="423"/>
                      <a:pt x="102" y="423"/>
                      <a:pt x="102" y="423"/>
                    </a:cubicBezTo>
                    <a:cubicBezTo>
                      <a:pt x="51" y="420"/>
                      <a:pt x="23" y="410"/>
                      <a:pt x="0" y="397"/>
                    </a:cubicBezTo>
                    <a:cubicBezTo>
                      <a:pt x="15" y="328"/>
                      <a:pt x="15" y="328"/>
                      <a:pt x="15" y="328"/>
                    </a:cubicBezTo>
                    <a:cubicBezTo>
                      <a:pt x="41" y="341"/>
                      <a:pt x="74" y="354"/>
                      <a:pt x="112" y="354"/>
                    </a:cubicBezTo>
                    <a:cubicBezTo>
                      <a:pt x="146" y="354"/>
                      <a:pt x="169" y="341"/>
                      <a:pt x="169" y="318"/>
                    </a:cubicBezTo>
                    <a:cubicBezTo>
                      <a:pt x="169" y="295"/>
                      <a:pt x="151" y="282"/>
                      <a:pt x="105" y="267"/>
                    </a:cubicBezTo>
                    <a:cubicBezTo>
                      <a:pt x="41" y="246"/>
                      <a:pt x="0" y="215"/>
                      <a:pt x="0" y="159"/>
                    </a:cubicBezTo>
                    <a:cubicBezTo>
                      <a:pt x="0" y="108"/>
                      <a:pt x="23" y="67"/>
                      <a:pt x="99" y="54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51" y="0"/>
                      <a:pt x="151" y="0"/>
                      <a:pt x="151" y="0"/>
                    </a:cubicBezTo>
                    <a:cubicBezTo>
                      <a:pt x="151" y="52"/>
                      <a:pt x="151" y="52"/>
                      <a:pt x="151" y="52"/>
                    </a:cubicBezTo>
                    <a:cubicBezTo>
                      <a:pt x="202" y="54"/>
                      <a:pt x="220" y="62"/>
                      <a:pt x="238" y="72"/>
                    </a:cubicBezTo>
                    <a:cubicBezTo>
                      <a:pt x="222" y="139"/>
                      <a:pt x="222" y="139"/>
                      <a:pt x="222" y="139"/>
                    </a:cubicBezTo>
                    <a:cubicBezTo>
                      <a:pt x="207" y="131"/>
                      <a:pt x="181" y="118"/>
                      <a:pt x="138" y="118"/>
                    </a:cubicBezTo>
                    <a:cubicBezTo>
                      <a:pt x="99" y="118"/>
                      <a:pt x="87" y="133"/>
                      <a:pt x="87" y="151"/>
                    </a:cubicBezTo>
                    <a:cubicBezTo>
                      <a:pt x="87" y="172"/>
                      <a:pt x="107" y="182"/>
                      <a:pt x="158" y="203"/>
                    </a:cubicBezTo>
                    <a:cubicBezTo>
                      <a:pt x="227" y="228"/>
                      <a:pt x="256" y="259"/>
                      <a:pt x="256" y="313"/>
                    </a:cubicBezTo>
                    <a:cubicBezTo>
                      <a:pt x="256" y="366"/>
                      <a:pt x="227" y="410"/>
                      <a:pt x="151" y="423"/>
                    </a:cubicBezTo>
                    <a:cubicBezTo>
                      <a:pt x="151" y="487"/>
                      <a:pt x="151" y="487"/>
                      <a:pt x="151" y="487"/>
                    </a:cubicBezTo>
                    <a:lnTo>
                      <a:pt x="102" y="487"/>
                    </a:lnTo>
                    <a:close/>
                    <a:moveTo>
                      <a:pt x="102" y="487"/>
                    </a:moveTo>
                    <a:cubicBezTo>
                      <a:pt x="102" y="487"/>
                      <a:pt x="102" y="487"/>
                      <a:pt x="102" y="487"/>
                    </a:cubicBezTo>
                  </a:path>
                </a:pathLst>
              </a:custGeom>
              <a:solidFill>
                <a:srgbClr val="FFF6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76" name="组合 275"/>
            <p:cNvGrpSpPr/>
            <p:nvPr/>
          </p:nvGrpSpPr>
          <p:grpSpPr>
            <a:xfrm>
              <a:off x="10889290" y="2147075"/>
              <a:ext cx="768021" cy="903100"/>
              <a:chOff x="8861425" y="3278187"/>
              <a:chExt cx="947738" cy="1114426"/>
            </a:xfrm>
          </p:grpSpPr>
          <p:sp>
            <p:nvSpPr>
              <p:cNvPr id="277" name="Freeform 198"/>
              <p:cNvSpPr>
                <a:spLocks noEditPoints="1"/>
              </p:cNvSpPr>
              <p:nvPr/>
            </p:nvSpPr>
            <p:spPr bwMode="auto">
              <a:xfrm>
                <a:off x="8861425" y="3603625"/>
                <a:ext cx="947738" cy="787400"/>
              </a:xfrm>
              <a:custGeom>
                <a:avLst/>
                <a:gdLst>
                  <a:gd name="T0" fmla="*/ 1377 w 1377"/>
                  <a:gd name="T1" fmla="*/ 832 h 1145"/>
                  <a:gd name="T2" fmla="*/ 689 w 1377"/>
                  <a:gd name="T3" fmla="*/ 1127 h 1145"/>
                  <a:gd name="T4" fmla="*/ 0 w 1377"/>
                  <a:gd name="T5" fmla="*/ 832 h 1145"/>
                  <a:gd name="T6" fmla="*/ 689 w 1377"/>
                  <a:gd name="T7" fmla="*/ 0 h 1145"/>
                  <a:gd name="T8" fmla="*/ 1377 w 1377"/>
                  <a:gd name="T9" fmla="*/ 832 h 1145"/>
                  <a:gd name="T10" fmla="*/ 1377 w 1377"/>
                  <a:gd name="T11" fmla="*/ 832 h 1145"/>
                  <a:gd name="T12" fmla="*/ 1377 w 1377"/>
                  <a:gd name="T13" fmla="*/ 832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7" h="1145">
                    <a:moveTo>
                      <a:pt x="1377" y="832"/>
                    </a:moveTo>
                    <a:cubicBezTo>
                      <a:pt x="1377" y="1145"/>
                      <a:pt x="1070" y="1127"/>
                      <a:pt x="689" y="1127"/>
                    </a:cubicBezTo>
                    <a:cubicBezTo>
                      <a:pt x="307" y="1127"/>
                      <a:pt x="0" y="1142"/>
                      <a:pt x="0" y="832"/>
                    </a:cubicBezTo>
                    <a:cubicBezTo>
                      <a:pt x="0" y="520"/>
                      <a:pt x="307" y="0"/>
                      <a:pt x="689" y="0"/>
                    </a:cubicBezTo>
                    <a:cubicBezTo>
                      <a:pt x="1070" y="3"/>
                      <a:pt x="1377" y="523"/>
                      <a:pt x="1377" y="832"/>
                    </a:cubicBezTo>
                    <a:close/>
                    <a:moveTo>
                      <a:pt x="1377" y="832"/>
                    </a:moveTo>
                    <a:cubicBezTo>
                      <a:pt x="1377" y="832"/>
                      <a:pt x="1377" y="832"/>
                      <a:pt x="1377" y="832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8" name="Freeform 199"/>
              <p:cNvSpPr>
                <a:spLocks/>
              </p:cNvSpPr>
              <p:nvPr/>
            </p:nvSpPr>
            <p:spPr bwMode="auto">
              <a:xfrm>
                <a:off x="9336088" y="3605213"/>
                <a:ext cx="473075" cy="787400"/>
              </a:xfrm>
              <a:custGeom>
                <a:avLst/>
                <a:gdLst>
                  <a:gd name="T0" fmla="*/ 0 w 688"/>
                  <a:gd name="T1" fmla="*/ 0 h 1144"/>
                  <a:gd name="T2" fmla="*/ 688 w 688"/>
                  <a:gd name="T3" fmla="*/ 832 h 1144"/>
                  <a:gd name="T4" fmla="*/ 0 w 688"/>
                  <a:gd name="T5" fmla="*/ 1126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8" h="1144">
                    <a:moveTo>
                      <a:pt x="0" y="0"/>
                    </a:moveTo>
                    <a:cubicBezTo>
                      <a:pt x="381" y="0"/>
                      <a:pt x="688" y="520"/>
                      <a:pt x="688" y="832"/>
                    </a:cubicBezTo>
                    <a:cubicBezTo>
                      <a:pt x="688" y="1144"/>
                      <a:pt x="381" y="1126"/>
                      <a:pt x="0" y="112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9" name="Freeform 200"/>
              <p:cNvSpPr>
                <a:spLocks noEditPoints="1"/>
              </p:cNvSpPr>
              <p:nvPr/>
            </p:nvSpPr>
            <p:spPr bwMode="auto">
              <a:xfrm>
                <a:off x="9104313" y="3278187"/>
                <a:ext cx="461963" cy="382588"/>
              </a:xfrm>
              <a:custGeom>
                <a:avLst/>
                <a:gdLst>
                  <a:gd name="T0" fmla="*/ 0 w 671"/>
                  <a:gd name="T1" fmla="*/ 151 h 556"/>
                  <a:gd name="T2" fmla="*/ 336 w 671"/>
                  <a:gd name="T3" fmla="*/ 8 h 556"/>
                  <a:gd name="T4" fmla="*/ 671 w 671"/>
                  <a:gd name="T5" fmla="*/ 151 h 556"/>
                  <a:gd name="T6" fmla="*/ 336 w 671"/>
                  <a:gd name="T7" fmla="*/ 556 h 556"/>
                  <a:gd name="T8" fmla="*/ 0 w 671"/>
                  <a:gd name="T9" fmla="*/ 151 h 556"/>
                  <a:gd name="T10" fmla="*/ 0 w 671"/>
                  <a:gd name="T11" fmla="*/ 151 h 556"/>
                  <a:gd name="T12" fmla="*/ 0 w 671"/>
                  <a:gd name="T13" fmla="*/ 151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1" h="556">
                    <a:moveTo>
                      <a:pt x="0" y="151"/>
                    </a:moveTo>
                    <a:cubicBezTo>
                      <a:pt x="0" y="0"/>
                      <a:pt x="151" y="8"/>
                      <a:pt x="336" y="8"/>
                    </a:cubicBezTo>
                    <a:cubicBezTo>
                      <a:pt x="520" y="8"/>
                      <a:pt x="671" y="0"/>
                      <a:pt x="671" y="151"/>
                    </a:cubicBezTo>
                    <a:cubicBezTo>
                      <a:pt x="671" y="302"/>
                      <a:pt x="520" y="556"/>
                      <a:pt x="336" y="556"/>
                    </a:cubicBezTo>
                    <a:cubicBezTo>
                      <a:pt x="151" y="556"/>
                      <a:pt x="0" y="302"/>
                      <a:pt x="0" y="151"/>
                    </a:cubicBezTo>
                    <a:close/>
                    <a:moveTo>
                      <a:pt x="0" y="151"/>
                    </a:moveTo>
                    <a:cubicBezTo>
                      <a:pt x="0" y="151"/>
                      <a:pt x="0" y="151"/>
                      <a:pt x="0" y="151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0" name="Freeform 201"/>
              <p:cNvSpPr>
                <a:spLocks/>
              </p:cNvSpPr>
              <p:nvPr/>
            </p:nvSpPr>
            <p:spPr bwMode="auto">
              <a:xfrm>
                <a:off x="9336088" y="3278187"/>
                <a:ext cx="230188" cy="382588"/>
              </a:xfrm>
              <a:custGeom>
                <a:avLst/>
                <a:gdLst>
                  <a:gd name="T0" fmla="*/ 0 w 335"/>
                  <a:gd name="T1" fmla="*/ 8 h 556"/>
                  <a:gd name="T2" fmla="*/ 335 w 335"/>
                  <a:gd name="T3" fmla="*/ 151 h 556"/>
                  <a:gd name="T4" fmla="*/ 0 w 335"/>
                  <a:gd name="T5" fmla="*/ 556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5" h="556">
                    <a:moveTo>
                      <a:pt x="0" y="8"/>
                    </a:moveTo>
                    <a:cubicBezTo>
                      <a:pt x="184" y="8"/>
                      <a:pt x="335" y="0"/>
                      <a:pt x="335" y="151"/>
                    </a:cubicBezTo>
                    <a:cubicBezTo>
                      <a:pt x="335" y="302"/>
                      <a:pt x="184" y="556"/>
                      <a:pt x="0" y="55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1" name="Freeform 202"/>
              <p:cNvSpPr>
                <a:spLocks noEditPoints="1"/>
              </p:cNvSpPr>
              <p:nvPr/>
            </p:nvSpPr>
            <p:spPr bwMode="auto">
              <a:xfrm>
                <a:off x="9132888" y="3582988"/>
                <a:ext cx="406400" cy="73025"/>
              </a:xfrm>
              <a:custGeom>
                <a:avLst/>
                <a:gdLst>
                  <a:gd name="T0" fmla="*/ 589 w 592"/>
                  <a:gd name="T1" fmla="*/ 59 h 105"/>
                  <a:gd name="T2" fmla="*/ 543 w 592"/>
                  <a:gd name="T3" fmla="*/ 105 h 105"/>
                  <a:gd name="T4" fmla="*/ 46 w 592"/>
                  <a:gd name="T5" fmla="*/ 105 h 105"/>
                  <a:gd name="T6" fmla="*/ 0 w 592"/>
                  <a:gd name="T7" fmla="*/ 59 h 105"/>
                  <a:gd name="T8" fmla="*/ 0 w 592"/>
                  <a:gd name="T9" fmla="*/ 46 h 105"/>
                  <a:gd name="T10" fmla="*/ 46 w 592"/>
                  <a:gd name="T11" fmla="*/ 0 h 105"/>
                  <a:gd name="T12" fmla="*/ 546 w 592"/>
                  <a:gd name="T13" fmla="*/ 0 h 105"/>
                  <a:gd name="T14" fmla="*/ 592 w 592"/>
                  <a:gd name="T15" fmla="*/ 46 h 105"/>
                  <a:gd name="T16" fmla="*/ 592 w 592"/>
                  <a:gd name="T17" fmla="*/ 59 h 105"/>
                  <a:gd name="T18" fmla="*/ 589 w 592"/>
                  <a:gd name="T19" fmla="*/ 59 h 105"/>
                  <a:gd name="T20" fmla="*/ 589 w 592"/>
                  <a:gd name="T21" fmla="*/ 59 h 105"/>
                  <a:gd name="T22" fmla="*/ 589 w 592"/>
                  <a:gd name="T23" fmla="*/ 59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2" h="105">
                    <a:moveTo>
                      <a:pt x="589" y="59"/>
                    </a:moveTo>
                    <a:cubicBezTo>
                      <a:pt x="589" y="85"/>
                      <a:pt x="569" y="105"/>
                      <a:pt x="543" y="105"/>
                    </a:cubicBezTo>
                    <a:cubicBezTo>
                      <a:pt x="46" y="105"/>
                      <a:pt x="46" y="105"/>
                      <a:pt x="46" y="105"/>
                    </a:cubicBezTo>
                    <a:cubicBezTo>
                      <a:pt x="21" y="105"/>
                      <a:pt x="0" y="85"/>
                      <a:pt x="0" y="59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1"/>
                      <a:pt x="21" y="0"/>
                      <a:pt x="46" y="0"/>
                    </a:cubicBezTo>
                    <a:cubicBezTo>
                      <a:pt x="546" y="0"/>
                      <a:pt x="546" y="0"/>
                      <a:pt x="546" y="0"/>
                    </a:cubicBezTo>
                    <a:cubicBezTo>
                      <a:pt x="571" y="0"/>
                      <a:pt x="592" y="21"/>
                      <a:pt x="592" y="46"/>
                    </a:cubicBezTo>
                    <a:cubicBezTo>
                      <a:pt x="592" y="59"/>
                      <a:pt x="592" y="59"/>
                      <a:pt x="592" y="59"/>
                    </a:cubicBezTo>
                    <a:lnTo>
                      <a:pt x="589" y="59"/>
                    </a:lnTo>
                    <a:close/>
                    <a:moveTo>
                      <a:pt x="589" y="59"/>
                    </a:moveTo>
                    <a:cubicBezTo>
                      <a:pt x="589" y="59"/>
                      <a:pt x="589" y="59"/>
                      <a:pt x="589" y="59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2" name="Freeform 203"/>
              <p:cNvSpPr>
                <a:spLocks noEditPoints="1"/>
              </p:cNvSpPr>
              <p:nvPr/>
            </p:nvSpPr>
            <p:spPr bwMode="auto">
              <a:xfrm>
                <a:off x="9123363" y="3819525"/>
                <a:ext cx="423863" cy="423863"/>
              </a:xfrm>
              <a:custGeom>
                <a:avLst/>
                <a:gdLst>
                  <a:gd name="T0" fmla="*/ 615 w 615"/>
                  <a:gd name="T1" fmla="*/ 307 h 615"/>
                  <a:gd name="T2" fmla="*/ 308 w 615"/>
                  <a:gd name="T3" fmla="*/ 615 h 615"/>
                  <a:gd name="T4" fmla="*/ 0 w 615"/>
                  <a:gd name="T5" fmla="*/ 307 h 615"/>
                  <a:gd name="T6" fmla="*/ 308 w 615"/>
                  <a:gd name="T7" fmla="*/ 0 h 615"/>
                  <a:gd name="T8" fmla="*/ 615 w 615"/>
                  <a:gd name="T9" fmla="*/ 307 h 615"/>
                  <a:gd name="T10" fmla="*/ 615 w 615"/>
                  <a:gd name="T11" fmla="*/ 307 h 615"/>
                  <a:gd name="T12" fmla="*/ 615 w 615"/>
                  <a:gd name="T13" fmla="*/ 307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5" h="615">
                    <a:moveTo>
                      <a:pt x="615" y="307"/>
                    </a:moveTo>
                    <a:cubicBezTo>
                      <a:pt x="615" y="477"/>
                      <a:pt x="477" y="615"/>
                      <a:pt x="308" y="615"/>
                    </a:cubicBezTo>
                    <a:cubicBezTo>
                      <a:pt x="138" y="615"/>
                      <a:pt x="0" y="477"/>
                      <a:pt x="0" y="307"/>
                    </a:cubicBezTo>
                    <a:cubicBezTo>
                      <a:pt x="0" y="138"/>
                      <a:pt x="138" y="0"/>
                      <a:pt x="308" y="0"/>
                    </a:cubicBezTo>
                    <a:cubicBezTo>
                      <a:pt x="477" y="0"/>
                      <a:pt x="615" y="138"/>
                      <a:pt x="615" y="307"/>
                    </a:cubicBezTo>
                    <a:close/>
                    <a:moveTo>
                      <a:pt x="615" y="307"/>
                    </a:moveTo>
                    <a:cubicBezTo>
                      <a:pt x="615" y="307"/>
                      <a:pt x="615" y="307"/>
                      <a:pt x="615" y="30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3" name="Freeform 204"/>
              <p:cNvSpPr>
                <a:spLocks noEditPoints="1"/>
              </p:cNvSpPr>
              <p:nvPr/>
            </p:nvSpPr>
            <p:spPr bwMode="auto">
              <a:xfrm>
                <a:off x="9247188" y="3867150"/>
                <a:ext cx="176213" cy="334963"/>
              </a:xfrm>
              <a:custGeom>
                <a:avLst/>
                <a:gdLst>
                  <a:gd name="T0" fmla="*/ 102 w 256"/>
                  <a:gd name="T1" fmla="*/ 487 h 487"/>
                  <a:gd name="T2" fmla="*/ 102 w 256"/>
                  <a:gd name="T3" fmla="*/ 423 h 487"/>
                  <a:gd name="T4" fmla="*/ 0 w 256"/>
                  <a:gd name="T5" fmla="*/ 397 h 487"/>
                  <a:gd name="T6" fmla="*/ 15 w 256"/>
                  <a:gd name="T7" fmla="*/ 328 h 487"/>
                  <a:gd name="T8" fmla="*/ 112 w 256"/>
                  <a:gd name="T9" fmla="*/ 354 h 487"/>
                  <a:gd name="T10" fmla="*/ 169 w 256"/>
                  <a:gd name="T11" fmla="*/ 318 h 487"/>
                  <a:gd name="T12" fmla="*/ 105 w 256"/>
                  <a:gd name="T13" fmla="*/ 267 h 487"/>
                  <a:gd name="T14" fmla="*/ 0 w 256"/>
                  <a:gd name="T15" fmla="*/ 159 h 487"/>
                  <a:gd name="T16" fmla="*/ 99 w 256"/>
                  <a:gd name="T17" fmla="*/ 54 h 487"/>
                  <a:gd name="T18" fmla="*/ 99 w 256"/>
                  <a:gd name="T19" fmla="*/ 0 h 487"/>
                  <a:gd name="T20" fmla="*/ 151 w 256"/>
                  <a:gd name="T21" fmla="*/ 0 h 487"/>
                  <a:gd name="T22" fmla="*/ 151 w 256"/>
                  <a:gd name="T23" fmla="*/ 52 h 487"/>
                  <a:gd name="T24" fmla="*/ 238 w 256"/>
                  <a:gd name="T25" fmla="*/ 72 h 487"/>
                  <a:gd name="T26" fmla="*/ 222 w 256"/>
                  <a:gd name="T27" fmla="*/ 139 h 487"/>
                  <a:gd name="T28" fmla="*/ 138 w 256"/>
                  <a:gd name="T29" fmla="*/ 118 h 487"/>
                  <a:gd name="T30" fmla="*/ 87 w 256"/>
                  <a:gd name="T31" fmla="*/ 151 h 487"/>
                  <a:gd name="T32" fmla="*/ 158 w 256"/>
                  <a:gd name="T33" fmla="*/ 203 h 487"/>
                  <a:gd name="T34" fmla="*/ 256 w 256"/>
                  <a:gd name="T35" fmla="*/ 313 h 487"/>
                  <a:gd name="T36" fmla="*/ 151 w 256"/>
                  <a:gd name="T37" fmla="*/ 423 h 487"/>
                  <a:gd name="T38" fmla="*/ 151 w 256"/>
                  <a:gd name="T39" fmla="*/ 487 h 487"/>
                  <a:gd name="T40" fmla="*/ 102 w 256"/>
                  <a:gd name="T41" fmla="*/ 487 h 487"/>
                  <a:gd name="T42" fmla="*/ 102 w 256"/>
                  <a:gd name="T43" fmla="*/ 487 h 487"/>
                  <a:gd name="T44" fmla="*/ 102 w 256"/>
                  <a:gd name="T45" fmla="*/ 487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56" h="487">
                    <a:moveTo>
                      <a:pt x="102" y="487"/>
                    </a:moveTo>
                    <a:cubicBezTo>
                      <a:pt x="102" y="423"/>
                      <a:pt x="102" y="423"/>
                      <a:pt x="102" y="423"/>
                    </a:cubicBezTo>
                    <a:cubicBezTo>
                      <a:pt x="51" y="420"/>
                      <a:pt x="23" y="410"/>
                      <a:pt x="0" y="397"/>
                    </a:cubicBezTo>
                    <a:cubicBezTo>
                      <a:pt x="15" y="328"/>
                      <a:pt x="15" y="328"/>
                      <a:pt x="15" y="328"/>
                    </a:cubicBezTo>
                    <a:cubicBezTo>
                      <a:pt x="41" y="341"/>
                      <a:pt x="74" y="354"/>
                      <a:pt x="112" y="354"/>
                    </a:cubicBezTo>
                    <a:cubicBezTo>
                      <a:pt x="146" y="354"/>
                      <a:pt x="169" y="341"/>
                      <a:pt x="169" y="318"/>
                    </a:cubicBezTo>
                    <a:cubicBezTo>
                      <a:pt x="169" y="295"/>
                      <a:pt x="151" y="282"/>
                      <a:pt x="105" y="267"/>
                    </a:cubicBezTo>
                    <a:cubicBezTo>
                      <a:pt x="41" y="246"/>
                      <a:pt x="0" y="215"/>
                      <a:pt x="0" y="159"/>
                    </a:cubicBezTo>
                    <a:cubicBezTo>
                      <a:pt x="0" y="108"/>
                      <a:pt x="23" y="67"/>
                      <a:pt x="99" y="54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51" y="0"/>
                      <a:pt x="151" y="0"/>
                      <a:pt x="151" y="0"/>
                    </a:cubicBezTo>
                    <a:cubicBezTo>
                      <a:pt x="151" y="52"/>
                      <a:pt x="151" y="52"/>
                      <a:pt x="151" y="52"/>
                    </a:cubicBezTo>
                    <a:cubicBezTo>
                      <a:pt x="202" y="54"/>
                      <a:pt x="220" y="62"/>
                      <a:pt x="238" y="72"/>
                    </a:cubicBezTo>
                    <a:cubicBezTo>
                      <a:pt x="222" y="139"/>
                      <a:pt x="222" y="139"/>
                      <a:pt x="222" y="139"/>
                    </a:cubicBezTo>
                    <a:cubicBezTo>
                      <a:pt x="207" y="131"/>
                      <a:pt x="181" y="118"/>
                      <a:pt x="138" y="118"/>
                    </a:cubicBezTo>
                    <a:cubicBezTo>
                      <a:pt x="99" y="118"/>
                      <a:pt x="87" y="133"/>
                      <a:pt x="87" y="151"/>
                    </a:cubicBezTo>
                    <a:cubicBezTo>
                      <a:pt x="87" y="172"/>
                      <a:pt x="107" y="182"/>
                      <a:pt x="158" y="203"/>
                    </a:cubicBezTo>
                    <a:cubicBezTo>
                      <a:pt x="227" y="228"/>
                      <a:pt x="256" y="259"/>
                      <a:pt x="256" y="313"/>
                    </a:cubicBezTo>
                    <a:cubicBezTo>
                      <a:pt x="256" y="366"/>
                      <a:pt x="227" y="410"/>
                      <a:pt x="151" y="423"/>
                    </a:cubicBezTo>
                    <a:cubicBezTo>
                      <a:pt x="151" y="487"/>
                      <a:pt x="151" y="487"/>
                      <a:pt x="151" y="487"/>
                    </a:cubicBezTo>
                    <a:lnTo>
                      <a:pt x="102" y="487"/>
                    </a:lnTo>
                    <a:close/>
                    <a:moveTo>
                      <a:pt x="102" y="487"/>
                    </a:moveTo>
                    <a:cubicBezTo>
                      <a:pt x="102" y="487"/>
                      <a:pt x="102" y="487"/>
                      <a:pt x="102" y="487"/>
                    </a:cubicBezTo>
                  </a:path>
                </a:pathLst>
              </a:custGeom>
              <a:solidFill>
                <a:srgbClr val="FFF6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3865261" y="1321530"/>
            <a:ext cx="4461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</a:t>
            </a:r>
            <a:r>
              <a:rPr lang="en-US" altLang="zh-CN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成的用户外卖消费金额在</a:t>
            </a:r>
            <a:r>
              <a:rPr lang="en-US" altLang="zh-CN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20-50</a:t>
            </a:r>
            <a:r>
              <a:rPr lang="zh-CN" altLang="en-US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元之间</a:t>
            </a:r>
            <a:endParaRPr lang="en-US" altLang="zh-CN" b="1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227311" y="605242"/>
            <a:ext cx="7737379" cy="625475"/>
            <a:chOff x="2733007" y="605242"/>
            <a:chExt cx="7737379" cy="625475"/>
          </a:xfrm>
        </p:grpSpPr>
        <p:sp>
          <p:nvSpPr>
            <p:cNvPr id="161" name="Freeform 5"/>
            <p:cNvSpPr>
              <a:spLocks/>
            </p:cNvSpPr>
            <p:nvPr/>
          </p:nvSpPr>
          <p:spPr bwMode="auto">
            <a:xfrm>
              <a:off x="2733007" y="605242"/>
              <a:ext cx="569913" cy="385762"/>
            </a:xfrm>
            <a:custGeom>
              <a:avLst/>
              <a:gdLst>
                <a:gd name="T0" fmla="*/ 359 w 359"/>
                <a:gd name="T1" fmla="*/ 0 h 243"/>
                <a:gd name="T2" fmla="*/ 0 w 359"/>
                <a:gd name="T3" fmla="*/ 0 h 243"/>
                <a:gd name="T4" fmla="*/ 57 w 359"/>
                <a:gd name="T5" fmla="*/ 123 h 243"/>
                <a:gd name="T6" fmla="*/ 0 w 359"/>
                <a:gd name="T7" fmla="*/ 243 h 243"/>
                <a:gd name="T8" fmla="*/ 359 w 359"/>
                <a:gd name="T9" fmla="*/ 243 h 243"/>
                <a:gd name="T10" fmla="*/ 359 w 359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9" h="243">
                  <a:moveTo>
                    <a:pt x="359" y="0"/>
                  </a:moveTo>
                  <a:lnTo>
                    <a:pt x="0" y="0"/>
                  </a:lnTo>
                  <a:lnTo>
                    <a:pt x="57" y="123"/>
                  </a:lnTo>
                  <a:lnTo>
                    <a:pt x="0" y="243"/>
                  </a:lnTo>
                  <a:lnTo>
                    <a:pt x="359" y="243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Freeform 6"/>
            <p:cNvSpPr>
              <a:spLocks/>
            </p:cNvSpPr>
            <p:nvPr/>
          </p:nvSpPr>
          <p:spPr bwMode="auto">
            <a:xfrm>
              <a:off x="2966370" y="605242"/>
              <a:ext cx="336550" cy="263525"/>
            </a:xfrm>
            <a:custGeom>
              <a:avLst/>
              <a:gdLst>
                <a:gd name="T0" fmla="*/ 0 w 212"/>
                <a:gd name="T1" fmla="*/ 82 h 166"/>
                <a:gd name="T2" fmla="*/ 212 w 212"/>
                <a:gd name="T3" fmla="*/ 0 h 166"/>
                <a:gd name="T4" fmla="*/ 212 w 212"/>
                <a:gd name="T5" fmla="*/ 166 h 166"/>
                <a:gd name="T6" fmla="*/ 0 w 212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166">
                  <a:moveTo>
                    <a:pt x="0" y="82"/>
                  </a:moveTo>
                  <a:lnTo>
                    <a:pt x="212" y="0"/>
                  </a:lnTo>
                  <a:lnTo>
                    <a:pt x="212" y="16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7"/>
            <p:cNvSpPr>
              <a:spLocks/>
            </p:cNvSpPr>
            <p:nvPr/>
          </p:nvSpPr>
          <p:spPr bwMode="auto">
            <a:xfrm>
              <a:off x="9902061" y="605242"/>
              <a:ext cx="568325" cy="385762"/>
            </a:xfrm>
            <a:custGeom>
              <a:avLst/>
              <a:gdLst>
                <a:gd name="T0" fmla="*/ 0 w 358"/>
                <a:gd name="T1" fmla="*/ 0 h 243"/>
                <a:gd name="T2" fmla="*/ 358 w 358"/>
                <a:gd name="T3" fmla="*/ 0 h 243"/>
                <a:gd name="T4" fmla="*/ 304 w 358"/>
                <a:gd name="T5" fmla="*/ 123 h 243"/>
                <a:gd name="T6" fmla="*/ 358 w 358"/>
                <a:gd name="T7" fmla="*/ 243 h 243"/>
                <a:gd name="T8" fmla="*/ 0 w 358"/>
                <a:gd name="T9" fmla="*/ 243 h 243"/>
                <a:gd name="T10" fmla="*/ 0 w 358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243">
                  <a:moveTo>
                    <a:pt x="0" y="0"/>
                  </a:moveTo>
                  <a:lnTo>
                    <a:pt x="358" y="0"/>
                  </a:lnTo>
                  <a:lnTo>
                    <a:pt x="304" y="123"/>
                  </a:lnTo>
                  <a:lnTo>
                    <a:pt x="358" y="243"/>
                  </a:lnTo>
                  <a:lnTo>
                    <a:pt x="0" y="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Freeform 8"/>
            <p:cNvSpPr>
              <a:spLocks/>
            </p:cNvSpPr>
            <p:nvPr/>
          </p:nvSpPr>
          <p:spPr bwMode="auto">
            <a:xfrm>
              <a:off x="9902061" y="605242"/>
              <a:ext cx="334963" cy="263525"/>
            </a:xfrm>
            <a:custGeom>
              <a:avLst/>
              <a:gdLst>
                <a:gd name="T0" fmla="*/ 211 w 211"/>
                <a:gd name="T1" fmla="*/ 82 h 166"/>
                <a:gd name="T2" fmla="*/ 0 w 211"/>
                <a:gd name="T3" fmla="*/ 0 h 166"/>
                <a:gd name="T4" fmla="*/ 0 w 211"/>
                <a:gd name="T5" fmla="*/ 166 h 166"/>
                <a:gd name="T6" fmla="*/ 211 w 211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166">
                  <a:moveTo>
                    <a:pt x="211" y="82"/>
                  </a:moveTo>
                  <a:lnTo>
                    <a:pt x="0" y="0"/>
                  </a:lnTo>
                  <a:lnTo>
                    <a:pt x="0" y="166"/>
                  </a:lnTo>
                  <a:lnTo>
                    <a:pt x="211" y="8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Rectangle 9"/>
            <p:cNvSpPr>
              <a:spLocks noChangeArrowheads="1"/>
            </p:cNvSpPr>
            <p:nvPr/>
          </p:nvSpPr>
          <p:spPr bwMode="auto">
            <a:xfrm>
              <a:off x="2966370" y="735417"/>
              <a:ext cx="7257652" cy="495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CN" altLang="zh-CN" sz="24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2016年中国外卖O2O用户每单平均消费金额</a:t>
              </a:r>
            </a:p>
          </p:txBody>
        </p:sp>
      </p:grpSp>
      <p:grpSp>
        <p:nvGrpSpPr>
          <p:cNvPr id="261" name="组合 260"/>
          <p:cNvGrpSpPr/>
          <p:nvPr/>
        </p:nvGrpSpPr>
        <p:grpSpPr>
          <a:xfrm>
            <a:off x="6850743" y="2423665"/>
            <a:ext cx="1430749" cy="97386"/>
            <a:chOff x="6850743" y="2423665"/>
            <a:chExt cx="1430749" cy="97386"/>
          </a:xfrm>
        </p:grpSpPr>
        <p:sp>
          <p:nvSpPr>
            <p:cNvPr id="44" name="任意多边形 43"/>
            <p:cNvSpPr/>
            <p:nvPr/>
          </p:nvSpPr>
          <p:spPr>
            <a:xfrm>
              <a:off x="6850743" y="2467429"/>
              <a:ext cx="1339992" cy="0"/>
            </a:xfrm>
            <a:custGeom>
              <a:avLst/>
              <a:gdLst>
                <a:gd name="connsiteX0" fmla="*/ 0 w 1727200"/>
                <a:gd name="connsiteY0" fmla="*/ 0 h 0"/>
                <a:gd name="connsiteX1" fmla="*/ 1727200 w 17272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27200">
                  <a:moveTo>
                    <a:pt x="0" y="0"/>
                  </a:moveTo>
                  <a:lnTo>
                    <a:pt x="1727200" y="0"/>
                  </a:lnTo>
                </a:path>
              </a:pathLst>
            </a:custGeom>
            <a:noFill/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8184106" y="2423665"/>
              <a:ext cx="97386" cy="9738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0" name="组合 259"/>
          <p:cNvGrpSpPr/>
          <p:nvPr/>
        </p:nvGrpSpPr>
        <p:grpSpPr>
          <a:xfrm>
            <a:off x="6966858" y="3193425"/>
            <a:ext cx="1314634" cy="842321"/>
            <a:chOff x="6966858" y="3193425"/>
            <a:chExt cx="1314634" cy="842321"/>
          </a:xfrm>
        </p:grpSpPr>
        <p:sp>
          <p:nvSpPr>
            <p:cNvPr id="48" name="任意多边形 47"/>
            <p:cNvSpPr/>
            <p:nvPr/>
          </p:nvSpPr>
          <p:spPr>
            <a:xfrm>
              <a:off x="6966858" y="3193425"/>
              <a:ext cx="1283690" cy="787419"/>
            </a:xfrm>
            <a:custGeom>
              <a:avLst/>
              <a:gdLst>
                <a:gd name="connsiteX0" fmla="*/ 0 w 1654629"/>
                <a:gd name="connsiteY0" fmla="*/ 0 h 609600"/>
                <a:gd name="connsiteX1" fmla="*/ 508000 w 1654629"/>
                <a:gd name="connsiteY1" fmla="*/ 609600 h 609600"/>
                <a:gd name="connsiteX2" fmla="*/ 1654629 w 1654629"/>
                <a:gd name="connsiteY2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4629" h="609600">
                  <a:moveTo>
                    <a:pt x="0" y="0"/>
                  </a:moveTo>
                  <a:lnTo>
                    <a:pt x="508000" y="609600"/>
                  </a:lnTo>
                  <a:lnTo>
                    <a:pt x="1654629" y="609600"/>
                  </a:lnTo>
                </a:path>
              </a:pathLst>
            </a:custGeom>
            <a:noFill/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3" name="椭圆 192"/>
            <p:cNvSpPr/>
            <p:nvPr/>
          </p:nvSpPr>
          <p:spPr>
            <a:xfrm>
              <a:off x="8184106" y="3938360"/>
              <a:ext cx="97386" cy="9738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2" name="组合 261"/>
          <p:cNvGrpSpPr/>
          <p:nvPr/>
        </p:nvGrpSpPr>
        <p:grpSpPr>
          <a:xfrm>
            <a:off x="6923315" y="5196114"/>
            <a:ext cx="1358177" cy="747153"/>
            <a:chOff x="6923315" y="5196114"/>
            <a:chExt cx="1358177" cy="747153"/>
          </a:xfrm>
        </p:grpSpPr>
        <p:sp>
          <p:nvSpPr>
            <p:cNvPr id="42" name="任意多边形 41"/>
            <p:cNvSpPr/>
            <p:nvPr/>
          </p:nvSpPr>
          <p:spPr>
            <a:xfrm>
              <a:off x="6923315" y="5196114"/>
              <a:ext cx="1283690" cy="696686"/>
            </a:xfrm>
            <a:custGeom>
              <a:avLst/>
              <a:gdLst>
                <a:gd name="connsiteX0" fmla="*/ 0 w 1553029"/>
                <a:gd name="connsiteY0" fmla="*/ 0 h 696686"/>
                <a:gd name="connsiteX1" fmla="*/ 696686 w 1553029"/>
                <a:gd name="connsiteY1" fmla="*/ 696686 h 696686"/>
                <a:gd name="connsiteX2" fmla="*/ 1553029 w 1553029"/>
                <a:gd name="connsiteY2" fmla="*/ 696686 h 696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3029" h="696686">
                  <a:moveTo>
                    <a:pt x="0" y="0"/>
                  </a:moveTo>
                  <a:lnTo>
                    <a:pt x="696686" y="696686"/>
                  </a:lnTo>
                  <a:lnTo>
                    <a:pt x="1553029" y="696686"/>
                  </a:lnTo>
                </a:path>
              </a:pathLst>
            </a:custGeom>
            <a:noFill/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4" name="椭圆 193"/>
            <p:cNvSpPr/>
            <p:nvPr/>
          </p:nvSpPr>
          <p:spPr>
            <a:xfrm>
              <a:off x="8184106" y="5845881"/>
              <a:ext cx="97386" cy="9738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8440984" y="3425705"/>
            <a:ext cx="2004157" cy="1177675"/>
            <a:chOff x="8440984" y="3425705"/>
            <a:chExt cx="2004157" cy="1177675"/>
          </a:xfrm>
        </p:grpSpPr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9426914" y="3425705"/>
              <a:ext cx="10182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8.7%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8440984" y="3652442"/>
              <a:ext cx="107080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20元以下</a:t>
              </a:r>
              <a:endParaRPr kumimoji="0" lang="zh-CN" altLang="zh-CN" sz="200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</a:endParaRPr>
            </a:p>
          </p:txBody>
        </p:sp>
        <p:grpSp>
          <p:nvGrpSpPr>
            <p:cNvPr id="197" name="组合 196"/>
            <p:cNvGrpSpPr/>
            <p:nvPr/>
          </p:nvGrpSpPr>
          <p:grpSpPr>
            <a:xfrm>
              <a:off x="9102623" y="4049355"/>
              <a:ext cx="554742" cy="554025"/>
              <a:chOff x="68263" y="1649412"/>
              <a:chExt cx="1227138" cy="1225551"/>
            </a:xfrm>
          </p:grpSpPr>
          <p:sp>
            <p:nvSpPr>
              <p:cNvPr id="198" name="Oval 192"/>
              <p:cNvSpPr>
                <a:spLocks noChangeArrowheads="1"/>
              </p:cNvSpPr>
              <p:nvPr/>
            </p:nvSpPr>
            <p:spPr bwMode="auto">
              <a:xfrm>
                <a:off x="68263" y="1649412"/>
                <a:ext cx="1227138" cy="1225551"/>
              </a:xfrm>
              <a:prstGeom prst="ellipse">
                <a:avLst/>
              </a:pr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9" name="Oval 193"/>
              <p:cNvSpPr>
                <a:spLocks noChangeArrowheads="1"/>
              </p:cNvSpPr>
              <p:nvPr/>
            </p:nvSpPr>
            <p:spPr bwMode="auto">
              <a:xfrm>
                <a:off x="223838" y="1806575"/>
                <a:ext cx="915988" cy="912813"/>
              </a:xfrm>
              <a:prstGeom prst="ellipse">
                <a:avLst/>
              </a:prstGeom>
              <a:solidFill>
                <a:srgbClr val="FFD1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0" name="Freeform 194"/>
              <p:cNvSpPr>
                <a:spLocks/>
              </p:cNvSpPr>
              <p:nvPr/>
            </p:nvSpPr>
            <p:spPr bwMode="auto">
              <a:xfrm>
                <a:off x="487363" y="1878013"/>
                <a:ext cx="395288" cy="768350"/>
              </a:xfrm>
              <a:custGeom>
                <a:avLst/>
                <a:gdLst>
                  <a:gd name="T0" fmla="*/ 179 w 296"/>
                  <a:gd name="T1" fmla="*/ 234 h 577"/>
                  <a:gd name="T2" fmla="*/ 117 w 296"/>
                  <a:gd name="T3" fmla="*/ 188 h 577"/>
                  <a:gd name="T4" fmla="*/ 159 w 296"/>
                  <a:gd name="T5" fmla="*/ 159 h 577"/>
                  <a:gd name="T6" fmla="*/ 225 w 296"/>
                  <a:gd name="T7" fmla="*/ 176 h 577"/>
                  <a:gd name="T8" fmla="*/ 250 w 296"/>
                  <a:gd name="T9" fmla="*/ 192 h 577"/>
                  <a:gd name="T10" fmla="*/ 284 w 296"/>
                  <a:gd name="T11" fmla="*/ 100 h 577"/>
                  <a:gd name="T12" fmla="*/ 263 w 296"/>
                  <a:gd name="T13" fmla="*/ 88 h 577"/>
                  <a:gd name="T14" fmla="*/ 192 w 296"/>
                  <a:gd name="T15" fmla="*/ 63 h 577"/>
                  <a:gd name="T16" fmla="*/ 192 w 296"/>
                  <a:gd name="T17" fmla="*/ 0 h 577"/>
                  <a:gd name="T18" fmla="*/ 100 w 296"/>
                  <a:gd name="T19" fmla="*/ 0 h 577"/>
                  <a:gd name="T20" fmla="*/ 100 w 296"/>
                  <a:gd name="T21" fmla="*/ 71 h 577"/>
                  <a:gd name="T22" fmla="*/ 4 w 296"/>
                  <a:gd name="T23" fmla="*/ 196 h 577"/>
                  <a:gd name="T24" fmla="*/ 125 w 296"/>
                  <a:gd name="T25" fmla="*/ 330 h 577"/>
                  <a:gd name="T26" fmla="*/ 179 w 296"/>
                  <a:gd name="T27" fmla="*/ 380 h 577"/>
                  <a:gd name="T28" fmla="*/ 129 w 296"/>
                  <a:gd name="T29" fmla="*/ 418 h 577"/>
                  <a:gd name="T30" fmla="*/ 54 w 296"/>
                  <a:gd name="T31" fmla="*/ 397 h 577"/>
                  <a:gd name="T32" fmla="*/ 25 w 296"/>
                  <a:gd name="T33" fmla="*/ 380 h 577"/>
                  <a:gd name="T34" fmla="*/ 0 w 296"/>
                  <a:gd name="T35" fmla="*/ 468 h 577"/>
                  <a:gd name="T36" fmla="*/ 16 w 296"/>
                  <a:gd name="T37" fmla="*/ 481 h 577"/>
                  <a:gd name="T38" fmla="*/ 104 w 296"/>
                  <a:gd name="T39" fmla="*/ 510 h 577"/>
                  <a:gd name="T40" fmla="*/ 104 w 296"/>
                  <a:gd name="T41" fmla="*/ 577 h 577"/>
                  <a:gd name="T42" fmla="*/ 196 w 296"/>
                  <a:gd name="T43" fmla="*/ 577 h 577"/>
                  <a:gd name="T44" fmla="*/ 196 w 296"/>
                  <a:gd name="T45" fmla="*/ 506 h 577"/>
                  <a:gd name="T46" fmla="*/ 296 w 296"/>
                  <a:gd name="T47" fmla="*/ 376 h 577"/>
                  <a:gd name="T48" fmla="*/ 179 w 296"/>
                  <a:gd name="T49" fmla="*/ 234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6" h="577">
                    <a:moveTo>
                      <a:pt x="179" y="234"/>
                    </a:moveTo>
                    <a:cubicBezTo>
                      <a:pt x="121" y="209"/>
                      <a:pt x="117" y="201"/>
                      <a:pt x="117" y="188"/>
                    </a:cubicBezTo>
                    <a:cubicBezTo>
                      <a:pt x="117" y="171"/>
                      <a:pt x="133" y="159"/>
                      <a:pt x="159" y="159"/>
                    </a:cubicBezTo>
                    <a:cubicBezTo>
                      <a:pt x="192" y="159"/>
                      <a:pt x="217" y="171"/>
                      <a:pt x="225" y="176"/>
                    </a:cubicBezTo>
                    <a:cubicBezTo>
                      <a:pt x="250" y="192"/>
                      <a:pt x="250" y="192"/>
                      <a:pt x="250" y="192"/>
                    </a:cubicBezTo>
                    <a:cubicBezTo>
                      <a:pt x="284" y="100"/>
                      <a:pt x="284" y="100"/>
                      <a:pt x="284" y="100"/>
                    </a:cubicBezTo>
                    <a:cubicBezTo>
                      <a:pt x="263" y="88"/>
                      <a:pt x="263" y="88"/>
                      <a:pt x="263" y="88"/>
                    </a:cubicBezTo>
                    <a:cubicBezTo>
                      <a:pt x="242" y="75"/>
                      <a:pt x="221" y="67"/>
                      <a:pt x="192" y="63"/>
                    </a:cubicBezTo>
                    <a:cubicBezTo>
                      <a:pt x="192" y="0"/>
                      <a:pt x="192" y="0"/>
                      <a:pt x="192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0" y="71"/>
                      <a:pt x="100" y="71"/>
                      <a:pt x="100" y="71"/>
                    </a:cubicBezTo>
                    <a:cubicBezTo>
                      <a:pt x="42" y="88"/>
                      <a:pt x="4" y="134"/>
                      <a:pt x="4" y="196"/>
                    </a:cubicBezTo>
                    <a:cubicBezTo>
                      <a:pt x="4" y="272"/>
                      <a:pt x="67" y="309"/>
                      <a:pt x="125" y="330"/>
                    </a:cubicBezTo>
                    <a:cubicBezTo>
                      <a:pt x="175" y="351"/>
                      <a:pt x="179" y="368"/>
                      <a:pt x="179" y="380"/>
                    </a:cubicBezTo>
                    <a:cubicBezTo>
                      <a:pt x="179" y="405"/>
                      <a:pt x="154" y="418"/>
                      <a:pt x="129" y="418"/>
                    </a:cubicBezTo>
                    <a:cubicBezTo>
                      <a:pt x="104" y="418"/>
                      <a:pt x="75" y="410"/>
                      <a:pt x="54" y="397"/>
                    </a:cubicBezTo>
                    <a:cubicBezTo>
                      <a:pt x="25" y="380"/>
                      <a:pt x="25" y="380"/>
                      <a:pt x="25" y="380"/>
                    </a:cubicBezTo>
                    <a:cubicBezTo>
                      <a:pt x="0" y="468"/>
                      <a:pt x="0" y="468"/>
                      <a:pt x="0" y="468"/>
                    </a:cubicBezTo>
                    <a:cubicBezTo>
                      <a:pt x="16" y="481"/>
                      <a:pt x="16" y="481"/>
                      <a:pt x="16" y="481"/>
                    </a:cubicBezTo>
                    <a:cubicBezTo>
                      <a:pt x="37" y="497"/>
                      <a:pt x="71" y="506"/>
                      <a:pt x="104" y="510"/>
                    </a:cubicBezTo>
                    <a:cubicBezTo>
                      <a:pt x="104" y="577"/>
                      <a:pt x="104" y="577"/>
                      <a:pt x="104" y="577"/>
                    </a:cubicBezTo>
                    <a:cubicBezTo>
                      <a:pt x="196" y="577"/>
                      <a:pt x="196" y="577"/>
                      <a:pt x="196" y="577"/>
                    </a:cubicBezTo>
                    <a:cubicBezTo>
                      <a:pt x="196" y="506"/>
                      <a:pt x="196" y="506"/>
                      <a:pt x="196" y="506"/>
                    </a:cubicBezTo>
                    <a:cubicBezTo>
                      <a:pt x="259" y="489"/>
                      <a:pt x="296" y="439"/>
                      <a:pt x="296" y="376"/>
                    </a:cubicBezTo>
                    <a:cubicBezTo>
                      <a:pt x="292" y="293"/>
                      <a:pt x="234" y="255"/>
                      <a:pt x="179" y="234"/>
                    </a:cubicBezTo>
                    <a:close/>
                  </a:path>
                </a:pathLst>
              </a:cu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01" name="组合 200"/>
            <p:cNvGrpSpPr/>
            <p:nvPr/>
          </p:nvGrpSpPr>
          <p:grpSpPr>
            <a:xfrm>
              <a:off x="8453610" y="4049355"/>
              <a:ext cx="554742" cy="554025"/>
              <a:chOff x="68263" y="1649412"/>
              <a:chExt cx="1227138" cy="1225551"/>
            </a:xfrm>
          </p:grpSpPr>
          <p:sp>
            <p:nvSpPr>
              <p:cNvPr id="202" name="Oval 192"/>
              <p:cNvSpPr>
                <a:spLocks noChangeArrowheads="1"/>
              </p:cNvSpPr>
              <p:nvPr/>
            </p:nvSpPr>
            <p:spPr bwMode="auto">
              <a:xfrm>
                <a:off x="68263" y="1649412"/>
                <a:ext cx="1227138" cy="1225551"/>
              </a:xfrm>
              <a:prstGeom prst="ellipse">
                <a:avLst/>
              </a:pr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3" name="Oval 193"/>
              <p:cNvSpPr>
                <a:spLocks noChangeArrowheads="1"/>
              </p:cNvSpPr>
              <p:nvPr/>
            </p:nvSpPr>
            <p:spPr bwMode="auto">
              <a:xfrm>
                <a:off x="223838" y="1806575"/>
                <a:ext cx="915988" cy="912813"/>
              </a:xfrm>
              <a:prstGeom prst="ellipse">
                <a:avLst/>
              </a:prstGeom>
              <a:solidFill>
                <a:srgbClr val="FFD1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4" name="Freeform 194"/>
              <p:cNvSpPr>
                <a:spLocks/>
              </p:cNvSpPr>
              <p:nvPr/>
            </p:nvSpPr>
            <p:spPr bwMode="auto">
              <a:xfrm>
                <a:off x="487363" y="1878013"/>
                <a:ext cx="395288" cy="768350"/>
              </a:xfrm>
              <a:custGeom>
                <a:avLst/>
                <a:gdLst>
                  <a:gd name="T0" fmla="*/ 179 w 296"/>
                  <a:gd name="T1" fmla="*/ 234 h 577"/>
                  <a:gd name="T2" fmla="*/ 117 w 296"/>
                  <a:gd name="T3" fmla="*/ 188 h 577"/>
                  <a:gd name="T4" fmla="*/ 159 w 296"/>
                  <a:gd name="T5" fmla="*/ 159 h 577"/>
                  <a:gd name="T6" fmla="*/ 225 w 296"/>
                  <a:gd name="T7" fmla="*/ 176 h 577"/>
                  <a:gd name="T8" fmla="*/ 250 w 296"/>
                  <a:gd name="T9" fmla="*/ 192 h 577"/>
                  <a:gd name="T10" fmla="*/ 284 w 296"/>
                  <a:gd name="T11" fmla="*/ 100 h 577"/>
                  <a:gd name="T12" fmla="*/ 263 w 296"/>
                  <a:gd name="T13" fmla="*/ 88 h 577"/>
                  <a:gd name="T14" fmla="*/ 192 w 296"/>
                  <a:gd name="T15" fmla="*/ 63 h 577"/>
                  <a:gd name="T16" fmla="*/ 192 w 296"/>
                  <a:gd name="T17" fmla="*/ 0 h 577"/>
                  <a:gd name="T18" fmla="*/ 100 w 296"/>
                  <a:gd name="T19" fmla="*/ 0 h 577"/>
                  <a:gd name="T20" fmla="*/ 100 w 296"/>
                  <a:gd name="T21" fmla="*/ 71 h 577"/>
                  <a:gd name="T22" fmla="*/ 4 w 296"/>
                  <a:gd name="T23" fmla="*/ 196 h 577"/>
                  <a:gd name="T24" fmla="*/ 125 w 296"/>
                  <a:gd name="T25" fmla="*/ 330 h 577"/>
                  <a:gd name="T26" fmla="*/ 179 w 296"/>
                  <a:gd name="T27" fmla="*/ 380 h 577"/>
                  <a:gd name="T28" fmla="*/ 129 w 296"/>
                  <a:gd name="T29" fmla="*/ 418 h 577"/>
                  <a:gd name="T30" fmla="*/ 54 w 296"/>
                  <a:gd name="T31" fmla="*/ 397 h 577"/>
                  <a:gd name="T32" fmla="*/ 25 w 296"/>
                  <a:gd name="T33" fmla="*/ 380 h 577"/>
                  <a:gd name="T34" fmla="*/ 0 w 296"/>
                  <a:gd name="T35" fmla="*/ 468 h 577"/>
                  <a:gd name="T36" fmla="*/ 16 w 296"/>
                  <a:gd name="T37" fmla="*/ 481 h 577"/>
                  <a:gd name="T38" fmla="*/ 104 w 296"/>
                  <a:gd name="T39" fmla="*/ 510 h 577"/>
                  <a:gd name="T40" fmla="*/ 104 w 296"/>
                  <a:gd name="T41" fmla="*/ 577 h 577"/>
                  <a:gd name="T42" fmla="*/ 196 w 296"/>
                  <a:gd name="T43" fmla="*/ 577 h 577"/>
                  <a:gd name="T44" fmla="*/ 196 w 296"/>
                  <a:gd name="T45" fmla="*/ 506 h 577"/>
                  <a:gd name="T46" fmla="*/ 296 w 296"/>
                  <a:gd name="T47" fmla="*/ 376 h 577"/>
                  <a:gd name="T48" fmla="*/ 179 w 296"/>
                  <a:gd name="T49" fmla="*/ 234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6" h="577">
                    <a:moveTo>
                      <a:pt x="179" y="234"/>
                    </a:moveTo>
                    <a:cubicBezTo>
                      <a:pt x="121" y="209"/>
                      <a:pt x="117" y="201"/>
                      <a:pt x="117" y="188"/>
                    </a:cubicBezTo>
                    <a:cubicBezTo>
                      <a:pt x="117" y="171"/>
                      <a:pt x="133" y="159"/>
                      <a:pt x="159" y="159"/>
                    </a:cubicBezTo>
                    <a:cubicBezTo>
                      <a:pt x="192" y="159"/>
                      <a:pt x="217" y="171"/>
                      <a:pt x="225" y="176"/>
                    </a:cubicBezTo>
                    <a:cubicBezTo>
                      <a:pt x="250" y="192"/>
                      <a:pt x="250" y="192"/>
                      <a:pt x="250" y="192"/>
                    </a:cubicBezTo>
                    <a:cubicBezTo>
                      <a:pt x="284" y="100"/>
                      <a:pt x="284" y="100"/>
                      <a:pt x="284" y="100"/>
                    </a:cubicBezTo>
                    <a:cubicBezTo>
                      <a:pt x="263" y="88"/>
                      <a:pt x="263" y="88"/>
                      <a:pt x="263" y="88"/>
                    </a:cubicBezTo>
                    <a:cubicBezTo>
                      <a:pt x="242" y="75"/>
                      <a:pt x="221" y="67"/>
                      <a:pt x="192" y="63"/>
                    </a:cubicBezTo>
                    <a:cubicBezTo>
                      <a:pt x="192" y="0"/>
                      <a:pt x="192" y="0"/>
                      <a:pt x="192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0" y="71"/>
                      <a:pt x="100" y="71"/>
                      <a:pt x="100" y="71"/>
                    </a:cubicBezTo>
                    <a:cubicBezTo>
                      <a:pt x="42" y="88"/>
                      <a:pt x="4" y="134"/>
                      <a:pt x="4" y="196"/>
                    </a:cubicBezTo>
                    <a:cubicBezTo>
                      <a:pt x="4" y="272"/>
                      <a:pt x="67" y="309"/>
                      <a:pt x="125" y="330"/>
                    </a:cubicBezTo>
                    <a:cubicBezTo>
                      <a:pt x="175" y="351"/>
                      <a:pt x="179" y="368"/>
                      <a:pt x="179" y="380"/>
                    </a:cubicBezTo>
                    <a:cubicBezTo>
                      <a:pt x="179" y="405"/>
                      <a:pt x="154" y="418"/>
                      <a:pt x="129" y="418"/>
                    </a:cubicBezTo>
                    <a:cubicBezTo>
                      <a:pt x="104" y="418"/>
                      <a:pt x="75" y="410"/>
                      <a:pt x="54" y="397"/>
                    </a:cubicBezTo>
                    <a:cubicBezTo>
                      <a:pt x="25" y="380"/>
                      <a:pt x="25" y="380"/>
                      <a:pt x="25" y="380"/>
                    </a:cubicBezTo>
                    <a:cubicBezTo>
                      <a:pt x="0" y="468"/>
                      <a:pt x="0" y="468"/>
                      <a:pt x="0" y="468"/>
                    </a:cubicBezTo>
                    <a:cubicBezTo>
                      <a:pt x="16" y="481"/>
                      <a:pt x="16" y="481"/>
                      <a:pt x="16" y="481"/>
                    </a:cubicBezTo>
                    <a:cubicBezTo>
                      <a:pt x="37" y="497"/>
                      <a:pt x="71" y="506"/>
                      <a:pt x="104" y="510"/>
                    </a:cubicBezTo>
                    <a:cubicBezTo>
                      <a:pt x="104" y="577"/>
                      <a:pt x="104" y="577"/>
                      <a:pt x="104" y="577"/>
                    </a:cubicBezTo>
                    <a:cubicBezTo>
                      <a:pt x="196" y="577"/>
                      <a:pt x="196" y="577"/>
                      <a:pt x="196" y="577"/>
                    </a:cubicBezTo>
                    <a:cubicBezTo>
                      <a:pt x="196" y="506"/>
                      <a:pt x="196" y="506"/>
                      <a:pt x="196" y="506"/>
                    </a:cubicBezTo>
                    <a:cubicBezTo>
                      <a:pt x="259" y="489"/>
                      <a:pt x="296" y="439"/>
                      <a:pt x="296" y="376"/>
                    </a:cubicBezTo>
                    <a:cubicBezTo>
                      <a:pt x="292" y="293"/>
                      <a:pt x="234" y="255"/>
                      <a:pt x="179" y="234"/>
                    </a:cubicBezTo>
                    <a:close/>
                  </a:path>
                </a:pathLst>
              </a:custGeom>
              <a:solidFill>
                <a:srgbClr val="F8B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64" name="组合 263"/>
          <p:cNvGrpSpPr/>
          <p:nvPr/>
        </p:nvGrpSpPr>
        <p:grpSpPr>
          <a:xfrm>
            <a:off x="3447204" y="2247537"/>
            <a:ext cx="2053710" cy="273514"/>
            <a:chOff x="3447204" y="2247537"/>
            <a:chExt cx="2053710" cy="273514"/>
          </a:xfrm>
        </p:grpSpPr>
        <p:sp>
          <p:nvSpPr>
            <p:cNvPr id="45" name="任意多边形 44"/>
            <p:cNvSpPr/>
            <p:nvPr/>
          </p:nvSpPr>
          <p:spPr>
            <a:xfrm>
              <a:off x="3497943" y="2247537"/>
              <a:ext cx="2002971" cy="217714"/>
            </a:xfrm>
            <a:custGeom>
              <a:avLst/>
              <a:gdLst>
                <a:gd name="connsiteX0" fmla="*/ 2002971 w 2002971"/>
                <a:gd name="connsiteY0" fmla="*/ 0 h 217714"/>
                <a:gd name="connsiteX1" fmla="*/ 1422400 w 2002971"/>
                <a:gd name="connsiteY1" fmla="*/ 217714 h 217714"/>
                <a:gd name="connsiteX2" fmla="*/ 0 w 2002971"/>
                <a:gd name="connsiteY2" fmla="*/ 217714 h 21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02971" h="217714">
                  <a:moveTo>
                    <a:pt x="2002971" y="0"/>
                  </a:moveTo>
                  <a:lnTo>
                    <a:pt x="1422400" y="217714"/>
                  </a:lnTo>
                  <a:lnTo>
                    <a:pt x="0" y="217714"/>
                  </a:lnTo>
                </a:path>
              </a:pathLst>
            </a:custGeom>
            <a:noFill/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5" name="椭圆 194"/>
            <p:cNvSpPr/>
            <p:nvPr/>
          </p:nvSpPr>
          <p:spPr>
            <a:xfrm>
              <a:off x="3447204" y="2423665"/>
              <a:ext cx="97386" cy="9738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08942" y="3602847"/>
            <a:ext cx="3531918" cy="1160843"/>
            <a:chOff x="808942" y="3602847"/>
            <a:chExt cx="3531918" cy="1160843"/>
          </a:xfrm>
        </p:grpSpPr>
        <p:grpSp>
          <p:nvGrpSpPr>
            <p:cNvPr id="234" name="组合 233"/>
            <p:cNvGrpSpPr/>
            <p:nvPr/>
          </p:nvGrpSpPr>
          <p:grpSpPr>
            <a:xfrm>
              <a:off x="808942" y="3602847"/>
              <a:ext cx="2525286" cy="1160843"/>
              <a:chOff x="808942" y="3602847"/>
              <a:chExt cx="2525286" cy="1160843"/>
            </a:xfrm>
          </p:grpSpPr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>
                <a:off x="1139527" y="3858434"/>
                <a:ext cx="9698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2000" i="0" u="none" strike="noStrike" cap="none" normalizeH="0" baseline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31-50元</a:t>
                </a:r>
                <a:endParaRPr kumimoji="0" lang="zh-CN" altLang="zh-CN" sz="2000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</a:endParaRPr>
              </a:p>
            </p:txBody>
          </p:sp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>
                <a:off x="2072023" y="3602847"/>
                <a:ext cx="1262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zh-CN" sz="36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37.6%</a:t>
                </a:r>
              </a:p>
            </p:txBody>
          </p:sp>
          <p:grpSp>
            <p:nvGrpSpPr>
              <p:cNvPr id="205" name="组合 204"/>
              <p:cNvGrpSpPr/>
              <p:nvPr/>
            </p:nvGrpSpPr>
            <p:grpSpPr>
              <a:xfrm>
                <a:off x="2090151" y="4209665"/>
                <a:ext cx="554742" cy="554025"/>
                <a:chOff x="68263" y="1649412"/>
                <a:chExt cx="1227138" cy="1225551"/>
              </a:xfrm>
            </p:grpSpPr>
            <p:sp>
              <p:nvSpPr>
                <p:cNvPr id="206" name="Oval 192"/>
                <p:cNvSpPr>
                  <a:spLocks noChangeArrowheads="1"/>
                </p:cNvSpPr>
                <p:nvPr/>
              </p:nvSpPr>
              <p:spPr bwMode="auto">
                <a:xfrm>
                  <a:off x="68263" y="1649412"/>
                  <a:ext cx="1227138" cy="1225551"/>
                </a:xfrm>
                <a:prstGeom prst="ellipse">
                  <a:avLst/>
                </a:prstGeom>
                <a:solidFill>
                  <a:srgbClr val="F8B6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7" name="Oval 193"/>
                <p:cNvSpPr>
                  <a:spLocks noChangeArrowheads="1"/>
                </p:cNvSpPr>
                <p:nvPr/>
              </p:nvSpPr>
              <p:spPr bwMode="auto">
                <a:xfrm>
                  <a:off x="223838" y="1806575"/>
                  <a:ext cx="915988" cy="912813"/>
                </a:xfrm>
                <a:prstGeom prst="ellipse">
                  <a:avLst/>
                </a:prstGeom>
                <a:solidFill>
                  <a:srgbClr val="FFD1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8" name="Freeform 194"/>
                <p:cNvSpPr>
                  <a:spLocks/>
                </p:cNvSpPr>
                <p:nvPr/>
              </p:nvSpPr>
              <p:spPr bwMode="auto">
                <a:xfrm>
                  <a:off x="487363" y="1878013"/>
                  <a:ext cx="395288" cy="768350"/>
                </a:xfrm>
                <a:custGeom>
                  <a:avLst/>
                  <a:gdLst>
                    <a:gd name="T0" fmla="*/ 179 w 296"/>
                    <a:gd name="T1" fmla="*/ 234 h 577"/>
                    <a:gd name="T2" fmla="*/ 117 w 296"/>
                    <a:gd name="T3" fmla="*/ 188 h 577"/>
                    <a:gd name="T4" fmla="*/ 159 w 296"/>
                    <a:gd name="T5" fmla="*/ 159 h 577"/>
                    <a:gd name="T6" fmla="*/ 225 w 296"/>
                    <a:gd name="T7" fmla="*/ 176 h 577"/>
                    <a:gd name="T8" fmla="*/ 250 w 296"/>
                    <a:gd name="T9" fmla="*/ 192 h 577"/>
                    <a:gd name="T10" fmla="*/ 284 w 296"/>
                    <a:gd name="T11" fmla="*/ 100 h 577"/>
                    <a:gd name="T12" fmla="*/ 263 w 296"/>
                    <a:gd name="T13" fmla="*/ 88 h 577"/>
                    <a:gd name="T14" fmla="*/ 192 w 296"/>
                    <a:gd name="T15" fmla="*/ 63 h 577"/>
                    <a:gd name="T16" fmla="*/ 192 w 296"/>
                    <a:gd name="T17" fmla="*/ 0 h 577"/>
                    <a:gd name="T18" fmla="*/ 100 w 296"/>
                    <a:gd name="T19" fmla="*/ 0 h 577"/>
                    <a:gd name="T20" fmla="*/ 100 w 296"/>
                    <a:gd name="T21" fmla="*/ 71 h 577"/>
                    <a:gd name="T22" fmla="*/ 4 w 296"/>
                    <a:gd name="T23" fmla="*/ 196 h 577"/>
                    <a:gd name="T24" fmla="*/ 125 w 296"/>
                    <a:gd name="T25" fmla="*/ 330 h 577"/>
                    <a:gd name="T26" fmla="*/ 179 w 296"/>
                    <a:gd name="T27" fmla="*/ 380 h 577"/>
                    <a:gd name="T28" fmla="*/ 129 w 296"/>
                    <a:gd name="T29" fmla="*/ 418 h 577"/>
                    <a:gd name="T30" fmla="*/ 54 w 296"/>
                    <a:gd name="T31" fmla="*/ 397 h 577"/>
                    <a:gd name="T32" fmla="*/ 25 w 296"/>
                    <a:gd name="T33" fmla="*/ 380 h 577"/>
                    <a:gd name="T34" fmla="*/ 0 w 296"/>
                    <a:gd name="T35" fmla="*/ 468 h 577"/>
                    <a:gd name="T36" fmla="*/ 16 w 296"/>
                    <a:gd name="T37" fmla="*/ 481 h 577"/>
                    <a:gd name="T38" fmla="*/ 104 w 296"/>
                    <a:gd name="T39" fmla="*/ 510 h 577"/>
                    <a:gd name="T40" fmla="*/ 104 w 296"/>
                    <a:gd name="T41" fmla="*/ 577 h 577"/>
                    <a:gd name="T42" fmla="*/ 196 w 296"/>
                    <a:gd name="T43" fmla="*/ 577 h 577"/>
                    <a:gd name="T44" fmla="*/ 196 w 296"/>
                    <a:gd name="T45" fmla="*/ 506 h 577"/>
                    <a:gd name="T46" fmla="*/ 296 w 296"/>
                    <a:gd name="T47" fmla="*/ 376 h 577"/>
                    <a:gd name="T48" fmla="*/ 179 w 296"/>
                    <a:gd name="T49" fmla="*/ 234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96" h="577">
                      <a:moveTo>
                        <a:pt x="179" y="234"/>
                      </a:moveTo>
                      <a:cubicBezTo>
                        <a:pt x="121" y="209"/>
                        <a:pt x="117" y="201"/>
                        <a:pt x="117" y="188"/>
                      </a:cubicBezTo>
                      <a:cubicBezTo>
                        <a:pt x="117" y="171"/>
                        <a:pt x="133" y="159"/>
                        <a:pt x="159" y="159"/>
                      </a:cubicBezTo>
                      <a:cubicBezTo>
                        <a:pt x="192" y="159"/>
                        <a:pt x="217" y="171"/>
                        <a:pt x="225" y="176"/>
                      </a:cubicBezTo>
                      <a:cubicBezTo>
                        <a:pt x="250" y="192"/>
                        <a:pt x="250" y="192"/>
                        <a:pt x="250" y="192"/>
                      </a:cubicBezTo>
                      <a:cubicBezTo>
                        <a:pt x="284" y="100"/>
                        <a:pt x="284" y="100"/>
                        <a:pt x="284" y="100"/>
                      </a:cubicBezTo>
                      <a:cubicBezTo>
                        <a:pt x="263" y="88"/>
                        <a:pt x="263" y="88"/>
                        <a:pt x="263" y="88"/>
                      </a:cubicBezTo>
                      <a:cubicBezTo>
                        <a:pt x="242" y="75"/>
                        <a:pt x="221" y="67"/>
                        <a:pt x="192" y="63"/>
                      </a:cubicBezTo>
                      <a:cubicBezTo>
                        <a:pt x="192" y="0"/>
                        <a:pt x="192" y="0"/>
                        <a:pt x="192" y="0"/>
                      </a:cubicBezTo>
                      <a:cubicBezTo>
                        <a:pt x="100" y="0"/>
                        <a:pt x="100" y="0"/>
                        <a:pt x="100" y="0"/>
                      </a:cubicBezTo>
                      <a:cubicBezTo>
                        <a:pt x="100" y="71"/>
                        <a:pt x="100" y="71"/>
                        <a:pt x="100" y="71"/>
                      </a:cubicBezTo>
                      <a:cubicBezTo>
                        <a:pt x="42" y="88"/>
                        <a:pt x="4" y="134"/>
                        <a:pt x="4" y="196"/>
                      </a:cubicBezTo>
                      <a:cubicBezTo>
                        <a:pt x="4" y="272"/>
                        <a:pt x="67" y="309"/>
                        <a:pt x="125" y="330"/>
                      </a:cubicBezTo>
                      <a:cubicBezTo>
                        <a:pt x="175" y="351"/>
                        <a:pt x="179" y="368"/>
                        <a:pt x="179" y="380"/>
                      </a:cubicBezTo>
                      <a:cubicBezTo>
                        <a:pt x="179" y="405"/>
                        <a:pt x="154" y="418"/>
                        <a:pt x="129" y="418"/>
                      </a:cubicBezTo>
                      <a:cubicBezTo>
                        <a:pt x="104" y="418"/>
                        <a:pt x="75" y="410"/>
                        <a:pt x="54" y="397"/>
                      </a:cubicBezTo>
                      <a:cubicBezTo>
                        <a:pt x="25" y="380"/>
                        <a:pt x="25" y="380"/>
                        <a:pt x="25" y="380"/>
                      </a:cubicBezTo>
                      <a:cubicBezTo>
                        <a:pt x="0" y="468"/>
                        <a:pt x="0" y="468"/>
                        <a:pt x="0" y="468"/>
                      </a:cubicBezTo>
                      <a:cubicBezTo>
                        <a:pt x="16" y="481"/>
                        <a:pt x="16" y="481"/>
                        <a:pt x="16" y="481"/>
                      </a:cubicBezTo>
                      <a:cubicBezTo>
                        <a:pt x="37" y="497"/>
                        <a:pt x="71" y="506"/>
                        <a:pt x="104" y="510"/>
                      </a:cubicBezTo>
                      <a:cubicBezTo>
                        <a:pt x="104" y="577"/>
                        <a:pt x="104" y="577"/>
                        <a:pt x="104" y="577"/>
                      </a:cubicBezTo>
                      <a:cubicBezTo>
                        <a:pt x="196" y="577"/>
                        <a:pt x="196" y="577"/>
                        <a:pt x="196" y="577"/>
                      </a:cubicBezTo>
                      <a:cubicBezTo>
                        <a:pt x="196" y="506"/>
                        <a:pt x="196" y="506"/>
                        <a:pt x="196" y="506"/>
                      </a:cubicBezTo>
                      <a:cubicBezTo>
                        <a:pt x="259" y="489"/>
                        <a:pt x="296" y="439"/>
                        <a:pt x="296" y="376"/>
                      </a:cubicBezTo>
                      <a:cubicBezTo>
                        <a:pt x="292" y="293"/>
                        <a:pt x="234" y="255"/>
                        <a:pt x="179" y="234"/>
                      </a:cubicBezTo>
                      <a:close/>
                    </a:path>
                  </a:pathLst>
                </a:custGeom>
                <a:solidFill>
                  <a:srgbClr val="F8B6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09" name="组合 208"/>
              <p:cNvGrpSpPr/>
              <p:nvPr/>
            </p:nvGrpSpPr>
            <p:grpSpPr>
              <a:xfrm>
                <a:off x="1441138" y="4209665"/>
                <a:ext cx="554742" cy="554025"/>
                <a:chOff x="68263" y="1649412"/>
                <a:chExt cx="1227138" cy="1225551"/>
              </a:xfrm>
            </p:grpSpPr>
            <p:sp>
              <p:nvSpPr>
                <p:cNvPr id="210" name="Oval 192"/>
                <p:cNvSpPr>
                  <a:spLocks noChangeArrowheads="1"/>
                </p:cNvSpPr>
                <p:nvPr/>
              </p:nvSpPr>
              <p:spPr bwMode="auto">
                <a:xfrm>
                  <a:off x="68263" y="1649412"/>
                  <a:ext cx="1227138" cy="1225551"/>
                </a:xfrm>
                <a:prstGeom prst="ellipse">
                  <a:avLst/>
                </a:prstGeom>
                <a:solidFill>
                  <a:srgbClr val="F8B6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1" name="Oval 193"/>
                <p:cNvSpPr>
                  <a:spLocks noChangeArrowheads="1"/>
                </p:cNvSpPr>
                <p:nvPr/>
              </p:nvSpPr>
              <p:spPr bwMode="auto">
                <a:xfrm>
                  <a:off x="223838" y="1806575"/>
                  <a:ext cx="915988" cy="912813"/>
                </a:xfrm>
                <a:prstGeom prst="ellipse">
                  <a:avLst/>
                </a:prstGeom>
                <a:solidFill>
                  <a:srgbClr val="FFD1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2" name="Freeform 194"/>
                <p:cNvSpPr>
                  <a:spLocks/>
                </p:cNvSpPr>
                <p:nvPr/>
              </p:nvSpPr>
              <p:spPr bwMode="auto">
                <a:xfrm>
                  <a:off x="487363" y="1878013"/>
                  <a:ext cx="395288" cy="768350"/>
                </a:xfrm>
                <a:custGeom>
                  <a:avLst/>
                  <a:gdLst>
                    <a:gd name="T0" fmla="*/ 179 w 296"/>
                    <a:gd name="T1" fmla="*/ 234 h 577"/>
                    <a:gd name="T2" fmla="*/ 117 w 296"/>
                    <a:gd name="T3" fmla="*/ 188 h 577"/>
                    <a:gd name="T4" fmla="*/ 159 w 296"/>
                    <a:gd name="T5" fmla="*/ 159 h 577"/>
                    <a:gd name="T6" fmla="*/ 225 w 296"/>
                    <a:gd name="T7" fmla="*/ 176 h 577"/>
                    <a:gd name="T8" fmla="*/ 250 w 296"/>
                    <a:gd name="T9" fmla="*/ 192 h 577"/>
                    <a:gd name="T10" fmla="*/ 284 w 296"/>
                    <a:gd name="T11" fmla="*/ 100 h 577"/>
                    <a:gd name="T12" fmla="*/ 263 w 296"/>
                    <a:gd name="T13" fmla="*/ 88 h 577"/>
                    <a:gd name="T14" fmla="*/ 192 w 296"/>
                    <a:gd name="T15" fmla="*/ 63 h 577"/>
                    <a:gd name="T16" fmla="*/ 192 w 296"/>
                    <a:gd name="T17" fmla="*/ 0 h 577"/>
                    <a:gd name="T18" fmla="*/ 100 w 296"/>
                    <a:gd name="T19" fmla="*/ 0 h 577"/>
                    <a:gd name="T20" fmla="*/ 100 w 296"/>
                    <a:gd name="T21" fmla="*/ 71 h 577"/>
                    <a:gd name="T22" fmla="*/ 4 w 296"/>
                    <a:gd name="T23" fmla="*/ 196 h 577"/>
                    <a:gd name="T24" fmla="*/ 125 w 296"/>
                    <a:gd name="T25" fmla="*/ 330 h 577"/>
                    <a:gd name="T26" fmla="*/ 179 w 296"/>
                    <a:gd name="T27" fmla="*/ 380 h 577"/>
                    <a:gd name="T28" fmla="*/ 129 w 296"/>
                    <a:gd name="T29" fmla="*/ 418 h 577"/>
                    <a:gd name="T30" fmla="*/ 54 w 296"/>
                    <a:gd name="T31" fmla="*/ 397 h 577"/>
                    <a:gd name="T32" fmla="*/ 25 w 296"/>
                    <a:gd name="T33" fmla="*/ 380 h 577"/>
                    <a:gd name="T34" fmla="*/ 0 w 296"/>
                    <a:gd name="T35" fmla="*/ 468 h 577"/>
                    <a:gd name="T36" fmla="*/ 16 w 296"/>
                    <a:gd name="T37" fmla="*/ 481 h 577"/>
                    <a:gd name="T38" fmla="*/ 104 w 296"/>
                    <a:gd name="T39" fmla="*/ 510 h 577"/>
                    <a:gd name="T40" fmla="*/ 104 w 296"/>
                    <a:gd name="T41" fmla="*/ 577 h 577"/>
                    <a:gd name="T42" fmla="*/ 196 w 296"/>
                    <a:gd name="T43" fmla="*/ 577 h 577"/>
                    <a:gd name="T44" fmla="*/ 196 w 296"/>
                    <a:gd name="T45" fmla="*/ 506 h 577"/>
                    <a:gd name="T46" fmla="*/ 296 w 296"/>
                    <a:gd name="T47" fmla="*/ 376 h 577"/>
                    <a:gd name="T48" fmla="*/ 179 w 296"/>
                    <a:gd name="T49" fmla="*/ 234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96" h="577">
                      <a:moveTo>
                        <a:pt x="179" y="234"/>
                      </a:moveTo>
                      <a:cubicBezTo>
                        <a:pt x="121" y="209"/>
                        <a:pt x="117" y="201"/>
                        <a:pt x="117" y="188"/>
                      </a:cubicBezTo>
                      <a:cubicBezTo>
                        <a:pt x="117" y="171"/>
                        <a:pt x="133" y="159"/>
                        <a:pt x="159" y="159"/>
                      </a:cubicBezTo>
                      <a:cubicBezTo>
                        <a:pt x="192" y="159"/>
                        <a:pt x="217" y="171"/>
                        <a:pt x="225" y="176"/>
                      </a:cubicBezTo>
                      <a:cubicBezTo>
                        <a:pt x="250" y="192"/>
                        <a:pt x="250" y="192"/>
                        <a:pt x="250" y="192"/>
                      </a:cubicBezTo>
                      <a:cubicBezTo>
                        <a:pt x="284" y="100"/>
                        <a:pt x="284" y="100"/>
                        <a:pt x="284" y="100"/>
                      </a:cubicBezTo>
                      <a:cubicBezTo>
                        <a:pt x="263" y="88"/>
                        <a:pt x="263" y="88"/>
                        <a:pt x="263" y="88"/>
                      </a:cubicBezTo>
                      <a:cubicBezTo>
                        <a:pt x="242" y="75"/>
                        <a:pt x="221" y="67"/>
                        <a:pt x="192" y="63"/>
                      </a:cubicBezTo>
                      <a:cubicBezTo>
                        <a:pt x="192" y="0"/>
                        <a:pt x="192" y="0"/>
                        <a:pt x="192" y="0"/>
                      </a:cubicBezTo>
                      <a:cubicBezTo>
                        <a:pt x="100" y="0"/>
                        <a:pt x="100" y="0"/>
                        <a:pt x="100" y="0"/>
                      </a:cubicBezTo>
                      <a:cubicBezTo>
                        <a:pt x="100" y="71"/>
                        <a:pt x="100" y="71"/>
                        <a:pt x="100" y="71"/>
                      </a:cubicBezTo>
                      <a:cubicBezTo>
                        <a:pt x="42" y="88"/>
                        <a:pt x="4" y="134"/>
                        <a:pt x="4" y="196"/>
                      </a:cubicBezTo>
                      <a:cubicBezTo>
                        <a:pt x="4" y="272"/>
                        <a:pt x="67" y="309"/>
                        <a:pt x="125" y="330"/>
                      </a:cubicBezTo>
                      <a:cubicBezTo>
                        <a:pt x="175" y="351"/>
                        <a:pt x="179" y="368"/>
                        <a:pt x="179" y="380"/>
                      </a:cubicBezTo>
                      <a:cubicBezTo>
                        <a:pt x="179" y="405"/>
                        <a:pt x="154" y="418"/>
                        <a:pt x="129" y="418"/>
                      </a:cubicBezTo>
                      <a:cubicBezTo>
                        <a:pt x="104" y="418"/>
                        <a:pt x="75" y="410"/>
                        <a:pt x="54" y="397"/>
                      </a:cubicBezTo>
                      <a:cubicBezTo>
                        <a:pt x="25" y="380"/>
                        <a:pt x="25" y="380"/>
                        <a:pt x="25" y="380"/>
                      </a:cubicBezTo>
                      <a:cubicBezTo>
                        <a:pt x="0" y="468"/>
                        <a:pt x="0" y="468"/>
                        <a:pt x="0" y="468"/>
                      </a:cubicBezTo>
                      <a:cubicBezTo>
                        <a:pt x="16" y="481"/>
                        <a:pt x="16" y="481"/>
                        <a:pt x="16" y="481"/>
                      </a:cubicBezTo>
                      <a:cubicBezTo>
                        <a:pt x="37" y="497"/>
                        <a:pt x="71" y="506"/>
                        <a:pt x="104" y="510"/>
                      </a:cubicBezTo>
                      <a:cubicBezTo>
                        <a:pt x="104" y="577"/>
                        <a:pt x="104" y="577"/>
                        <a:pt x="104" y="577"/>
                      </a:cubicBezTo>
                      <a:cubicBezTo>
                        <a:pt x="196" y="577"/>
                        <a:pt x="196" y="577"/>
                        <a:pt x="196" y="577"/>
                      </a:cubicBezTo>
                      <a:cubicBezTo>
                        <a:pt x="196" y="506"/>
                        <a:pt x="196" y="506"/>
                        <a:pt x="196" y="506"/>
                      </a:cubicBezTo>
                      <a:cubicBezTo>
                        <a:pt x="259" y="489"/>
                        <a:pt x="296" y="439"/>
                        <a:pt x="296" y="376"/>
                      </a:cubicBezTo>
                      <a:cubicBezTo>
                        <a:pt x="292" y="293"/>
                        <a:pt x="234" y="255"/>
                        <a:pt x="179" y="234"/>
                      </a:cubicBezTo>
                      <a:close/>
                    </a:path>
                  </a:pathLst>
                </a:custGeom>
                <a:solidFill>
                  <a:srgbClr val="F8B6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13" name="组合 212"/>
              <p:cNvGrpSpPr/>
              <p:nvPr/>
            </p:nvGrpSpPr>
            <p:grpSpPr>
              <a:xfrm>
                <a:off x="808942" y="4209665"/>
                <a:ext cx="554742" cy="554025"/>
                <a:chOff x="68263" y="1649412"/>
                <a:chExt cx="1227138" cy="1225551"/>
              </a:xfrm>
            </p:grpSpPr>
            <p:sp>
              <p:nvSpPr>
                <p:cNvPr id="214" name="Oval 192"/>
                <p:cNvSpPr>
                  <a:spLocks noChangeArrowheads="1"/>
                </p:cNvSpPr>
                <p:nvPr/>
              </p:nvSpPr>
              <p:spPr bwMode="auto">
                <a:xfrm>
                  <a:off x="68263" y="1649412"/>
                  <a:ext cx="1227138" cy="1225551"/>
                </a:xfrm>
                <a:prstGeom prst="ellipse">
                  <a:avLst/>
                </a:prstGeom>
                <a:solidFill>
                  <a:srgbClr val="F8B6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5" name="Oval 193"/>
                <p:cNvSpPr>
                  <a:spLocks noChangeArrowheads="1"/>
                </p:cNvSpPr>
                <p:nvPr/>
              </p:nvSpPr>
              <p:spPr bwMode="auto">
                <a:xfrm>
                  <a:off x="223838" y="1806575"/>
                  <a:ext cx="915988" cy="912813"/>
                </a:xfrm>
                <a:prstGeom prst="ellipse">
                  <a:avLst/>
                </a:prstGeom>
                <a:solidFill>
                  <a:srgbClr val="FFD1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6" name="Freeform 194"/>
                <p:cNvSpPr>
                  <a:spLocks/>
                </p:cNvSpPr>
                <p:nvPr/>
              </p:nvSpPr>
              <p:spPr bwMode="auto">
                <a:xfrm>
                  <a:off x="487363" y="1878013"/>
                  <a:ext cx="395288" cy="768350"/>
                </a:xfrm>
                <a:custGeom>
                  <a:avLst/>
                  <a:gdLst>
                    <a:gd name="T0" fmla="*/ 179 w 296"/>
                    <a:gd name="T1" fmla="*/ 234 h 577"/>
                    <a:gd name="T2" fmla="*/ 117 w 296"/>
                    <a:gd name="T3" fmla="*/ 188 h 577"/>
                    <a:gd name="T4" fmla="*/ 159 w 296"/>
                    <a:gd name="T5" fmla="*/ 159 h 577"/>
                    <a:gd name="T6" fmla="*/ 225 w 296"/>
                    <a:gd name="T7" fmla="*/ 176 h 577"/>
                    <a:gd name="T8" fmla="*/ 250 w 296"/>
                    <a:gd name="T9" fmla="*/ 192 h 577"/>
                    <a:gd name="T10" fmla="*/ 284 w 296"/>
                    <a:gd name="T11" fmla="*/ 100 h 577"/>
                    <a:gd name="T12" fmla="*/ 263 w 296"/>
                    <a:gd name="T13" fmla="*/ 88 h 577"/>
                    <a:gd name="T14" fmla="*/ 192 w 296"/>
                    <a:gd name="T15" fmla="*/ 63 h 577"/>
                    <a:gd name="T16" fmla="*/ 192 w 296"/>
                    <a:gd name="T17" fmla="*/ 0 h 577"/>
                    <a:gd name="T18" fmla="*/ 100 w 296"/>
                    <a:gd name="T19" fmla="*/ 0 h 577"/>
                    <a:gd name="T20" fmla="*/ 100 w 296"/>
                    <a:gd name="T21" fmla="*/ 71 h 577"/>
                    <a:gd name="T22" fmla="*/ 4 w 296"/>
                    <a:gd name="T23" fmla="*/ 196 h 577"/>
                    <a:gd name="T24" fmla="*/ 125 w 296"/>
                    <a:gd name="T25" fmla="*/ 330 h 577"/>
                    <a:gd name="T26" fmla="*/ 179 w 296"/>
                    <a:gd name="T27" fmla="*/ 380 h 577"/>
                    <a:gd name="T28" fmla="*/ 129 w 296"/>
                    <a:gd name="T29" fmla="*/ 418 h 577"/>
                    <a:gd name="T30" fmla="*/ 54 w 296"/>
                    <a:gd name="T31" fmla="*/ 397 h 577"/>
                    <a:gd name="T32" fmla="*/ 25 w 296"/>
                    <a:gd name="T33" fmla="*/ 380 h 577"/>
                    <a:gd name="T34" fmla="*/ 0 w 296"/>
                    <a:gd name="T35" fmla="*/ 468 h 577"/>
                    <a:gd name="T36" fmla="*/ 16 w 296"/>
                    <a:gd name="T37" fmla="*/ 481 h 577"/>
                    <a:gd name="T38" fmla="*/ 104 w 296"/>
                    <a:gd name="T39" fmla="*/ 510 h 577"/>
                    <a:gd name="T40" fmla="*/ 104 w 296"/>
                    <a:gd name="T41" fmla="*/ 577 h 577"/>
                    <a:gd name="T42" fmla="*/ 196 w 296"/>
                    <a:gd name="T43" fmla="*/ 577 h 577"/>
                    <a:gd name="T44" fmla="*/ 196 w 296"/>
                    <a:gd name="T45" fmla="*/ 506 h 577"/>
                    <a:gd name="T46" fmla="*/ 296 w 296"/>
                    <a:gd name="T47" fmla="*/ 376 h 577"/>
                    <a:gd name="T48" fmla="*/ 179 w 296"/>
                    <a:gd name="T49" fmla="*/ 234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96" h="577">
                      <a:moveTo>
                        <a:pt x="179" y="234"/>
                      </a:moveTo>
                      <a:cubicBezTo>
                        <a:pt x="121" y="209"/>
                        <a:pt x="117" y="201"/>
                        <a:pt x="117" y="188"/>
                      </a:cubicBezTo>
                      <a:cubicBezTo>
                        <a:pt x="117" y="171"/>
                        <a:pt x="133" y="159"/>
                        <a:pt x="159" y="159"/>
                      </a:cubicBezTo>
                      <a:cubicBezTo>
                        <a:pt x="192" y="159"/>
                        <a:pt x="217" y="171"/>
                        <a:pt x="225" y="176"/>
                      </a:cubicBezTo>
                      <a:cubicBezTo>
                        <a:pt x="250" y="192"/>
                        <a:pt x="250" y="192"/>
                        <a:pt x="250" y="192"/>
                      </a:cubicBezTo>
                      <a:cubicBezTo>
                        <a:pt x="284" y="100"/>
                        <a:pt x="284" y="100"/>
                        <a:pt x="284" y="100"/>
                      </a:cubicBezTo>
                      <a:cubicBezTo>
                        <a:pt x="263" y="88"/>
                        <a:pt x="263" y="88"/>
                        <a:pt x="263" y="88"/>
                      </a:cubicBezTo>
                      <a:cubicBezTo>
                        <a:pt x="242" y="75"/>
                        <a:pt x="221" y="67"/>
                        <a:pt x="192" y="63"/>
                      </a:cubicBezTo>
                      <a:cubicBezTo>
                        <a:pt x="192" y="0"/>
                        <a:pt x="192" y="0"/>
                        <a:pt x="192" y="0"/>
                      </a:cubicBezTo>
                      <a:cubicBezTo>
                        <a:pt x="100" y="0"/>
                        <a:pt x="100" y="0"/>
                        <a:pt x="100" y="0"/>
                      </a:cubicBezTo>
                      <a:cubicBezTo>
                        <a:pt x="100" y="71"/>
                        <a:pt x="100" y="71"/>
                        <a:pt x="100" y="71"/>
                      </a:cubicBezTo>
                      <a:cubicBezTo>
                        <a:pt x="42" y="88"/>
                        <a:pt x="4" y="134"/>
                        <a:pt x="4" y="196"/>
                      </a:cubicBezTo>
                      <a:cubicBezTo>
                        <a:pt x="4" y="272"/>
                        <a:pt x="67" y="309"/>
                        <a:pt x="125" y="330"/>
                      </a:cubicBezTo>
                      <a:cubicBezTo>
                        <a:pt x="175" y="351"/>
                        <a:pt x="179" y="368"/>
                        <a:pt x="179" y="380"/>
                      </a:cubicBezTo>
                      <a:cubicBezTo>
                        <a:pt x="179" y="405"/>
                        <a:pt x="154" y="418"/>
                        <a:pt x="129" y="418"/>
                      </a:cubicBezTo>
                      <a:cubicBezTo>
                        <a:pt x="104" y="418"/>
                        <a:pt x="75" y="410"/>
                        <a:pt x="54" y="397"/>
                      </a:cubicBezTo>
                      <a:cubicBezTo>
                        <a:pt x="25" y="380"/>
                        <a:pt x="25" y="380"/>
                        <a:pt x="25" y="380"/>
                      </a:cubicBezTo>
                      <a:cubicBezTo>
                        <a:pt x="0" y="468"/>
                        <a:pt x="0" y="468"/>
                        <a:pt x="0" y="468"/>
                      </a:cubicBezTo>
                      <a:cubicBezTo>
                        <a:pt x="16" y="481"/>
                        <a:pt x="16" y="481"/>
                        <a:pt x="16" y="481"/>
                      </a:cubicBezTo>
                      <a:cubicBezTo>
                        <a:pt x="37" y="497"/>
                        <a:pt x="71" y="506"/>
                        <a:pt x="104" y="510"/>
                      </a:cubicBezTo>
                      <a:cubicBezTo>
                        <a:pt x="104" y="577"/>
                        <a:pt x="104" y="577"/>
                        <a:pt x="104" y="577"/>
                      </a:cubicBezTo>
                      <a:cubicBezTo>
                        <a:pt x="196" y="577"/>
                        <a:pt x="196" y="577"/>
                        <a:pt x="196" y="577"/>
                      </a:cubicBezTo>
                      <a:cubicBezTo>
                        <a:pt x="196" y="506"/>
                        <a:pt x="196" y="506"/>
                        <a:pt x="196" y="506"/>
                      </a:cubicBezTo>
                      <a:cubicBezTo>
                        <a:pt x="259" y="489"/>
                        <a:pt x="296" y="439"/>
                        <a:pt x="296" y="376"/>
                      </a:cubicBezTo>
                      <a:cubicBezTo>
                        <a:pt x="292" y="293"/>
                        <a:pt x="234" y="255"/>
                        <a:pt x="179" y="234"/>
                      </a:cubicBezTo>
                      <a:close/>
                    </a:path>
                  </a:pathLst>
                </a:custGeom>
                <a:solidFill>
                  <a:srgbClr val="F8B6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17" name="组合 216"/>
              <p:cNvGrpSpPr/>
              <p:nvPr/>
            </p:nvGrpSpPr>
            <p:grpSpPr>
              <a:xfrm>
                <a:off x="2723084" y="4209665"/>
                <a:ext cx="554742" cy="554025"/>
                <a:chOff x="68263" y="1649412"/>
                <a:chExt cx="1227138" cy="1225551"/>
              </a:xfrm>
            </p:grpSpPr>
            <p:sp>
              <p:nvSpPr>
                <p:cNvPr id="218" name="Oval 192"/>
                <p:cNvSpPr>
                  <a:spLocks noChangeArrowheads="1"/>
                </p:cNvSpPr>
                <p:nvPr/>
              </p:nvSpPr>
              <p:spPr bwMode="auto">
                <a:xfrm>
                  <a:off x="68263" y="1649412"/>
                  <a:ext cx="1227138" cy="1225551"/>
                </a:xfrm>
                <a:prstGeom prst="ellipse">
                  <a:avLst/>
                </a:prstGeom>
                <a:solidFill>
                  <a:srgbClr val="F8B6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9" name="Oval 193"/>
                <p:cNvSpPr>
                  <a:spLocks noChangeArrowheads="1"/>
                </p:cNvSpPr>
                <p:nvPr/>
              </p:nvSpPr>
              <p:spPr bwMode="auto">
                <a:xfrm>
                  <a:off x="223838" y="1806575"/>
                  <a:ext cx="915988" cy="912813"/>
                </a:xfrm>
                <a:prstGeom prst="ellipse">
                  <a:avLst/>
                </a:prstGeom>
                <a:solidFill>
                  <a:srgbClr val="FFD1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0" name="Freeform 194"/>
                <p:cNvSpPr>
                  <a:spLocks/>
                </p:cNvSpPr>
                <p:nvPr/>
              </p:nvSpPr>
              <p:spPr bwMode="auto">
                <a:xfrm>
                  <a:off x="487363" y="1878013"/>
                  <a:ext cx="395288" cy="768350"/>
                </a:xfrm>
                <a:custGeom>
                  <a:avLst/>
                  <a:gdLst>
                    <a:gd name="T0" fmla="*/ 179 w 296"/>
                    <a:gd name="T1" fmla="*/ 234 h 577"/>
                    <a:gd name="T2" fmla="*/ 117 w 296"/>
                    <a:gd name="T3" fmla="*/ 188 h 577"/>
                    <a:gd name="T4" fmla="*/ 159 w 296"/>
                    <a:gd name="T5" fmla="*/ 159 h 577"/>
                    <a:gd name="T6" fmla="*/ 225 w 296"/>
                    <a:gd name="T7" fmla="*/ 176 h 577"/>
                    <a:gd name="T8" fmla="*/ 250 w 296"/>
                    <a:gd name="T9" fmla="*/ 192 h 577"/>
                    <a:gd name="T10" fmla="*/ 284 w 296"/>
                    <a:gd name="T11" fmla="*/ 100 h 577"/>
                    <a:gd name="T12" fmla="*/ 263 w 296"/>
                    <a:gd name="T13" fmla="*/ 88 h 577"/>
                    <a:gd name="T14" fmla="*/ 192 w 296"/>
                    <a:gd name="T15" fmla="*/ 63 h 577"/>
                    <a:gd name="T16" fmla="*/ 192 w 296"/>
                    <a:gd name="T17" fmla="*/ 0 h 577"/>
                    <a:gd name="T18" fmla="*/ 100 w 296"/>
                    <a:gd name="T19" fmla="*/ 0 h 577"/>
                    <a:gd name="T20" fmla="*/ 100 w 296"/>
                    <a:gd name="T21" fmla="*/ 71 h 577"/>
                    <a:gd name="T22" fmla="*/ 4 w 296"/>
                    <a:gd name="T23" fmla="*/ 196 h 577"/>
                    <a:gd name="T24" fmla="*/ 125 w 296"/>
                    <a:gd name="T25" fmla="*/ 330 h 577"/>
                    <a:gd name="T26" fmla="*/ 179 w 296"/>
                    <a:gd name="T27" fmla="*/ 380 h 577"/>
                    <a:gd name="T28" fmla="*/ 129 w 296"/>
                    <a:gd name="T29" fmla="*/ 418 h 577"/>
                    <a:gd name="T30" fmla="*/ 54 w 296"/>
                    <a:gd name="T31" fmla="*/ 397 h 577"/>
                    <a:gd name="T32" fmla="*/ 25 w 296"/>
                    <a:gd name="T33" fmla="*/ 380 h 577"/>
                    <a:gd name="T34" fmla="*/ 0 w 296"/>
                    <a:gd name="T35" fmla="*/ 468 h 577"/>
                    <a:gd name="T36" fmla="*/ 16 w 296"/>
                    <a:gd name="T37" fmla="*/ 481 h 577"/>
                    <a:gd name="T38" fmla="*/ 104 w 296"/>
                    <a:gd name="T39" fmla="*/ 510 h 577"/>
                    <a:gd name="T40" fmla="*/ 104 w 296"/>
                    <a:gd name="T41" fmla="*/ 577 h 577"/>
                    <a:gd name="T42" fmla="*/ 196 w 296"/>
                    <a:gd name="T43" fmla="*/ 577 h 577"/>
                    <a:gd name="T44" fmla="*/ 196 w 296"/>
                    <a:gd name="T45" fmla="*/ 506 h 577"/>
                    <a:gd name="T46" fmla="*/ 296 w 296"/>
                    <a:gd name="T47" fmla="*/ 376 h 577"/>
                    <a:gd name="T48" fmla="*/ 179 w 296"/>
                    <a:gd name="T49" fmla="*/ 234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96" h="577">
                      <a:moveTo>
                        <a:pt x="179" y="234"/>
                      </a:moveTo>
                      <a:cubicBezTo>
                        <a:pt x="121" y="209"/>
                        <a:pt x="117" y="201"/>
                        <a:pt x="117" y="188"/>
                      </a:cubicBezTo>
                      <a:cubicBezTo>
                        <a:pt x="117" y="171"/>
                        <a:pt x="133" y="159"/>
                        <a:pt x="159" y="159"/>
                      </a:cubicBezTo>
                      <a:cubicBezTo>
                        <a:pt x="192" y="159"/>
                        <a:pt x="217" y="171"/>
                        <a:pt x="225" y="176"/>
                      </a:cubicBezTo>
                      <a:cubicBezTo>
                        <a:pt x="250" y="192"/>
                        <a:pt x="250" y="192"/>
                        <a:pt x="250" y="192"/>
                      </a:cubicBezTo>
                      <a:cubicBezTo>
                        <a:pt x="284" y="100"/>
                        <a:pt x="284" y="100"/>
                        <a:pt x="284" y="100"/>
                      </a:cubicBezTo>
                      <a:cubicBezTo>
                        <a:pt x="263" y="88"/>
                        <a:pt x="263" y="88"/>
                        <a:pt x="263" y="88"/>
                      </a:cubicBezTo>
                      <a:cubicBezTo>
                        <a:pt x="242" y="75"/>
                        <a:pt x="221" y="67"/>
                        <a:pt x="192" y="63"/>
                      </a:cubicBezTo>
                      <a:cubicBezTo>
                        <a:pt x="192" y="0"/>
                        <a:pt x="192" y="0"/>
                        <a:pt x="192" y="0"/>
                      </a:cubicBezTo>
                      <a:cubicBezTo>
                        <a:pt x="100" y="0"/>
                        <a:pt x="100" y="0"/>
                        <a:pt x="100" y="0"/>
                      </a:cubicBezTo>
                      <a:cubicBezTo>
                        <a:pt x="100" y="71"/>
                        <a:pt x="100" y="71"/>
                        <a:pt x="100" y="71"/>
                      </a:cubicBezTo>
                      <a:cubicBezTo>
                        <a:pt x="42" y="88"/>
                        <a:pt x="4" y="134"/>
                        <a:pt x="4" y="196"/>
                      </a:cubicBezTo>
                      <a:cubicBezTo>
                        <a:pt x="4" y="272"/>
                        <a:pt x="67" y="309"/>
                        <a:pt x="125" y="330"/>
                      </a:cubicBezTo>
                      <a:cubicBezTo>
                        <a:pt x="175" y="351"/>
                        <a:pt x="179" y="368"/>
                        <a:pt x="179" y="380"/>
                      </a:cubicBezTo>
                      <a:cubicBezTo>
                        <a:pt x="179" y="405"/>
                        <a:pt x="154" y="418"/>
                        <a:pt x="129" y="418"/>
                      </a:cubicBezTo>
                      <a:cubicBezTo>
                        <a:pt x="104" y="418"/>
                        <a:pt x="75" y="410"/>
                        <a:pt x="54" y="397"/>
                      </a:cubicBezTo>
                      <a:cubicBezTo>
                        <a:pt x="25" y="380"/>
                        <a:pt x="25" y="380"/>
                        <a:pt x="25" y="380"/>
                      </a:cubicBezTo>
                      <a:cubicBezTo>
                        <a:pt x="0" y="468"/>
                        <a:pt x="0" y="468"/>
                        <a:pt x="0" y="468"/>
                      </a:cubicBezTo>
                      <a:cubicBezTo>
                        <a:pt x="16" y="481"/>
                        <a:pt x="16" y="481"/>
                        <a:pt x="16" y="481"/>
                      </a:cubicBezTo>
                      <a:cubicBezTo>
                        <a:pt x="37" y="497"/>
                        <a:pt x="71" y="506"/>
                        <a:pt x="104" y="510"/>
                      </a:cubicBezTo>
                      <a:cubicBezTo>
                        <a:pt x="104" y="577"/>
                        <a:pt x="104" y="577"/>
                        <a:pt x="104" y="577"/>
                      </a:cubicBezTo>
                      <a:cubicBezTo>
                        <a:pt x="196" y="577"/>
                        <a:pt x="196" y="577"/>
                        <a:pt x="196" y="577"/>
                      </a:cubicBezTo>
                      <a:cubicBezTo>
                        <a:pt x="196" y="506"/>
                        <a:pt x="196" y="506"/>
                        <a:pt x="196" y="506"/>
                      </a:cubicBezTo>
                      <a:cubicBezTo>
                        <a:pt x="259" y="489"/>
                        <a:pt x="296" y="439"/>
                        <a:pt x="296" y="376"/>
                      </a:cubicBezTo>
                      <a:cubicBezTo>
                        <a:pt x="292" y="293"/>
                        <a:pt x="234" y="255"/>
                        <a:pt x="179" y="234"/>
                      </a:cubicBezTo>
                      <a:close/>
                    </a:path>
                  </a:pathLst>
                </a:custGeom>
                <a:solidFill>
                  <a:srgbClr val="F8B6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46" name="任意多边形 45"/>
            <p:cNvSpPr/>
            <p:nvPr/>
          </p:nvSpPr>
          <p:spPr>
            <a:xfrm>
              <a:off x="3499031" y="4209143"/>
              <a:ext cx="841829" cy="0"/>
            </a:xfrm>
            <a:custGeom>
              <a:avLst/>
              <a:gdLst>
                <a:gd name="connsiteX0" fmla="*/ 841829 w 841829"/>
                <a:gd name="connsiteY0" fmla="*/ 0 h 0"/>
                <a:gd name="connsiteX1" fmla="*/ 0 w 841829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1829">
                  <a:moveTo>
                    <a:pt x="841829" y="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6" name="椭圆 195"/>
            <p:cNvSpPr/>
            <p:nvPr/>
          </p:nvSpPr>
          <p:spPr>
            <a:xfrm>
              <a:off x="3447204" y="4160450"/>
              <a:ext cx="97386" cy="9738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856414" y="5280951"/>
            <a:ext cx="4049415" cy="948372"/>
            <a:chOff x="856414" y="5280951"/>
            <a:chExt cx="4049415" cy="948372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388613" y="5312485"/>
              <a:ext cx="122148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000" i="0" u="none" strike="noStrike" cap="none" normalizeH="0" baseline="0" dirty="0">
                  <a:ln>
                    <a:noFill/>
                  </a:ln>
                  <a:solidFill>
                    <a:srgbClr val="E2CC66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200元以上</a:t>
              </a:r>
              <a:endParaRPr kumimoji="0" lang="zh-CN" altLang="zh-CN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277335" y="5582992"/>
              <a:ext cx="10118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1.3%</a:t>
              </a:r>
            </a:p>
          </p:txBody>
        </p:sp>
        <p:grpSp>
          <p:nvGrpSpPr>
            <p:cNvPr id="284" name="组合 283"/>
            <p:cNvGrpSpPr/>
            <p:nvPr/>
          </p:nvGrpSpPr>
          <p:grpSpPr>
            <a:xfrm>
              <a:off x="856414" y="5280951"/>
              <a:ext cx="768021" cy="903100"/>
              <a:chOff x="8861425" y="3278187"/>
              <a:chExt cx="947738" cy="1114426"/>
            </a:xfrm>
          </p:grpSpPr>
          <p:sp>
            <p:nvSpPr>
              <p:cNvPr id="285" name="Freeform 198"/>
              <p:cNvSpPr>
                <a:spLocks noEditPoints="1"/>
              </p:cNvSpPr>
              <p:nvPr/>
            </p:nvSpPr>
            <p:spPr bwMode="auto">
              <a:xfrm>
                <a:off x="8861425" y="3603625"/>
                <a:ext cx="947738" cy="787400"/>
              </a:xfrm>
              <a:custGeom>
                <a:avLst/>
                <a:gdLst>
                  <a:gd name="T0" fmla="*/ 1377 w 1377"/>
                  <a:gd name="T1" fmla="*/ 832 h 1145"/>
                  <a:gd name="T2" fmla="*/ 689 w 1377"/>
                  <a:gd name="T3" fmla="*/ 1127 h 1145"/>
                  <a:gd name="T4" fmla="*/ 0 w 1377"/>
                  <a:gd name="T5" fmla="*/ 832 h 1145"/>
                  <a:gd name="T6" fmla="*/ 689 w 1377"/>
                  <a:gd name="T7" fmla="*/ 0 h 1145"/>
                  <a:gd name="T8" fmla="*/ 1377 w 1377"/>
                  <a:gd name="T9" fmla="*/ 832 h 1145"/>
                  <a:gd name="T10" fmla="*/ 1377 w 1377"/>
                  <a:gd name="T11" fmla="*/ 832 h 1145"/>
                  <a:gd name="T12" fmla="*/ 1377 w 1377"/>
                  <a:gd name="T13" fmla="*/ 832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7" h="1145">
                    <a:moveTo>
                      <a:pt x="1377" y="832"/>
                    </a:moveTo>
                    <a:cubicBezTo>
                      <a:pt x="1377" y="1145"/>
                      <a:pt x="1070" y="1127"/>
                      <a:pt x="689" y="1127"/>
                    </a:cubicBezTo>
                    <a:cubicBezTo>
                      <a:pt x="307" y="1127"/>
                      <a:pt x="0" y="1142"/>
                      <a:pt x="0" y="832"/>
                    </a:cubicBezTo>
                    <a:cubicBezTo>
                      <a:pt x="0" y="520"/>
                      <a:pt x="307" y="0"/>
                      <a:pt x="689" y="0"/>
                    </a:cubicBezTo>
                    <a:cubicBezTo>
                      <a:pt x="1070" y="3"/>
                      <a:pt x="1377" y="523"/>
                      <a:pt x="1377" y="832"/>
                    </a:cubicBezTo>
                    <a:close/>
                    <a:moveTo>
                      <a:pt x="1377" y="832"/>
                    </a:moveTo>
                    <a:cubicBezTo>
                      <a:pt x="1377" y="832"/>
                      <a:pt x="1377" y="832"/>
                      <a:pt x="1377" y="832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6" name="Freeform 199"/>
              <p:cNvSpPr>
                <a:spLocks/>
              </p:cNvSpPr>
              <p:nvPr/>
            </p:nvSpPr>
            <p:spPr bwMode="auto">
              <a:xfrm>
                <a:off x="9336088" y="3605213"/>
                <a:ext cx="473075" cy="787400"/>
              </a:xfrm>
              <a:custGeom>
                <a:avLst/>
                <a:gdLst>
                  <a:gd name="T0" fmla="*/ 0 w 688"/>
                  <a:gd name="T1" fmla="*/ 0 h 1144"/>
                  <a:gd name="T2" fmla="*/ 688 w 688"/>
                  <a:gd name="T3" fmla="*/ 832 h 1144"/>
                  <a:gd name="T4" fmla="*/ 0 w 688"/>
                  <a:gd name="T5" fmla="*/ 1126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8" h="1144">
                    <a:moveTo>
                      <a:pt x="0" y="0"/>
                    </a:moveTo>
                    <a:cubicBezTo>
                      <a:pt x="381" y="0"/>
                      <a:pt x="688" y="520"/>
                      <a:pt x="688" y="832"/>
                    </a:cubicBezTo>
                    <a:cubicBezTo>
                      <a:pt x="688" y="1144"/>
                      <a:pt x="381" y="1126"/>
                      <a:pt x="0" y="112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7" name="Freeform 200"/>
              <p:cNvSpPr>
                <a:spLocks noEditPoints="1"/>
              </p:cNvSpPr>
              <p:nvPr/>
            </p:nvSpPr>
            <p:spPr bwMode="auto">
              <a:xfrm>
                <a:off x="9104313" y="3278187"/>
                <a:ext cx="461963" cy="382588"/>
              </a:xfrm>
              <a:custGeom>
                <a:avLst/>
                <a:gdLst>
                  <a:gd name="T0" fmla="*/ 0 w 671"/>
                  <a:gd name="T1" fmla="*/ 151 h 556"/>
                  <a:gd name="T2" fmla="*/ 336 w 671"/>
                  <a:gd name="T3" fmla="*/ 8 h 556"/>
                  <a:gd name="T4" fmla="*/ 671 w 671"/>
                  <a:gd name="T5" fmla="*/ 151 h 556"/>
                  <a:gd name="T6" fmla="*/ 336 w 671"/>
                  <a:gd name="T7" fmla="*/ 556 h 556"/>
                  <a:gd name="T8" fmla="*/ 0 w 671"/>
                  <a:gd name="T9" fmla="*/ 151 h 556"/>
                  <a:gd name="T10" fmla="*/ 0 w 671"/>
                  <a:gd name="T11" fmla="*/ 151 h 556"/>
                  <a:gd name="T12" fmla="*/ 0 w 671"/>
                  <a:gd name="T13" fmla="*/ 151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1" h="556">
                    <a:moveTo>
                      <a:pt x="0" y="151"/>
                    </a:moveTo>
                    <a:cubicBezTo>
                      <a:pt x="0" y="0"/>
                      <a:pt x="151" y="8"/>
                      <a:pt x="336" y="8"/>
                    </a:cubicBezTo>
                    <a:cubicBezTo>
                      <a:pt x="520" y="8"/>
                      <a:pt x="671" y="0"/>
                      <a:pt x="671" y="151"/>
                    </a:cubicBezTo>
                    <a:cubicBezTo>
                      <a:pt x="671" y="302"/>
                      <a:pt x="520" y="556"/>
                      <a:pt x="336" y="556"/>
                    </a:cubicBezTo>
                    <a:cubicBezTo>
                      <a:pt x="151" y="556"/>
                      <a:pt x="0" y="302"/>
                      <a:pt x="0" y="151"/>
                    </a:cubicBezTo>
                    <a:close/>
                    <a:moveTo>
                      <a:pt x="0" y="151"/>
                    </a:moveTo>
                    <a:cubicBezTo>
                      <a:pt x="0" y="151"/>
                      <a:pt x="0" y="151"/>
                      <a:pt x="0" y="151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8" name="Freeform 201"/>
              <p:cNvSpPr>
                <a:spLocks/>
              </p:cNvSpPr>
              <p:nvPr/>
            </p:nvSpPr>
            <p:spPr bwMode="auto">
              <a:xfrm>
                <a:off x="9336088" y="3278187"/>
                <a:ext cx="230188" cy="382588"/>
              </a:xfrm>
              <a:custGeom>
                <a:avLst/>
                <a:gdLst>
                  <a:gd name="T0" fmla="*/ 0 w 335"/>
                  <a:gd name="T1" fmla="*/ 8 h 556"/>
                  <a:gd name="T2" fmla="*/ 335 w 335"/>
                  <a:gd name="T3" fmla="*/ 151 h 556"/>
                  <a:gd name="T4" fmla="*/ 0 w 335"/>
                  <a:gd name="T5" fmla="*/ 556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5" h="556">
                    <a:moveTo>
                      <a:pt x="0" y="8"/>
                    </a:moveTo>
                    <a:cubicBezTo>
                      <a:pt x="184" y="8"/>
                      <a:pt x="335" y="0"/>
                      <a:pt x="335" y="151"/>
                    </a:cubicBezTo>
                    <a:cubicBezTo>
                      <a:pt x="335" y="302"/>
                      <a:pt x="184" y="556"/>
                      <a:pt x="0" y="55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9" name="Freeform 202"/>
              <p:cNvSpPr>
                <a:spLocks noEditPoints="1"/>
              </p:cNvSpPr>
              <p:nvPr/>
            </p:nvSpPr>
            <p:spPr bwMode="auto">
              <a:xfrm>
                <a:off x="9132888" y="3582988"/>
                <a:ext cx="406400" cy="73025"/>
              </a:xfrm>
              <a:custGeom>
                <a:avLst/>
                <a:gdLst>
                  <a:gd name="T0" fmla="*/ 589 w 592"/>
                  <a:gd name="T1" fmla="*/ 59 h 105"/>
                  <a:gd name="T2" fmla="*/ 543 w 592"/>
                  <a:gd name="T3" fmla="*/ 105 h 105"/>
                  <a:gd name="T4" fmla="*/ 46 w 592"/>
                  <a:gd name="T5" fmla="*/ 105 h 105"/>
                  <a:gd name="T6" fmla="*/ 0 w 592"/>
                  <a:gd name="T7" fmla="*/ 59 h 105"/>
                  <a:gd name="T8" fmla="*/ 0 w 592"/>
                  <a:gd name="T9" fmla="*/ 46 h 105"/>
                  <a:gd name="T10" fmla="*/ 46 w 592"/>
                  <a:gd name="T11" fmla="*/ 0 h 105"/>
                  <a:gd name="T12" fmla="*/ 546 w 592"/>
                  <a:gd name="T13" fmla="*/ 0 h 105"/>
                  <a:gd name="T14" fmla="*/ 592 w 592"/>
                  <a:gd name="T15" fmla="*/ 46 h 105"/>
                  <a:gd name="T16" fmla="*/ 592 w 592"/>
                  <a:gd name="T17" fmla="*/ 59 h 105"/>
                  <a:gd name="T18" fmla="*/ 589 w 592"/>
                  <a:gd name="T19" fmla="*/ 59 h 105"/>
                  <a:gd name="T20" fmla="*/ 589 w 592"/>
                  <a:gd name="T21" fmla="*/ 59 h 105"/>
                  <a:gd name="T22" fmla="*/ 589 w 592"/>
                  <a:gd name="T23" fmla="*/ 59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2" h="105">
                    <a:moveTo>
                      <a:pt x="589" y="59"/>
                    </a:moveTo>
                    <a:cubicBezTo>
                      <a:pt x="589" y="85"/>
                      <a:pt x="569" y="105"/>
                      <a:pt x="543" y="105"/>
                    </a:cubicBezTo>
                    <a:cubicBezTo>
                      <a:pt x="46" y="105"/>
                      <a:pt x="46" y="105"/>
                      <a:pt x="46" y="105"/>
                    </a:cubicBezTo>
                    <a:cubicBezTo>
                      <a:pt x="21" y="105"/>
                      <a:pt x="0" y="85"/>
                      <a:pt x="0" y="59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1"/>
                      <a:pt x="21" y="0"/>
                      <a:pt x="46" y="0"/>
                    </a:cubicBezTo>
                    <a:cubicBezTo>
                      <a:pt x="546" y="0"/>
                      <a:pt x="546" y="0"/>
                      <a:pt x="546" y="0"/>
                    </a:cubicBezTo>
                    <a:cubicBezTo>
                      <a:pt x="571" y="0"/>
                      <a:pt x="592" y="21"/>
                      <a:pt x="592" y="46"/>
                    </a:cubicBezTo>
                    <a:cubicBezTo>
                      <a:pt x="592" y="59"/>
                      <a:pt x="592" y="59"/>
                      <a:pt x="592" y="59"/>
                    </a:cubicBezTo>
                    <a:lnTo>
                      <a:pt x="589" y="59"/>
                    </a:lnTo>
                    <a:close/>
                    <a:moveTo>
                      <a:pt x="589" y="59"/>
                    </a:moveTo>
                    <a:cubicBezTo>
                      <a:pt x="589" y="59"/>
                      <a:pt x="589" y="59"/>
                      <a:pt x="589" y="59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0" name="Freeform 203"/>
              <p:cNvSpPr>
                <a:spLocks noEditPoints="1"/>
              </p:cNvSpPr>
              <p:nvPr/>
            </p:nvSpPr>
            <p:spPr bwMode="auto">
              <a:xfrm>
                <a:off x="9123363" y="3819525"/>
                <a:ext cx="423863" cy="423863"/>
              </a:xfrm>
              <a:custGeom>
                <a:avLst/>
                <a:gdLst>
                  <a:gd name="T0" fmla="*/ 615 w 615"/>
                  <a:gd name="T1" fmla="*/ 307 h 615"/>
                  <a:gd name="T2" fmla="*/ 308 w 615"/>
                  <a:gd name="T3" fmla="*/ 615 h 615"/>
                  <a:gd name="T4" fmla="*/ 0 w 615"/>
                  <a:gd name="T5" fmla="*/ 307 h 615"/>
                  <a:gd name="T6" fmla="*/ 308 w 615"/>
                  <a:gd name="T7" fmla="*/ 0 h 615"/>
                  <a:gd name="T8" fmla="*/ 615 w 615"/>
                  <a:gd name="T9" fmla="*/ 307 h 615"/>
                  <a:gd name="T10" fmla="*/ 615 w 615"/>
                  <a:gd name="T11" fmla="*/ 307 h 615"/>
                  <a:gd name="T12" fmla="*/ 615 w 615"/>
                  <a:gd name="T13" fmla="*/ 307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5" h="615">
                    <a:moveTo>
                      <a:pt x="615" y="307"/>
                    </a:moveTo>
                    <a:cubicBezTo>
                      <a:pt x="615" y="477"/>
                      <a:pt x="477" y="615"/>
                      <a:pt x="308" y="615"/>
                    </a:cubicBezTo>
                    <a:cubicBezTo>
                      <a:pt x="138" y="615"/>
                      <a:pt x="0" y="477"/>
                      <a:pt x="0" y="307"/>
                    </a:cubicBezTo>
                    <a:cubicBezTo>
                      <a:pt x="0" y="138"/>
                      <a:pt x="138" y="0"/>
                      <a:pt x="308" y="0"/>
                    </a:cubicBezTo>
                    <a:cubicBezTo>
                      <a:pt x="477" y="0"/>
                      <a:pt x="615" y="138"/>
                      <a:pt x="615" y="307"/>
                    </a:cubicBezTo>
                    <a:close/>
                    <a:moveTo>
                      <a:pt x="615" y="307"/>
                    </a:moveTo>
                    <a:cubicBezTo>
                      <a:pt x="615" y="307"/>
                      <a:pt x="615" y="307"/>
                      <a:pt x="615" y="30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1" name="Freeform 204"/>
              <p:cNvSpPr>
                <a:spLocks noEditPoints="1"/>
              </p:cNvSpPr>
              <p:nvPr/>
            </p:nvSpPr>
            <p:spPr bwMode="auto">
              <a:xfrm>
                <a:off x="9247188" y="3867150"/>
                <a:ext cx="176213" cy="334963"/>
              </a:xfrm>
              <a:custGeom>
                <a:avLst/>
                <a:gdLst>
                  <a:gd name="T0" fmla="*/ 102 w 256"/>
                  <a:gd name="T1" fmla="*/ 487 h 487"/>
                  <a:gd name="T2" fmla="*/ 102 w 256"/>
                  <a:gd name="T3" fmla="*/ 423 h 487"/>
                  <a:gd name="T4" fmla="*/ 0 w 256"/>
                  <a:gd name="T5" fmla="*/ 397 h 487"/>
                  <a:gd name="T6" fmla="*/ 15 w 256"/>
                  <a:gd name="T7" fmla="*/ 328 h 487"/>
                  <a:gd name="T8" fmla="*/ 112 w 256"/>
                  <a:gd name="T9" fmla="*/ 354 h 487"/>
                  <a:gd name="T10" fmla="*/ 169 w 256"/>
                  <a:gd name="T11" fmla="*/ 318 h 487"/>
                  <a:gd name="T12" fmla="*/ 105 w 256"/>
                  <a:gd name="T13" fmla="*/ 267 h 487"/>
                  <a:gd name="T14" fmla="*/ 0 w 256"/>
                  <a:gd name="T15" fmla="*/ 159 h 487"/>
                  <a:gd name="T16" fmla="*/ 99 w 256"/>
                  <a:gd name="T17" fmla="*/ 54 h 487"/>
                  <a:gd name="T18" fmla="*/ 99 w 256"/>
                  <a:gd name="T19" fmla="*/ 0 h 487"/>
                  <a:gd name="T20" fmla="*/ 151 w 256"/>
                  <a:gd name="T21" fmla="*/ 0 h 487"/>
                  <a:gd name="T22" fmla="*/ 151 w 256"/>
                  <a:gd name="T23" fmla="*/ 52 h 487"/>
                  <a:gd name="T24" fmla="*/ 238 w 256"/>
                  <a:gd name="T25" fmla="*/ 72 h 487"/>
                  <a:gd name="T26" fmla="*/ 222 w 256"/>
                  <a:gd name="T27" fmla="*/ 139 h 487"/>
                  <a:gd name="T28" fmla="*/ 138 w 256"/>
                  <a:gd name="T29" fmla="*/ 118 h 487"/>
                  <a:gd name="T30" fmla="*/ 87 w 256"/>
                  <a:gd name="T31" fmla="*/ 151 h 487"/>
                  <a:gd name="T32" fmla="*/ 158 w 256"/>
                  <a:gd name="T33" fmla="*/ 203 h 487"/>
                  <a:gd name="T34" fmla="*/ 256 w 256"/>
                  <a:gd name="T35" fmla="*/ 313 h 487"/>
                  <a:gd name="T36" fmla="*/ 151 w 256"/>
                  <a:gd name="T37" fmla="*/ 423 h 487"/>
                  <a:gd name="T38" fmla="*/ 151 w 256"/>
                  <a:gd name="T39" fmla="*/ 487 h 487"/>
                  <a:gd name="T40" fmla="*/ 102 w 256"/>
                  <a:gd name="T41" fmla="*/ 487 h 487"/>
                  <a:gd name="T42" fmla="*/ 102 w 256"/>
                  <a:gd name="T43" fmla="*/ 487 h 487"/>
                  <a:gd name="T44" fmla="*/ 102 w 256"/>
                  <a:gd name="T45" fmla="*/ 487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56" h="487">
                    <a:moveTo>
                      <a:pt x="102" y="487"/>
                    </a:moveTo>
                    <a:cubicBezTo>
                      <a:pt x="102" y="423"/>
                      <a:pt x="102" y="423"/>
                      <a:pt x="102" y="423"/>
                    </a:cubicBezTo>
                    <a:cubicBezTo>
                      <a:pt x="51" y="420"/>
                      <a:pt x="23" y="410"/>
                      <a:pt x="0" y="397"/>
                    </a:cubicBezTo>
                    <a:cubicBezTo>
                      <a:pt x="15" y="328"/>
                      <a:pt x="15" y="328"/>
                      <a:pt x="15" y="328"/>
                    </a:cubicBezTo>
                    <a:cubicBezTo>
                      <a:pt x="41" y="341"/>
                      <a:pt x="74" y="354"/>
                      <a:pt x="112" y="354"/>
                    </a:cubicBezTo>
                    <a:cubicBezTo>
                      <a:pt x="146" y="354"/>
                      <a:pt x="169" y="341"/>
                      <a:pt x="169" y="318"/>
                    </a:cubicBezTo>
                    <a:cubicBezTo>
                      <a:pt x="169" y="295"/>
                      <a:pt x="151" y="282"/>
                      <a:pt x="105" y="267"/>
                    </a:cubicBezTo>
                    <a:cubicBezTo>
                      <a:pt x="41" y="246"/>
                      <a:pt x="0" y="215"/>
                      <a:pt x="0" y="159"/>
                    </a:cubicBezTo>
                    <a:cubicBezTo>
                      <a:pt x="0" y="108"/>
                      <a:pt x="23" y="67"/>
                      <a:pt x="99" y="54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51" y="0"/>
                      <a:pt x="151" y="0"/>
                      <a:pt x="151" y="0"/>
                    </a:cubicBezTo>
                    <a:cubicBezTo>
                      <a:pt x="151" y="52"/>
                      <a:pt x="151" y="52"/>
                      <a:pt x="151" y="52"/>
                    </a:cubicBezTo>
                    <a:cubicBezTo>
                      <a:pt x="202" y="54"/>
                      <a:pt x="220" y="62"/>
                      <a:pt x="238" y="72"/>
                    </a:cubicBezTo>
                    <a:cubicBezTo>
                      <a:pt x="222" y="139"/>
                      <a:pt x="222" y="139"/>
                      <a:pt x="222" y="139"/>
                    </a:cubicBezTo>
                    <a:cubicBezTo>
                      <a:pt x="207" y="131"/>
                      <a:pt x="181" y="118"/>
                      <a:pt x="138" y="118"/>
                    </a:cubicBezTo>
                    <a:cubicBezTo>
                      <a:pt x="99" y="118"/>
                      <a:pt x="87" y="133"/>
                      <a:pt x="87" y="151"/>
                    </a:cubicBezTo>
                    <a:cubicBezTo>
                      <a:pt x="87" y="172"/>
                      <a:pt x="107" y="182"/>
                      <a:pt x="158" y="203"/>
                    </a:cubicBezTo>
                    <a:cubicBezTo>
                      <a:pt x="227" y="228"/>
                      <a:pt x="256" y="259"/>
                      <a:pt x="256" y="313"/>
                    </a:cubicBezTo>
                    <a:cubicBezTo>
                      <a:pt x="256" y="366"/>
                      <a:pt x="227" y="410"/>
                      <a:pt x="151" y="423"/>
                    </a:cubicBezTo>
                    <a:cubicBezTo>
                      <a:pt x="151" y="487"/>
                      <a:pt x="151" y="487"/>
                      <a:pt x="151" y="487"/>
                    </a:cubicBezTo>
                    <a:lnTo>
                      <a:pt x="102" y="487"/>
                    </a:lnTo>
                    <a:close/>
                    <a:moveTo>
                      <a:pt x="102" y="487"/>
                    </a:moveTo>
                    <a:cubicBezTo>
                      <a:pt x="102" y="487"/>
                      <a:pt x="102" y="487"/>
                      <a:pt x="102" y="487"/>
                    </a:cubicBezTo>
                  </a:path>
                </a:pathLst>
              </a:custGeom>
              <a:solidFill>
                <a:srgbClr val="FFF6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92" name="组合 291"/>
            <p:cNvGrpSpPr/>
            <p:nvPr/>
          </p:nvGrpSpPr>
          <p:grpSpPr>
            <a:xfrm>
              <a:off x="1692929" y="5280951"/>
              <a:ext cx="768021" cy="903100"/>
              <a:chOff x="8861425" y="3278187"/>
              <a:chExt cx="947738" cy="1114426"/>
            </a:xfrm>
          </p:grpSpPr>
          <p:sp>
            <p:nvSpPr>
              <p:cNvPr id="293" name="Freeform 198"/>
              <p:cNvSpPr>
                <a:spLocks noEditPoints="1"/>
              </p:cNvSpPr>
              <p:nvPr/>
            </p:nvSpPr>
            <p:spPr bwMode="auto">
              <a:xfrm>
                <a:off x="8861425" y="3603625"/>
                <a:ext cx="947738" cy="787400"/>
              </a:xfrm>
              <a:custGeom>
                <a:avLst/>
                <a:gdLst>
                  <a:gd name="T0" fmla="*/ 1377 w 1377"/>
                  <a:gd name="T1" fmla="*/ 832 h 1145"/>
                  <a:gd name="T2" fmla="*/ 689 w 1377"/>
                  <a:gd name="T3" fmla="*/ 1127 h 1145"/>
                  <a:gd name="T4" fmla="*/ 0 w 1377"/>
                  <a:gd name="T5" fmla="*/ 832 h 1145"/>
                  <a:gd name="T6" fmla="*/ 689 w 1377"/>
                  <a:gd name="T7" fmla="*/ 0 h 1145"/>
                  <a:gd name="T8" fmla="*/ 1377 w 1377"/>
                  <a:gd name="T9" fmla="*/ 832 h 1145"/>
                  <a:gd name="T10" fmla="*/ 1377 w 1377"/>
                  <a:gd name="T11" fmla="*/ 832 h 1145"/>
                  <a:gd name="T12" fmla="*/ 1377 w 1377"/>
                  <a:gd name="T13" fmla="*/ 832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7" h="1145">
                    <a:moveTo>
                      <a:pt x="1377" y="832"/>
                    </a:moveTo>
                    <a:cubicBezTo>
                      <a:pt x="1377" y="1145"/>
                      <a:pt x="1070" y="1127"/>
                      <a:pt x="689" y="1127"/>
                    </a:cubicBezTo>
                    <a:cubicBezTo>
                      <a:pt x="307" y="1127"/>
                      <a:pt x="0" y="1142"/>
                      <a:pt x="0" y="832"/>
                    </a:cubicBezTo>
                    <a:cubicBezTo>
                      <a:pt x="0" y="520"/>
                      <a:pt x="307" y="0"/>
                      <a:pt x="689" y="0"/>
                    </a:cubicBezTo>
                    <a:cubicBezTo>
                      <a:pt x="1070" y="3"/>
                      <a:pt x="1377" y="523"/>
                      <a:pt x="1377" y="832"/>
                    </a:cubicBezTo>
                    <a:close/>
                    <a:moveTo>
                      <a:pt x="1377" y="832"/>
                    </a:moveTo>
                    <a:cubicBezTo>
                      <a:pt x="1377" y="832"/>
                      <a:pt x="1377" y="832"/>
                      <a:pt x="1377" y="832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4" name="Freeform 199"/>
              <p:cNvSpPr>
                <a:spLocks/>
              </p:cNvSpPr>
              <p:nvPr/>
            </p:nvSpPr>
            <p:spPr bwMode="auto">
              <a:xfrm>
                <a:off x="9336088" y="3605213"/>
                <a:ext cx="473075" cy="787400"/>
              </a:xfrm>
              <a:custGeom>
                <a:avLst/>
                <a:gdLst>
                  <a:gd name="T0" fmla="*/ 0 w 688"/>
                  <a:gd name="T1" fmla="*/ 0 h 1144"/>
                  <a:gd name="T2" fmla="*/ 688 w 688"/>
                  <a:gd name="T3" fmla="*/ 832 h 1144"/>
                  <a:gd name="T4" fmla="*/ 0 w 688"/>
                  <a:gd name="T5" fmla="*/ 1126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8" h="1144">
                    <a:moveTo>
                      <a:pt x="0" y="0"/>
                    </a:moveTo>
                    <a:cubicBezTo>
                      <a:pt x="381" y="0"/>
                      <a:pt x="688" y="520"/>
                      <a:pt x="688" y="832"/>
                    </a:cubicBezTo>
                    <a:cubicBezTo>
                      <a:pt x="688" y="1144"/>
                      <a:pt x="381" y="1126"/>
                      <a:pt x="0" y="112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5" name="Freeform 200"/>
              <p:cNvSpPr>
                <a:spLocks noEditPoints="1"/>
              </p:cNvSpPr>
              <p:nvPr/>
            </p:nvSpPr>
            <p:spPr bwMode="auto">
              <a:xfrm>
                <a:off x="9104313" y="3278187"/>
                <a:ext cx="461963" cy="382588"/>
              </a:xfrm>
              <a:custGeom>
                <a:avLst/>
                <a:gdLst>
                  <a:gd name="T0" fmla="*/ 0 w 671"/>
                  <a:gd name="T1" fmla="*/ 151 h 556"/>
                  <a:gd name="T2" fmla="*/ 336 w 671"/>
                  <a:gd name="T3" fmla="*/ 8 h 556"/>
                  <a:gd name="T4" fmla="*/ 671 w 671"/>
                  <a:gd name="T5" fmla="*/ 151 h 556"/>
                  <a:gd name="T6" fmla="*/ 336 w 671"/>
                  <a:gd name="T7" fmla="*/ 556 h 556"/>
                  <a:gd name="T8" fmla="*/ 0 w 671"/>
                  <a:gd name="T9" fmla="*/ 151 h 556"/>
                  <a:gd name="T10" fmla="*/ 0 w 671"/>
                  <a:gd name="T11" fmla="*/ 151 h 556"/>
                  <a:gd name="T12" fmla="*/ 0 w 671"/>
                  <a:gd name="T13" fmla="*/ 151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1" h="556">
                    <a:moveTo>
                      <a:pt x="0" y="151"/>
                    </a:moveTo>
                    <a:cubicBezTo>
                      <a:pt x="0" y="0"/>
                      <a:pt x="151" y="8"/>
                      <a:pt x="336" y="8"/>
                    </a:cubicBezTo>
                    <a:cubicBezTo>
                      <a:pt x="520" y="8"/>
                      <a:pt x="671" y="0"/>
                      <a:pt x="671" y="151"/>
                    </a:cubicBezTo>
                    <a:cubicBezTo>
                      <a:pt x="671" y="302"/>
                      <a:pt x="520" y="556"/>
                      <a:pt x="336" y="556"/>
                    </a:cubicBezTo>
                    <a:cubicBezTo>
                      <a:pt x="151" y="556"/>
                      <a:pt x="0" y="302"/>
                      <a:pt x="0" y="151"/>
                    </a:cubicBezTo>
                    <a:close/>
                    <a:moveTo>
                      <a:pt x="0" y="151"/>
                    </a:moveTo>
                    <a:cubicBezTo>
                      <a:pt x="0" y="151"/>
                      <a:pt x="0" y="151"/>
                      <a:pt x="0" y="151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6" name="Freeform 201"/>
              <p:cNvSpPr>
                <a:spLocks/>
              </p:cNvSpPr>
              <p:nvPr/>
            </p:nvSpPr>
            <p:spPr bwMode="auto">
              <a:xfrm>
                <a:off x="9336088" y="3278187"/>
                <a:ext cx="230188" cy="382588"/>
              </a:xfrm>
              <a:custGeom>
                <a:avLst/>
                <a:gdLst>
                  <a:gd name="T0" fmla="*/ 0 w 335"/>
                  <a:gd name="T1" fmla="*/ 8 h 556"/>
                  <a:gd name="T2" fmla="*/ 335 w 335"/>
                  <a:gd name="T3" fmla="*/ 151 h 556"/>
                  <a:gd name="T4" fmla="*/ 0 w 335"/>
                  <a:gd name="T5" fmla="*/ 556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5" h="556">
                    <a:moveTo>
                      <a:pt x="0" y="8"/>
                    </a:moveTo>
                    <a:cubicBezTo>
                      <a:pt x="184" y="8"/>
                      <a:pt x="335" y="0"/>
                      <a:pt x="335" y="151"/>
                    </a:cubicBezTo>
                    <a:cubicBezTo>
                      <a:pt x="335" y="302"/>
                      <a:pt x="184" y="556"/>
                      <a:pt x="0" y="55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7" name="Freeform 202"/>
              <p:cNvSpPr>
                <a:spLocks noEditPoints="1"/>
              </p:cNvSpPr>
              <p:nvPr/>
            </p:nvSpPr>
            <p:spPr bwMode="auto">
              <a:xfrm>
                <a:off x="9132888" y="3582988"/>
                <a:ext cx="406400" cy="73025"/>
              </a:xfrm>
              <a:custGeom>
                <a:avLst/>
                <a:gdLst>
                  <a:gd name="T0" fmla="*/ 589 w 592"/>
                  <a:gd name="T1" fmla="*/ 59 h 105"/>
                  <a:gd name="T2" fmla="*/ 543 w 592"/>
                  <a:gd name="T3" fmla="*/ 105 h 105"/>
                  <a:gd name="T4" fmla="*/ 46 w 592"/>
                  <a:gd name="T5" fmla="*/ 105 h 105"/>
                  <a:gd name="T6" fmla="*/ 0 w 592"/>
                  <a:gd name="T7" fmla="*/ 59 h 105"/>
                  <a:gd name="T8" fmla="*/ 0 w 592"/>
                  <a:gd name="T9" fmla="*/ 46 h 105"/>
                  <a:gd name="T10" fmla="*/ 46 w 592"/>
                  <a:gd name="T11" fmla="*/ 0 h 105"/>
                  <a:gd name="T12" fmla="*/ 546 w 592"/>
                  <a:gd name="T13" fmla="*/ 0 h 105"/>
                  <a:gd name="T14" fmla="*/ 592 w 592"/>
                  <a:gd name="T15" fmla="*/ 46 h 105"/>
                  <a:gd name="T16" fmla="*/ 592 w 592"/>
                  <a:gd name="T17" fmla="*/ 59 h 105"/>
                  <a:gd name="T18" fmla="*/ 589 w 592"/>
                  <a:gd name="T19" fmla="*/ 59 h 105"/>
                  <a:gd name="T20" fmla="*/ 589 w 592"/>
                  <a:gd name="T21" fmla="*/ 59 h 105"/>
                  <a:gd name="T22" fmla="*/ 589 w 592"/>
                  <a:gd name="T23" fmla="*/ 59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2" h="105">
                    <a:moveTo>
                      <a:pt x="589" y="59"/>
                    </a:moveTo>
                    <a:cubicBezTo>
                      <a:pt x="589" y="85"/>
                      <a:pt x="569" y="105"/>
                      <a:pt x="543" y="105"/>
                    </a:cubicBezTo>
                    <a:cubicBezTo>
                      <a:pt x="46" y="105"/>
                      <a:pt x="46" y="105"/>
                      <a:pt x="46" y="105"/>
                    </a:cubicBezTo>
                    <a:cubicBezTo>
                      <a:pt x="21" y="105"/>
                      <a:pt x="0" y="85"/>
                      <a:pt x="0" y="59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1"/>
                      <a:pt x="21" y="0"/>
                      <a:pt x="46" y="0"/>
                    </a:cubicBezTo>
                    <a:cubicBezTo>
                      <a:pt x="546" y="0"/>
                      <a:pt x="546" y="0"/>
                      <a:pt x="546" y="0"/>
                    </a:cubicBezTo>
                    <a:cubicBezTo>
                      <a:pt x="571" y="0"/>
                      <a:pt x="592" y="21"/>
                      <a:pt x="592" y="46"/>
                    </a:cubicBezTo>
                    <a:cubicBezTo>
                      <a:pt x="592" y="59"/>
                      <a:pt x="592" y="59"/>
                      <a:pt x="592" y="59"/>
                    </a:cubicBezTo>
                    <a:lnTo>
                      <a:pt x="589" y="59"/>
                    </a:lnTo>
                    <a:close/>
                    <a:moveTo>
                      <a:pt x="589" y="59"/>
                    </a:moveTo>
                    <a:cubicBezTo>
                      <a:pt x="589" y="59"/>
                      <a:pt x="589" y="59"/>
                      <a:pt x="589" y="59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8" name="Freeform 203"/>
              <p:cNvSpPr>
                <a:spLocks noEditPoints="1"/>
              </p:cNvSpPr>
              <p:nvPr/>
            </p:nvSpPr>
            <p:spPr bwMode="auto">
              <a:xfrm>
                <a:off x="9123363" y="3819525"/>
                <a:ext cx="423863" cy="423863"/>
              </a:xfrm>
              <a:custGeom>
                <a:avLst/>
                <a:gdLst>
                  <a:gd name="T0" fmla="*/ 615 w 615"/>
                  <a:gd name="T1" fmla="*/ 307 h 615"/>
                  <a:gd name="T2" fmla="*/ 308 w 615"/>
                  <a:gd name="T3" fmla="*/ 615 h 615"/>
                  <a:gd name="T4" fmla="*/ 0 w 615"/>
                  <a:gd name="T5" fmla="*/ 307 h 615"/>
                  <a:gd name="T6" fmla="*/ 308 w 615"/>
                  <a:gd name="T7" fmla="*/ 0 h 615"/>
                  <a:gd name="T8" fmla="*/ 615 w 615"/>
                  <a:gd name="T9" fmla="*/ 307 h 615"/>
                  <a:gd name="T10" fmla="*/ 615 w 615"/>
                  <a:gd name="T11" fmla="*/ 307 h 615"/>
                  <a:gd name="T12" fmla="*/ 615 w 615"/>
                  <a:gd name="T13" fmla="*/ 307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5" h="615">
                    <a:moveTo>
                      <a:pt x="615" y="307"/>
                    </a:moveTo>
                    <a:cubicBezTo>
                      <a:pt x="615" y="477"/>
                      <a:pt x="477" y="615"/>
                      <a:pt x="308" y="615"/>
                    </a:cubicBezTo>
                    <a:cubicBezTo>
                      <a:pt x="138" y="615"/>
                      <a:pt x="0" y="477"/>
                      <a:pt x="0" y="307"/>
                    </a:cubicBezTo>
                    <a:cubicBezTo>
                      <a:pt x="0" y="138"/>
                      <a:pt x="138" y="0"/>
                      <a:pt x="308" y="0"/>
                    </a:cubicBezTo>
                    <a:cubicBezTo>
                      <a:pt x="477" y="0"/>
                      <a:pt x="615" y="138"/>
                      <a:pt x="615" y="307"/>
                    </a:cubicBezTo>
                    <a:close/>
                    <a:moveTo>
                      <a:pt x="615" y="307"/>
                    </a:moveTo>
                    <a:cubicBezTo>
                      <a:pt x="615" y="307"/>
                      <a:pt x="615" y="307"/>
                      <a:pt x="615" y="30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9" name="Freeform 204"/>
              <p:cNvSpPr>
                <a:spLocks noEditPoints="1"/>
              </p:cNvSpPr>
              <p:nvPr/>
            </p:nvSpPr>
            <p:spPr bwMode="auto">
              <a:xfrm>
                <a:off x="9247188" y="3867150"/>
                <a:ext cx="176213" cy="334963"/>
              </a:xfrm>
              <a:custGeom>
                <a:avLst/>
                <a:gdLst>
                  <a:gd name="T0" fmla="*/ 102 w 256"/>
                  <a:gd name="T1" fmla="*/ 487 h 487"/>
                  <a:gd name="T2" fmla="*/ 102 w 256"/>
                  <a:gd name="T3" fmla="*/ 423 h 487"/>
                  <a:gd name="T4" fmla="*/ 0 w 256"/>
                  <a:gd name="T5" fmla="*/ 397 h 487"/>
                  <a:gd name="T6" fmla="*/ 15 w 256"/>
                  <a:gd name="T7" fmla="*/ 328 h 487"/>
                  <a:gd name="T8" fmla="*/ 112 w 256"/>
                  <a:gd name="T9" fmla="*/ 354 h 487"/>
                  <a:gd name="T10" fmla="*/ 169 w 256"/>
                  <a:gd name="T11" fmla="*/ 318 h 487"/>
                  <a:gd name="T12" fmla="*/ 105 w 256"/>
                  <a:gd name="T13" fmla="*/ 267 h 487"/>
                  <a:gd name="T14" fmla="*/ 0 w 256"/>
                  <a:gd name="T15" fmla="*/ 159 h 487"/>
                  <a:gd name="T16" fmla="*/ 99 w 256"/>
                  <a:gd name="T17" fmla="*/ 54 h 487"/>
                  <a:gd name="T18" fmla="*/ 99 w 256"/>
                  <a:gd name="T19" fmla="*/ 0 h 487"/>
                  <a:gd name="T20" fmla="*/ 151 w 256"/>
                  <a:gd name="T21" fmla="*/ 0 h 487"/>
                  <a:gd name="T22" fmla="*/ 151 w 256"/>
                  <a:gd name="T23" fmla="*/ 52 h 487"/>
                  <a:gd name="T24" fmla="*/ 238 w 256"/>
                  <a:gd name="T25" fmla="*/ 72 h 487"/>
                  <a:gd name="T26" fmla="*/ 222 w 256"/>
                  <a:gd name="T27" fmla="*/ 139 h 487"/>
                  <a:gd name="T28" fmla="*/ 138 w 256"/>
                  <a:gd name="T29" fmla="*/ 118 h 487"/>
                  <a:gd name="T30" fmla="*/ 87 w 256"/>
                  <a:gd name="T31" fmla="*/ 151 h 487"/>
                  <a:gd name="T32" fmla="*/ 158 w 256"/>
                  <a:gd name="T33" fmla="*/ 203 h 487"/>
                  <a:gd name="T34" fmla="*/ 256 w 256"/>
                  <a:gd name="T35" fmla="*/ 313 h 487"/>
                  <a:gd name="T36" fmla="*/ 151 w 256"/>
                  <a:gd name="T37" fmla="*/ 423 h 487"/>
                  <a:gd name="T38" fmla="*/ 151 w 256"/>
                  <a:gd name="T39" fmla="*/ 487 h 487"/>
                  <a:gd name="T40" fmla="*/ 102 w 256"/>
                  <a:gd name="T41" fmla="*/ 487 h 487"/>
                  <a:gd name="T42" fmla="*/ 102 w 256"/>
                  <a:gd name="T43" fmla="*/ 487 h 487"/>
                  <a:gd name="T44" fmla="*/ 102 w 256"/>
                  <a:gd name="T45" fmla="*/ 487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56" h="487">
                    <a:moveTo>
                      <a:pt x="102" y="487"/>
                    </a:moveTo>
                    <a:cubicBezTo>
                      <a:pt x="102" y="423"/>
                      <a:pt x="102" y="423"/>
                      <a:pt x="102" y="423"/>
                    </a:cubicBezTo>
                    <a:cubicBezTo>
                      <a:pt x="51" y="420"/>
                      <a:pt x="23" y="410"/>
                      <a:pt x="0" y="397"/>
                    </a:cubicBezTo>
                    <a:cubicBezTo>
                      <a:pt x="15" y="328"/>
                      <a:pt x="15" y="328"/>
                      <a:pt x="15" y="328"/>
                    </a:cubicBezTo>
                    <a:cubicBezTo>
                      <a:pt x="41" y="341"/>
                      <a:pt x="74" y="354"/>
                      <a:pt x="112" y="354"/>
                    </a:cubicBezTo>
                    <a:cubicBezTo>
                      <a:pt x="146" y="354"/>
                      <a:pt x="169" y="341"/>
                      <a:pt x="169" y="318"/>
                    </a:cubicBezTo>
                    <a:cubicBezTo>
                      <a:pt x="169" y="295"/>
                      <a:pt x="151" y="282"/>
                      <a:pt x="105" y="267"/>
                    </a:cubicBezTo>
                    <a:cubicBezTo>
                      <a:pt x="41" y="246"/>
                      <a:pt x="0" y="215"/>
                      <a:pt x="0" y="159"/>
                    </a:cubicBezTo>
                    <a:cubicBezTo>
                      <a:pt x="0" y="108"/>
                      <a:pt x="23" y="67"/>
                      <a:pt x="99" y="54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51" y="0"/>
                      <a:pt x="151" y="0"/>
                      <a:pt x="151" y="0"/>
                    </a:cubicBezTo>
                    <a:cubicBezTo>
                      <a:pt x="151" y="52"/>
                      <a:pt x="151" y="52"/>
                      <a:pt x="151" y="52"/>
                    </a:cubicBezTo>
                    <a:cubicBezTo>
                      <a:pt x="202" y="54"/>
                      <a:pt x="220" y="62"/>
                      <a:pt x="238" y="72"/>
                    </a:cubicBezTo>
                    <a:cubicBezTo>
                      <a:pt x="222" y="139"/>
                      <a:pt x="222" y="139"/>
                      <a:pt x="222" y="139"/>
                    </a:cubicBezTo>
                    <a:cubicBezTo>
                      <a:pt x="207" y="131"/>
                      <a:pt x="181" y="118"/>
                      <a:pt x="138" y="118"/>
                    </a:cubicBezTo>
                    <a:cubicBezTo>
                      <a:pt x="99" y="118"/>
                      <a:pt x="87" y="133"/>
                      <a:pt x="87" y="151"/>
                    </a:cubicBezTo>
                    <a:cubicBezTo>
                      <a:pt x="87" y="172"/>
                      <a:pt x="107" y="182"/>
                      <a:pt x="158" y="203"/>
                    </a:cubicBezTo>
                    <a:cubicBezTo>
                      <a:pt x="227" y="228"/>
                      <a:pt x="256" y="259"/>
                      <a:pt x="256" y="313"/>
                    </a:cubicBezTo>
                    <a:cubicBezTo>
                      <a:pt x="256" y="366"/>
                      <a:pt x="227" y="410"/>
                      <a:pt x="151" y="423"/>
                    </a:cubicBezTo>
                    <a:cubicBezTo>
                      <a:pt x="151" y="487"/>
                      <a:pt x="151" y="487"/>
                      <a:pt x="151" y="487"/>
                    </a:cubicBezTo>
                    <a:lnTo>
                      <a:pt x="102" y="487"/>
                    </a:lnTo>
                    <a:close/>
                    <a:moveTo>
                      <a:pt x="102" y="487"/>
                    </a:moveTo>
                    <a:cubicBezTo>
                      <a:pt x="102" y="487"/>
                      <a:pt x="102" y="487"/>
                      <a:pt x="102" y="487"/>
                    </a:cubicBezTo>
                  </a:path>
                </a:pathLst>
              </a:custGeom>
              <a:solidFill>
                <a:srgbClr val="FFF6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00" name="组合 299"/>
            <p:cNvGrpSpPr/>
            <p:nvPr/>
          </p:nvGrpSpPr>
          <p:grpSpPr>
            <a:xfrm>
              <a:off x="2518855" y="5280951"/>
              <a:ext cx="768021" cy="903100"/>
              <a:chOff x="8861425" y="3278187"/>
              <a:chExt cx="947738" cy="1114426"/>
            </a:xfrm>
          </p:grpSpPr>
          <p:sp>
            <p:nvSpPr>
              <p:cNvPr id="301" name="Freeform 198"/>
              <p:cNvSpPr>
                <a:spLocks noEditPoints="1"/>
              </p:cNvSpPr>
              <p:nvPr/>
            </p:nvSpPr>
            <p:spPr bwMode="auto">
              <a:xfrm>
                <a:off x="8861425" y="3603625"/>
                <a:ext cx="947738" cy="787400"/>
              </a:xfrm>
              <a:custGeom>
                <a:avLst/>
                <a:gdLst>
                  <a:gd name="T0" fmla="*/ 1377 w 1377"/>
                  <a:gd name="T1" fmla="*/ 832 h 1145"/>
                  <a:gd name="T2" fmla="*/ 689 w 1377"/>
                  <a:gd name="T3" fmla="*/ 1127 h 1145"/>
                  <a:gd name="T4" fmla="*/ 0 w 1377"/>
                  <a:gd name="T5" fmla="*/ 832 h 1145"/>
                  <a:gd name="T6" fmla="*/ 689 w 1377"/>
                  <a:gd name="T7" fmla="*/ 0 h 1145"/>
                  <a:gd name="T8" fmla="*/ 1377 w 1377"/>
                  <a:gd name="T9" fmla="*/ 832 h 1145"/>
                  <a:gd name="T10" fmla="*/ 1377 w 1377"/>
                  <a:gd name="T11" fmla="*/ 832 h 1145"/>
                  <a:gd name="T12" fmla="*/ 1377 w 1377"/>
                  <a:gd name="T13" fmla="*/ 832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7" h="1145">
                    <a:moveTo>
                      <a:pt x="1377" y="832"/>
                    </a:moveTo>
                    <a:cubicBezTo>
                      <a:pt x="1377" y="1145"/>
                      <a:pt x="1070" y="1127"/>
                      <a:pt x="689" y="1127"/>
                    </a:cubicBezTo>
                    <a:cubicBezTo>
                      <a:pt x="307" y="1127"/>
                      <a:pt x="0" y="1142"/>
                      <a:pt x="0" y="832"/>
                    </a:cubicBezTo>
                    <a:cubicBezTo>
                      <a:pt x="0" y="520"/>
                      <a:pt x="307" y="0"/>
                      <a:pt x="689" y="0"/>
                    </a:cubicBezTo>
                    <a:cubicBezTo>
                      <a:pt x="1070" y="3"/>
                      <a:pt x="1377" y="523"/>
                      <a:pt x="1377" y="832"/>
                    </a:cubicBezTo>
                    <a:close/>
                    <a:moveTo>
                      <a:pt x="1377" y="832"/>
                    </a:moveTo>
                    <a:cubicBezTo>
                      <a:pt x="1377" y="832"/>
                      <a:pt x="1377" y="832"/>
                      <a:pt x="1377" y="832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2" name="Freeform 199"/>
              <p:cNvSpPr>
                <a:spLocks/>
              </p:cNvSpPr>
              <p:nvPr/>
            </p:nvSpPr>
            <p:spPr bwMode="auto">
              <a:xfrm>
                <a:off x="9336088" y="3605213"/>
                <a:ext cx="473075" cy="787400"/>
              </a:xfrm>
              <a:custGeom>
                <a:avLst/>
                <a:gdLst>
                  <a:gd name="T0" fmla="*/ 0 w 688"/>
                  <a:gd name="T1" fmla="*/ 0 h 1144"/>
                  <a:gd name="T2" fmla="*/ 688 w 688"/>
                  <a:gd name="T3" fmla="*/ 832 h 1144"/>
                  <a:gd name="T4" fmla="*/ 0 w 688"/>
                  <a:gd name="T5" fmla="*/ 1126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8" h="1144">
                    <a:moveTo>
                      <a:pt x="0" y="0"/>
                    </a:moveTo>
                    <a:cubicBezTo>
                      <a:pt x="381" y="0"/>
                      <a:pt x="688" y="520"/>
                      <a:pt x="688" y="832"/>
                    </a:cubicBezTo>
                    <a:cubicBezTo>
                      <a:pt x="688" y="1144"/>
                      <a:pt x="381" y="1126"/>
                      <a:pt x="0" y="112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3" name="Freeform 200"/>
              <p:cNvSpPr>
                <a:spLocks noEditPoints="1"/>
              </p:cNvSpPr>
              <p:nvPr/>
            </p:nvSpPr>
            <p:spPr bwMode="auto">
              <a:xfrm>
                <a:off x="9104313" y="3278187"/>
                <a:ext cx="461963" cy="382588"/>
              </a:xfrm>
              <a:custGeom>
                <a:avLst/>
                <a:gdLst>
                  <a:gd name="T0" fmla="*/ 0 w 671"/>
                  <a:gd name="T1" fmla="*/ 151 h 556"/>
                  <a:gd name="T2" fmla="*/ 336 w 671"/>
                  <a:gd name="T3" fmla="*/ 8 h 556"/>
                  <a:gd name="T4" fmla="*/ 671 w 671"/>
                  <a:gd name="T5" fmla="*/ 151 h 556"/>
                  <a:gd name="T6" fmla="*/ 336 w 671"/>
                  <a:gd name="T7" fmla="*/ 556 h 556"/>
                  <a:gd name="T8" fmla="*/ 0 w 671"/>
                  <a:gd name="T9" fmla="*/ 151 h 556"/>
                  <a:gd name="T10" fmla="*/ 0 w 671"/>
                  <a:gd name="T11" fmla="*/ 151 h 556"/>
                  <a:gd name="T12" fmla="*/ 0 w 671"/>
                  <a:gd name="T13" fmla="*/ 151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1" h="556">
                    <a:moveTo>
                      <a:pt x="0" y="151"/>
                    </a:moveTo>
                    <a:cubicBezTo>
                      <a:pt x="0" y="0"/>
                      <a:pt x="151" y="8"/>
                      <a:pt x="336" y="8"/>
                    </a:cubicBezTo>
                    <a:cubicBezTo>
                      <a:pt x="520" y="8"/>
                      <a:pt x="671" y="0"/>
                      <a:pt x="671" y="151"/>
                    </a:cubicBezTo>
                    <a:cubicBezTo>
                      <a:pt x="671" y="302"/>
                      <a:pt x="520" y="556"/>
                      <a:pt x="336" y="556"/>
                    </a:cubicBezTo>
                    <a:cubicBezTo>
                      <a:pt x="151" y="556"/>
                      <a:pt x="0" y="302"/>
                      <a:pt x="0" y="151"/>
                    </a:cubicBezTo>
                    <a:close/>
                    <a:moveTo>
                      <a:pt x="0" y="151"/>
                    </a:moveTo>
                    <a:cubicBezTo>
                      <a:pt x="0" y="151"/>
                      <a:pt x="0" y="151"/>
                      <a:pt x="0" y="151"/>
                    </a:cubicBezTo>
                  </a:path>
                </a:pathLst>
              </a:custGeom>
              <a:solidFill>
                <a:srgbClr val="F2B2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4" name="Freeform 201"/>
              <p:cNvSpPr>
                <a:spLocks/>
              </p:cNvSpPr>
              <p:nvPr/>
            </p:nvSpPr>
            <p:spPr bwMode="auto">
              <a:xfrm>
                <a:off x="9336088" y="3278187"/>
                <a:ext cx="230188" cy="382588"/>
              </a:xfrm>
              <a:custGeom>
                <a:avLst/>
                <a:gdLst>
                  <a:gd name="T0" fmla="*/ 0 w 335"/>
                  <a:gd name="T1" fmla="*/ 8 h 556"/>
                  <a:gd name="T2" fmla="*/ 335 w 335"/>
                  <a:gd name="T3" fmla="*/ 151 h 556"/>
                  <a:gd name="T4" fmla="*/ 0 w 335"/>
                  <a:gd name="T5" fmla="*/ 556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5" h="556">
                    <a:moveTo>
                      <a:pt x="0" y="8"/>
                    </a:moveTo>
                    <a:cubicBezTo>
                      <a:pt x="184" y="8"/>
                      <a:pt x="335" y="0"/>
                      <a:pt x="335" y="151"/>
                    </a:cubicBezTo>
                    <a:cubicBezTo>
                      <a:pt x="335" y="302"/>
                      <a:pt x="184" y="556"/>
                      <a:pt x="0" y="556"/>
                    </a:cubicBezTo>
                  </a:path>
                </a:pathLst>
              </a:custGeom>
              <a:solidFill>
                <a:srgbClr val="DD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5" name="Freeform 202"/>
              <p:cNvSpPr>
                <a:spLocks noEditPoints="1"/>
              </p:cNvSpPr>
              <p:nvPr/>
            </p:nvSpPr>
            <p:spPr bwMode="auto">
              <a:xfrm>
                <a:off x="9132888" y="3582988"/>
                <a:ext cx="406400" cy="73025"/>
              </a:xfrm>
              <a:custGeom>
                <a:avLst/>
                <a:gdLst>
                  <a:gd name="T0" fmla="*/ 589 w 592"/>
                  <a:gd name="T1" fmla="*/ 59 h 105"/>
                  <a:gd name="T2" fmla="*/ 543 w 592"/>
                  <a:gd name="T3" fmla="*/ 105 h 105"/>
                  <a:gd name="T4" fmla="*/ 46 w 592"/>
                  <a:gd name="T5" fmla="*/ 105 h 105"/>
                  <a:gd name="T6" fmla="*/ 0 w 592"/>
                  <a:gd name="T7" fmla="*/ 59 h 105"/>
                  <a:gd name="T8" fmla="*/ 0 w 592"/>
                  <a:gd name="T9" fmla="*/ 46 h 105"/>
                  <a:gd name="T10" fmla="*/ 46 w 592"/>
                  <a:gd name="T11" fmla="*/ 0 h 105"/>
                  <a:gd name="T12" fmla="*/ 546 w 592"/>
                  <a:gd name="T13" fmla="*/ 0 h 105"/>
                  <a:gd name="T14" fmla="*/ 592 w 592"/>
                  <a:gd name="T15" fmla="*/ 46 h 105"/>
                  <a:gd name="T16" fmla="*/ 592 w 592"/>
                  <a:gd name="T17" fmla="*/ 59 h 105"/>
                  <a:gd name="T18" fmla="*/ 589 w 592"/>
                  <a:gd name="T19" fmla="*/ 59 h 105"/>
                  <a:gd name="T20" fmla="*/ 589 w 592"/>
                  <a:gd name="T21" fmla="*/ 59 h 105"/>
                  <a:gd name="T22" fmla="*/ 589 w 592"/>
                  <a:gd name="T23" fmla="*/ 59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2" h="105">
                    <a:moveTo>
                      <a:pt x="589" y="59"/>
                    </a:moveTo>
                    <a:cubicBezTo>
                      <a:pt x="589" y="85"/>
                      <a:pt x="569" y="105"/>
                      <a:pt x="543" y="105"/>
                    </a:cubicBezTo>
                    <a:cubicBezTo>
                      <a:pt x="46" y="105"/>
                      <a:pt x="46" y="105"/>
                      <a:pt x="46" y="105"/>
                    </a:cubicBezTo>
                    <a:cubicBezTo>
                      <a:pt x="21" y="105"/>
                      <a:pt x="0" y="85"/>
                      <a:pt x="0" y="59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1"/>
                      <a:pt x="21" y="0"/>
                      <a:pt x="46" y="0"/>
                    </a:cubicBezTo>
                    <a:cubicBezTo>
                      <a:pt x="546" y="0"/>
                      <a:pt x="546" y="0"/>
                      <a:pt x="546" y="0"/>
                    </a:cubicBezTo>
                    <a:cubicBezTo>
                      <a:pt x="571" y="0"/>
                      <a:pt x="592" y="21"/>
                      <a:pt x="592" y="46"/>
                    </a:cubicBezTo>
                    <a:cubicBezTo>
                      <a:pt x="592" y="59"/>
                      <a:pt x="592" y="59"/>
                      <a:pt x="592" y="59"/>
                    </a:cubicBezTo>
                    <a:lnTo>
                      <a:pt x="589" y="59"/>
                    </a:lnTo>
                    <a:close/>
                    <a:moveTo>
                      <a:pt x="589" y="59"/>
                    </a:moveTo>
                    <a:cubicBezTo>
                      <a:pt x="589" y="59"/>
                      <a:pt x="589" y="59"/>
                      <a:pt x="589" y="59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6" name="Freeform 203"/>
              <p:cNvSpPr>
                <a:spLocks noEditPoints="1"/>
              </p:cNvSpPr>
              <p:nvPr/>
            </p:nvSpPr>
            <p:spPr bwMode="auto">
              <a:xfrm>
                <a:off x="9123363" y="3819525"/>
                <a:ext cx="423863" cy="423863"/>
              </a:xfrm>
              <a:custGeom>
                <a:avLst/>
                <a:gdLst>
                  <a:gd name="T0" fmla="*/ 615 w 615"/>
                  <a:gd name="T1" fmla="*/ 307 h 615"/>
                  <a:gd name="T2" fmla="*/ 308 w 615"/>
                  <a:gd name="T3" fmla="*/ 615 h 615"/>
                  <a:gd name="T4" fmla="*/ 0 w 615"/>
                  <a:gd name="T5" fmla="*/ 307 h 615"/>
                  <a:gd name="T6" fmla="*/ 308 w 615"/>
                  <a:gd name="T7" fmla="*/ 0 h 615"/>
                  <a:gd name="T8" fmla="*/ 615 w 615"/>
                  <a:gd name="T9" fmla="*/ 307 h 615"/>
                  <a:gd name="T10" fmla="*/ 615 w 615"/>
                  <a:gd name="T11" fmla="*/ 307 h 615"/>
                  <a:gd name="T12" fmla="*/ 615 w 615"/>
                  <a:gd name="T13" fmla="*/ 307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5" h="615">
                    <a:moveTo>
                      <a:pt x="615" y="307"/>
                    </a:moveTo>
                    <a:cubicBezTo>
                      <a:pt x="615" y="477"/>
                      <a:pt x="477" y="615"/>
                      <a:pt x="308" y="615"/>
                    </a:cubicBezTo>
                    <a:cubicBezTo>
                      <a:pt x="138" y="615"/>
                      <a:pt x="0" y="477"/>
                      <a:pt x="0" y="307"/>
                    </a:cubicBezTo>
                    <a:cubicBezTo>
                      <a:pt x="0" y="138"/>
                      <a:pt x="138" y="0"/>
                      <a:pt x="308" y="0"/>
                    </a:cubicBezTo>
                    <a:cubicBezTo>
                      <a:pt x="477" y="0"/>
                      <a:pt x="615" y="138"/>
                      <a:pt x="615" y="307"/>
                    </a:cubicBezTo>
                    <a:close/>
                    <a:moveTo>
                      <a:pt x="615" y="307"/>
                    </a:moveTo>
                    <a:cubicBezTo>
                      <a:pt x="615" y="307"/>
                      <a:pt x="615" y="307"/>
                      <a:pt x="615" y="30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7" name="Freeform 204"/>
              <p:cNvSpPr>
                <a:spLocks noEditPoints="1"/>
              </p:cNvSpPr>
              <p:nvPr/>
            </p:nvSpPr>
            <p:spPr bwMode="auto">
              <a:xfrm>
                <a:off x="9247188" y="3867150"/>
                <a:ext cx="176213" cy="334963"/>
              </a:xfrm>
              <a:custGeom>
                <a:avLst/>
                <a:gdLst>
                  <a:gd name="T0" fmla="*/ 102 w 256"/>
                  <a:gd name="T1" fmla="*/ 487 h 487"/>
                  <a:gd name="T2" fmla="*/ 102 w 256"/>
                  <a:gd name="T3" fmla="*/ 423 h 487"/>
                  <a:gd name="T4" fmla="*/ 0 w 256"/>
                  <a:gd name="T5" fmla="*/ 397 h 487"/>
                  <a:gd name="T6" fmla="*/ 15 w 256"/>
                  <a:gd name="T7" fmla="*/ 328 h 487"/>
                  <a:gd name="T8" fmla="*/ 112 w 256"/>
                  <a:gd name="T9" fmla="*/ 354 h 487"/>
                  <a:gd name="T10" fmla="*/ 169 w 256"/>
                  <a:gd name="T11" fmla="*/ 318 h 487"/>
                  <a:gd name="T12" fmla="*/ 105 w 256"/>
                  <a:gd name="T13" fmla="*/ 267 h 487"/>
                  <a:gd name="T14" fmla="*/ 0 w 256"/>
                  <a:gd name="T15" fmla="*/ 159 h 487"/>
                  <a:gd name="T16" fmla="*/ 99 w 256"/>
                  <a:gd name="T17" fmla="*/ 54 h 487"/>
                  <a:gd name="T18" fmla="*/ 99 w 256"/>
                  <a:gd name="T19" fmla="*/ 0 h 487"/>
                  <a:gd name="T20" fmla="*/ 151 w 256"/>
                  <a:gd name="T21" fmla="*/ 0 h 487"/>
                  <a:gd name="T22" fmla="*/ 151 w 256"/>
                  <a:gd name="T23" fmla="*/ 52 h 487"/>
                  <a:gd name="T24" fmla="*/ 238 w 256"/>
                  <a:gd name="T25" fmla="*/ 72 h 487"/>
                  <a:gd name="T26" fmla="*/ 222 w 256"/>
                  <a:gd name="T27" fmla="*/ 139 h 487"/>
                  <a:gd name="T28" fmla="*/ 138 w 256"/>
                  <a:gd name="T29" fmla="*/ 118 h 487"/>
                  <a:gd name="T30" fmla="*/ 87 w 256"/>
                  <a:gd name="T31" fmla="*/ 151 h 487"/>
                  <a:gd name="T32" fmla="*/ 158 w 256"/>
                  <a:gd name="T33" fmla="*/ 203 h 487"/>
                  <a:gd name="T34" fmla="*/ 256 w 256"/>
                  <a:gd name="T35" fmla="*/ 313 h 487"/>
                  <a:gd name="T36" fmla="*/ 151 w 256"/>
                  <a:gd name="T37" fmla="*/ 423 h 487"/>
                  <a:gd name="T38" fmla="*/ 151 w 256"/>
                  <a:gd name="T39" fmla="*/ 487 h 487"/>
                  <a:gd name="T40" fmla="*/ 102 w 256"/>
                  <a:gd name="T41" fmla="*/ 487 h 487"/>
                  <a:gd name="T42" fmla="*/ 102 w 256"/>
                  <a:gd name="T43" fmla="*/ 487 h 487"/>
                  <a:gd name="T44" fmla="*/ 102 w 256"/>
                  <a:gd name="T45" fmla="*/ 487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56" h="487">
                    <a:moveTo>
                      <a:pt x="102" y="487"/>
                    </a:moveTo>
                    <a:cubicBezTo>
                      <a:pt x="102" y="423"/>
                      <a:pt x="102" y="423"/>
                      <a:pt x="102" y="423"/>
                    </a:cubicBezTo>
                    <a:cubicBezTo>
                      <a:pt x="51" y="420"/>
                      <a:pt x="23" y="410"/>
                      <a:pt x="0" y="397"/>
                    </a:cubicBezTo>
                    <a:cubicBezTo>
                      <a:pt x="15" y="328"/>
                      <a:pt x="15" y="328"/>
                      <a:pt x="15" y="328"/>
                    </a:cubicBezTo>
                    <a:cubicBezTo>
                      <a:pt x="41" y="341"/>
                      <a:pt x="74" y="354"/>
                      <a:pt x="112" y="354"/>
                    </a:cubicBezTo>
                    <a:cubicBezTo>
                      <a:pt x="146" y="354"/>
                      <a:pt x="169" y="341"/>
                      <a:pt x="169" y="318"/>
                    </a:cubicBezTo>
                    <a:cubicBezTo>
                      <a:pt x="169" y="295"/>
                      <a:pt x="151" y="282"/>
                      <a:pt x="105" y="267"/>
                    </a:cubicBezTo>
                    <a:cubicBezTo>
                      <a:pt x="41" y="246"/>
                      <a:pt x="0" y="215"/>
                      <a:pt x="0" y="159"/>
                    </a:cubicBezTo>
                    <a:cubicBezTo>
                      <a:pt x="0" y="108"/>
                      <a:pt x="23" y="67"/>
                      <a:pt x="99" y="54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51" y="0"/>
                      <a:pt x="151" y="0"/>
                      <a:pt x="151" y="0"/>
                    </a:cubicBezTo>
                    <a:cubicBezTo>
                      <a:pt x="151" y="52"/>
                      <a:pt x="151" y="52"/>
                      <a:pt x="151" y="52"/>
                    </a:cubicBezTo>
                    <a:cubicBezTo>
                      <a:pt x="202" y="54"/>
                      <a:pt x="220" y="62"/>
                      <a:pt x="238" y="72"/>
                    </a:cubicBezTo>
                    <a:cubicBezTo>
                      <a:pt x="222" y="139"/>
                      <a:pt x="222" y="139"/>
                      <a:pt x="222" y="139"/>
                    </a:cubicBezTo>
                    <a:cubicBezTo>
                      <a:pt x="207" y="131"/>
                      <a:pt x="181" y="118"/>
                      <a:pt x="138" y="118"/>
                    </a:cubicBezTo>
                    <a:cubicBezTo>
                      <a:pt x="99" y="118"/>
                      <a:pt x="87" y="133"/>
                      <a:pt x="87" y="151"/>
                    </a:cubicBezTo>
                    <a:cubicBezTo>
                      <a:pt x="87" y="172"/>
                      <a:pt x="107" y="182"/>
                      <a:pt x="158" y="203"/>
                    </a:cubicBezTo>
                    <a:cubicBezTo>
                      <a:pt x="227" y="228"/>
                      <a:pt x="256" y="259"/>
                      <a:pt x="256" y="313"/>
                    </a:cubicBezTo>
                    <a:cubicBezTo>
                      <a:pt x="256" y="366"/>
                      <a:pt x="227" y="410"/>
                      <a:pt x="151" y="423"/>
                    </a:cubicBezTo>
                    <a:cubicBezTo>
                      <a:pt x="151" y="487"/>
                      <a:pt x="151" y="487"/>
                      <a:pt x="151" y="487"/>
                    </a:cubicBezTo>
                    <a:lnTo>
                      <a:pt x="102" y="487"/>
                    </a:lnTo>
                    <a:close/>
                    <a:moveTo>
                      <a:pt x="102" y="487"/>
                    </a:moveTo>
                    <a:cubicBezTo>
                      <a:pt x="102" y="487"/>
                      <a:pt x="102" y="487"/>
                      <a:pt x="102" y="487"/>
                    </a:cubicBezTo>
                  </a:path>
                </a:pathLst>
              </a:custGeom>
              <a:solidFill>
                <a:srgbClr val="FFF6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7" name="任意多边形 46"/>
            <p:cNvSpPr/>
            <p:nvPr/>
          </p:nvSpPr>
          <p:spPr>
            <a:xfrm>
              <a:off x="4238171" y="5515429"/>
              <a:ext cx="667658" cy="420914"/>
            </a:xfrm>
            <a:custGeom>
              <a:avLst/>
              <a:gdLst>
                <a:gd name="connsiteX0" fmla="*/ 667658 w 667658"/>
                <a:gd name="connsiteY0" fmla="*/ 0 h 420914"/>
                <a:gd name="connsiteX1" fmla="*/ 391886 w 667658"/>
                <a:gd name="connsiteY1" fmla="*/ 420914 h 420914"/>
                <a:gd name="connsiteX2" fmla="*/ 0 w 667658"/>
                <a:gd name="connsiteY2" fmla="*/ 420914 h 420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7658" h="420914">
                  <a:moveTo>
                    <a:pt x="667658" y="0"/>
                  </a:moveTo>
                  <a:lnTo>
                    <a:pt x="391886" y="420914"/>
                  </a:lnTo>
                  <a:lnTo>
                    <a:pt x="0" y="420914"/>
                  </a:lnTo>
                </a:path>
              </a:pathLst>
            </a:custGeom>
            <a:noFill/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1" name="椭圆 220"/>
            <p:cNvSpPr/>
            <p:nvPr/>
          </p:nvSpPr>
          <p:spPr>
            <a:xfrm>
              <a:off x="4231274" y="5887650"/>
              <a:ext cx="97386" cy="9738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2623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 5"/>
          <p:cNvSpPr>
            <a:spLocks/>
          </p:cNvSpPr>
          <p:nvPr/>
        </p:nvSpPr>
        <p:spPr bwMode="auto">
          <a:xfrm>
            <a:off x="-9525" y="4174645"/>
            <a:ext cx="12201525" cy="2697162"/>
          </a:xfrm>
          <a:custGeom>
            <a:avLst/>
            <a:gdLst>
              <a:gd name="T0" fmla="*/ 2788 w 2788"/>
              <a:gd name="T1" fmla="*/ 196 h 716"/>
              <a:gd name="T2" fmla="*/ 2484 w 2788"/>
              <a:gd name="T3" fmla="*/ 200 h 716"/>
              <a:gd name="T4" fmla="*/ 1684 w 2788"/>
              <a:gd name="T5" fmla="*/ 173 h 716"/>
              <a:gd name="T6" fmla="*/ 892 w 2788"/>
              <a:gd name="T7" fmla="*/ 120 h 716"/>
              <a:gd name="T8" fmla="*/ 332 w 2788"/>
              <a:gd name="T9" fmla="*/ 164 h 716"/>
              <a:gd name="T10" fmla="*/ 0 w 2788"/>
              <a:gd name="T11" fmla="*/ 233 h 716"/>
              <a:gd name="T12" fmla="*/ 0 w 2788"/>
              <a:gd name="T13" fmla="*/ 716 h 716"/>
              <a:gd name="T14" fmla="*/ 2788 w 2788"/>
              <a:gd name="T15" fmla="*/ 716 h 716"/>
              <a:gd name="T16" fmla="*/ 2788 w 2788"/>
              <a:gd name="T17" fmla="*/ 19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88" h="716">
                <a:moveTo>
                  <a:pt x="2788" y="196"/>
                </a:moveTo>
                <a:cubicBezTo>
                  <a:pt x="2719" y="174"/>
                  <a:pt x="2620" y="165"/>
                  <a:pt x="2484" y="200"/>
                </a:cubicBezTo>
                <a:cubicBezTo>
                  <a:pt x="2156" y="284"/>
                  <a:pt x="2188" y="0"/>
                  <a:pt x="1684" y="173"/>
                </a:cubicBezTo>
                <a:cubicBezTo>
                  <a:pt x="1180" y="346"/>
                  <a:pt x="1060" y="208"/>
                  <a:pt x="892" y="120"/>
                </a:cubicBezTo>
                <a:cubicBezTo>
                  <a:pt x="724" y="32"/>
                  <a:pt x="564" y="248"/>
                  <a:pt x="332" y="164"/>
                </a:cubicBezTo>
                <a:cubicBezTo>
                  <a:pt x="144" y="96"/>
                  <a:pt x="34" y="194"/>
                  <a:pt x="0" y="233"/>
                </a:cubicBezTo>
                <a:cubicBezTo>
                  <a:pt x="0" y="716"/>
                  <a:pt x="0" y="716"/>
                  <a:pt x="0" y="716"/>
                </a:cubicBezTo>
                <a:cubicBezTo>
                  <a:pt x="2788" y="716"/>
                  <a:pt x="2788" y="716"/>
                  <a:pt x="2788" y="716"/>
                </a:cubicBezTo>
                <a:lnTo>
                  <a:pt x="2788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4466382" y="2648972"/>
            <a:ext cx="3259236" cy="3949700"/>
            <a:chOff x="4466382" y="2095020"/>
            <a:chExt cx="3259236" cy="3949700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4466382" y="2783996"/>
              <a:ext cx="3259236" cy="3260724"/>
            </a:xfrm>
            <a:prstGeom prst="ellipse">
              <a:avLst/>
            </a:prstGeom>
            <a:noFill/>
            <a:ln w="409575" cap="rnd">
              <a:solidFill>
                <a:schemeClr val="accent4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4466382" y="2783996"/>
              <a:ext cx="2967409" cy="1630362"/>
            </a:xfrm>
            <a:custGeom>
              <a:avLst/>
              <a:gdLst>
                <a:gd name="T0" fmla="*/ 0 w 1693"/>
                <a:gd name="T1" fmla="*/ 930 h 930"/>
                <a:gd name="T2" fmla="*/ 929 w 1693"/>
                <a:gd name="T3" fmla="*/ 0 h 930"/>
                <a:gd name="T4" fmla="*/ 1693 w 1693"/>
                <a:gd name="T5" fmla="*/ 399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93" h="930">
                  <a:moveTo>
                    <a:pt x="0" y="930"/>
                  </a:moveTo>
                  <a:cubicBezTo>
                    <a:pt x="0" y="416"/>
                    <a:pt x="416" y="0"/>
                    <a:pt x="929" y="0"/>
                  </a:cubicBezTo>
                  <a:cubicBezTo>
                    <a:pt x="1234" y="0"/>
                    <a:pt x="1519" y="149"/>
                    <a:pt x="1693" y="399"/>
                  </a:cubicBezTo>
                </a:path>
              </a:pathLst>
            </a:custGeom>
            <a:noFill/>
            <a:ln w="409575" cap="rnd">
              <a:solidFill>
                <a:schemeClr val="accent4">
                  <a:lumMod val="7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72" name="组合 171"/>
            <p:cNvGrpSpPr/>
            <p:nvPr/>
          </p:nvGrpSpPr>
          <p:grpSpPr>
            <a:xfrm>
              <a:off x="4601369" y="2095020"/>
              <a:ext cx="2989263" cy="3416300"/>
              <a:chOff x="4627563" y="1539875"/>
              <a:chExt cx="2989263" cy="3416300"/>
            </a:xfrm>
          </p:grpSpPr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5767388" y="1809750"/>
                <a:ext cx="685800" cy="1228725"/>
              </a:xfrm>
              <a:custGeom>
                <a:avLst/>
                <a:gdLst>
                  <a:gd name="T0" fmla="*/ 0 w 367"/>
                  <a:gd name="T1" fmla="*/ 8 h 657"/>
                  <a:gd name="T2" fmla="*/ 0 w 367"/>
                  <a:gd name="T3" fmla="*/ 609 h 657"/>
                  <a:gd name="T4" fmla="*/ 125 w 367"/>
                  <a:gd name="T5" fmla="*/ 641 h 657"/>
                  <a:gd name="T6" fmla="*/ 246 w 367"/>
                  <a:gd name="T7" fmla="*/ 608 h 657"/>
                  <a:gd name="T8" fmla="*/ 212 w 367"/>
                  <a:gd name="T9" fmla="*/ 454 h 657"/>
                  <a:gd name="T10" fmla="*/ 318 w 367"/>
                  <a:gd name="T11" fmla="*/ 437 h 657"/>
                  <a:gd name="T12" fmla="*/ 298 w 367"/>
                  <a:gd name="T13" fmla="*/ 286 h 657"/>
                  <a:gd name="T14" fmla="*/ 367 w 367"/>
                  <a:gd name="T15" fmla="*/ 284 h 657"/>
                  <a:gd name="T16" fmla="*/ 293 w 367"/>
                  <a:gd name="T17" fmla="*/ 0 h 657"/>
                  <a:gd name="T18" fmla="*/ 0 w 367"/>
                  <a:gd name="T19" fmla="*/ 8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7" h="657">
                    <a:moveTo>
                      <a:pt x="0" y="8"/>
                    </a:moveTo>
                    <a:cubicBezTo>
                      <a:pt x="0" y="609"/>
                      <a:pt x="0" y="609"/>
                      <a:pt x="0" y="609"/>
                    </a:cubicBezTo>
                    <a:cubicBezTo>
                      <a:pt x="0" y="609"/>
                      <a:pt x="27" y="657"/>
                      <a:pt x="125" y="641"/>
                    </a:cubicBezTo>
                    <a:cubicBezTo>
                      <a:pt x="222" y="626"/>
                      <a:pt x="246" y="608"/>
                      <a:pt x="246" y="608"/>
                    </a:cubicBezTo>
                    <a:cubicBezTo>
                      <a:pt x="212" y="454"/>
                      <a:pt x="212" y="454"/>
                      <a:pt x="212" y="454"/>
                    </a:cubicBezTo>
                    <a:cubicBezTo>
                      <a:pt x="318" y="437"/>
                      <a:pt x="318" y="437"/>
                      <a:pt x="318" y="437"/>
                    </a:cubicBezTo>
                    <a:cubicBezTo>
                      <a:pt x="298" y="286"/>
                      <a:pt x="298" y="286"/>
                      <a:pt x="298" y="286"/>
                    </a:cubicBezTo>
                    <a:cubicBezTo>
                      <a:pt x="367" y="284"/>
                      <a:pt x="367" y="284"/>
                      <a:pt x="367" y="284"/>
                    </a:cubicBezTo>
                    <a:cubicBezTo>
                      <a:pt x="293" y="0"/>
                      <a:pt x="293" y="0"/>
                      <a:pt x="293" y="0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D0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5600700" y="1539875"/>
                <a:ext cx="1033463" cy="835025"/>
              </a:xfrm>
              <a:custGeom>
                <a:avLst/>
                <a:gdLst>
                  <a:gd name="T0" fmla="*/ 147 w 553"/>
                  <a:gd name="T1" fmla="*/ 104 h 446"/>
                  <a:gd name="T2" fmla="*/ 228 w 553"/>
                  <a:gd name="T3" fmla="*/ 70 h 446"/>
                  <a:gd name="T4" fmla="*/ 326 w 553"/>
                  <a:gd name="T5" fmla="*/ 104 h 446"/>
                  <a:gd name="T6" fmla="*/ 491 w 553"/>
                  <a:gd name="T7" fmla="*/ 45 h 446"/>
                  <a:gd name="T8" fmla="*/ 417 w 553"/>
                  <a:gd name="T9" fmla="*/ 182 h 446"/>
                  <a:gd name="T10" fmla="*/ 353 w 553"/>
                  <a:gd name="T11" fmla="*/ 182 h 446"/>
                  <a:gd name="T12" fmla="*/ 326 w 553"/>
                  <a:gd name="T13" fmla="*/ 211 h 446"/>
                  <a:gd name="T14" fmla="*/ 284 w 553"/>
                  <a:gd name="T15" fmla="*/ 184 h 446"/>
                  <a:gd name="T16" fmla="*/ 246 w 553"/>
                  <a:gd name="T17" fmla="*/ 226 h 446"/>
                  <a:gd name="T18" fmla="*/ 198 w 553"/>
                  <a:gd name="T19" fmla="*/ 195 h 446"/>
                  <a:gd name="T20" fmla="*/ 176 w 553"/>
                  <a:gd name="T21" fmla="*/ 264 h 446"/>
                  <a:gd name="T22" fmla="*/ 120 w 553"/>
                  <a:gd name="T23" fmla="*/ 245 h 446"/>
                  <a:gd name="T24" fmla="*/ 144 w 553"/>
                  <a:gd name="T25" fmla="*/ 346 h 446"/>
                  <a:gd name="T26" fmla="*/ 105 w 553"/>
                  <a:gd name="T27" fmla="*/ 365 h 446"/>
                  <a:gd name="T28" fmla="*/ 144 w 553"/>
                  <a:gd name="T29" fmla="*/ 386 h 446"/>
                  <a:gd name="T30" fmla="*/ 74 w 553"/>
                  <a:gd name="T31" fmla="*/ 446 h 446"/>
                  <a:gd name="T32" fmla="*/ 36 w 553"/>
                  <a:gd name="T33" fmla="*/ 392 h 446"/>
                  <a:gd name="T34" fmla="*/ 20 w 553"/>
                  <a:gd name="T35" fmla="*/ 352 h 446"/>
                  <a:gd name="T36" fmla="*/ 37 w 553"/>
                  <a:gd name="T37" fmla="*/ 327 h 446"/>
                  <a:gd name="T38" fmla="*/ 23 w 553"/>
                  <a:gd name="T39" fmla="*/ 286 h 446"/>
                  <a:gd name="T40" fmla="*/ 32 w 553"/>
                  <a:gd name="T41" fmla="*/ 250 h 446"/>
                  <a:gd name="T42" fmla="*/ 39 w 553"/>
                  <a:gd name="T43" fmla="*/ 162 h 446"/>
                  <a:gd name="T44" fmla="*/ 54 w 553"/>
                  <a:gd name="T45" fmla="*/ 103 h 446"/>
                  <a:gd name="T46" fmla="*/ 147 w 553"/>
                  <a:gd name="T47" fmla="*/ 104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53" h="446">
                    <a:moveTo>
                      <a:pt x="147" y="104"/>
                    </a:moveTo>
                    <a:cubicBezTo>
                      <a:pt x="147" y="104"/>
                      <a:pt x="167" y="67"/>
                      <a:pt x="228" y="70"/>
                    </a:cubicBezTo>
                    <a:cubicBezTo>
                      <a:pt x="288" y="74"/>
                      <a:pt x="305" y="109"/>
                      <a:pt x="326" y="104"/>
                    </a:cubicBezTo>
                    <a:cubicBezTo>
                      <a:pt x="348" y="99"/>
                      <a:pt x="429" y="0"/>
                      <a:pt x="491" y="45"/>
                    </a:cubicBezTo>
                    <a:cubicBezTo>
                      <a:pt x="553" y="90"/>
                      <a:pt x="469" y="175"/>
                      <a:pt x="417" y="182"/>
                    </a:cubicBezTo>
                    <a:cubicBezTo>
                      <a:pt x="365" y="188"/>
                      <a:pt x="353" y="182"/>
                      <a:pt x="353" y="182"/>
                    </a:cubicBezTo>
                    <a:cubicBezTo>
                      <a:pt x="353" y="182"/>
                      <a:pt x="353" y="204"/>
                      <a:pt x="326" y="211"/>
                    </a:cubicBezTo>
                    <a:cubicBezTo>
                      <a:pt x="298" y="218"/>
                      <a:pt x="284" y="184"/>
                      <a:pt x="284" y="184"/>
                    </a:cubicBezTo>
                    <a:cubicBezTo>
                      <a:pt x="284" y="184"/>
                      <a:pt x="284" y="216"/>
                      <a:pt x="246" y="226"/>
                    </a:cubicBezTo>
                    <a:cubicBezTo>
                      <a:pt x="208" y="235"/>
                      <a:pt x="198" y="195"/>
                      <a:pt x="198" y="195"/>
                    </a:cubicBezTo>
                    <a:cubicBezTo>
                      <a:pt x="198" y="195"/>
                      <a:pt x="206" y="245"/>
                      <a:pt x="176" y="264"/>
                    </a:cubicBezTo>
                    <a:cubicBezTo>
                      <a:pt x="146" y="283"/>
                      <a:pt x="120" y="245"/>
                      <a:pt x="120" y="245"/>
                    </a:cubicBezTo>
                    <a:cubicBezTo>
                      <a:pt x="120" y="245"/>
                      <a:pt x="151" y="299"/>
                      <a:pt x="144" y="346"/>
                    </a:cubicBezTo>
                    <a:cubicBezTo>
                      <a:pt x="144" y="346"/>
                      <a:pt x="106" y="340"/>
                      <a:pt x="105" y="365"/>
                    </a:cubicBezTo>
                    <a:cubicBezTo>
                      <a:pt x="105" y="389"/>
                      <a:pt x="144" y="386"/>
                      <a:pt x="144" y="386"/>
                    </a:cubicBezTo>
                    <a:cubicBezTo>
                      <a:pt x="144" y="386"/>
                      <a:pt x="123" y="446"/>
                      <a:pt x="74" y="446"/>
                    </a:cubicBezTo>
                    <a:cubicBezTo>
                      <a:pt x="26" y="446"/>
                      <a:pt x="51" y="395"/>
                      <a:pt x="36" y="392"/>
                    </a:cubicBezTo>
                    <a:cubicBezTo>
                      <a:pt x="21" y="389"/>
                      <a:pt x="10" y="371"/>
                      <a:pt x="20" y="352"/>
                    </a:cubicBezTo>
                    <a:cubicBezTo>
                      <a:pt x="31" y="333"/>
                      <a:pt x="47" y="335"/>
                      <a:pt x="37" y="327"/>
                    </a:cubicBezTo>
                    <a:cubicBezTo>
                      <a:pt x="27" y="319"/>
                      <a:pt x="13" y="304"/>
                      <a:pt x="23" y="286"/>
                    </a:cubicBezTo>
                    <a:cubicBezTo>
                      <a:pt x="34" y="268"/>
                      <a:pt x="43" y="261"/>
                      <a:pt x="32" y="250"/>
                    </a:cubicBezTo>
                    <a:cubicBezTo>
                      <a:pt x="21" y="240"/>
                      <a:pt x="0" y="171"/>
                      <a:pt x="39" y="162"/>
                    </a:cubicBezTo>
                    <a:cubicBezTo>
                      <a:pt x="39" y="162"/>
                      <a:pt x="30" y="122"/>
                      <a:pt x="54" y="103"/>
                    </a:cubicBezTo>
                    <a:cubicBezTo>
                      <a:pt x="78" y="84"/>
                      <a:pt x="147" y="104"/>
                      <a:pt x="147" y="104"/>
                    </a:cubicBezTo>
                    <a:close/>
                  </a:path>
                </a:pathLst>
              </a:custGeom>
              <a:solidFill>
                <a:srgbClr val="ED9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6065838" y="2035175"/>
                <a:ext cx="122238" cy="144463"/>
              </a:xfrm>
              <a:custGeom>
                <a:avLst/>
                <a:gdLst>
                  <a:gd name="T0" fmla="*/ 0 w 65"/>
                  <a:gd name="T1" fmla="*/ 23 h 77"/>
                  <a:gd name="T2" fmla="*/ 33 w 65"/>
                  <a:gd name="T3" fmla="*/ 76 h 77"/>
                  <a:gd name="T4" fmla="*/ 46 w 65"/>
                  <a:gd name="T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5" h="77">
                    <a:moveTo>
                      <a:pt x="0" y="23"/>
                    </a:moveTo>
                    <a:cubicBezTo>
                      <a:pt x="0" y="23"/>
                      <a:pt x="1" y="77"/>
                      <a:pt x="33" y="76"/>
                    </a:cubicBezTo>
                    <a:cubicBezTo>
                      <a:pt x="65" y="74"/>
                      <a:pt x="46" y="0"/>
                      <a:pt x="46" y="0"/>
                    </a:cubicBezTo>
                  </a:path>
                </a:pathLst>
              </a:custGeom>
              <a:noFill/>
              <a:ln w="158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6246813" y="2035175"/>
                <a:ext cx="79375" cy="93663"/>
              </a:xfrm>
              <a:custGeom>
                <a:avLst/>
                <a:gdLst>
                  <a:gd name="T0" fmla="*/ 0 w 42"/>
                  <a:gd name="T1" fmla="*/ 0 h 50"/>
                  <a:gd name="T2" fmla="*/ 23 w 42"/>
                  <a:gd name="T3" fmla="*/ 49 h 50"/>
                  <a:gd name="T4" fmla="*/ 35 w 42"/>
                  <a:gd name="T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50">
                    <a:moveTo>
                      <a:pt x="0" y="0"/>
                    </a:moveTo>
                    <a:cubicBezTo>
                      <a:pt x="0" y="0"/>
                      <a:pt x="5" y="50"/>
                      <a:pt x="23" y="49"/>
                    </a:cubicBezTo>
                    <a:cubicBezTo>
                      <a:pt x="42" y="48"/>
                      <a:pt x="35" y="0"/>
                      <a:pt x="35" y="0"/>
                    </a:cubicBezTo>
                  </a:path>
                </a:pathLst>
              </a:custGeom>
              <a:noFill/>
              <a:ln w="158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12"/>
              <p:cNvSpPr>
                <a:spLocks/>
              </p:cNvSpPr>
              <p:nvPr/>
            </p:nvSpPr>
            <p:spPr bwMode="auto">
              <a:xfrm>
                <a:off x="6073775" y="2333625"/>
                <a:ext cx="241300" cy="152400"/>
              </a:xfrm>
              <a:custGeom>
                <a:avLst/>
                <a:gdLst>
                  <a:gd name="T0" fmla="*/ 0 w 129"/>
                  <a:gd name="T1" fmla="*/ 0 h 82"/>
                  <a:gd name="T2" fmla="*/ 53 w 129"/>
                  <a:gd name="T3" fmla="*/ 68 h 82"/>
                  <a:gd name="T4" fmla="*/ 129 w 129"/>
                  <a:gd name="T5" fmla="*/ 5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9" h="82">
                    <a:moveTo>
                      <a:pt x="0" y="0"/>
                    </a:moveTo>
                    <a:cubicBezTo>
                      <a:pt x="0" y="0"/>
                      <a:pt x="3" y="54"/>
                      <a:pt x="53" y="68"/>
                    </a:cubicBezTo>
                    <a:cubicBezTo>
                      <a:pt x="103" y="82"/>
                      <a:pt x="129" y="50"/>
                      <a:pt x="129" y="50"/>
                    </a:cubicBezTo>
                  </a:path>
                </a:pathLst>
              </a:custGeom>
              <a:noFill/>
              <a:ln w="158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13"/>
              <p:cNvSpPr>
                <a:spLocks/>
              </p:cNvSpPr>
              <p:nvPr/>
            </p:nvSpPr>
            <p:spPr bwMode="auto">
              <a:xfrm>
                <a:off x="5961063" y="2232025"/>
                <a:ext cx="100013" cy="79375"/>
              </a:xfrm>
              <a:custGeom>
                <a:avLst/>
                <a:gdLst>
                  <a:gd name="T0" fmla="*/ 1 w 53"/>
                  <a:gd name="T1" fmla="*/ 21 h 42"/>
                  <a:gd name="T2" fmla="*/ 52 w 53"/>
                  <a:gd name="T3" fmla="*/ 21 h 42"/>
                  <a:gd name="T4" fmla="*/ 1 w 53"/>
                  <a:gd name="T5" fmla="*/ 2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" h="42">
                    <a:moveTo>
                      <a:pt x="1" y="21"/>
                    </a:moveTo>
                    <a:cubicBezTo>
                      <a:pt x="0" y="37"/>
                      <a:pt x="52" y="42"/>
                      <a:pt x="52" y="21"/>
                    </a:cubicBezTo>
                    <a:cubicBezTo>
                      <a:pt x="53" y="0"/>
                      <a:pt x="3" y="1"/>
                      <a:pt x="1" y="21"/>
                    </a:cubicBezTo>
                    <a:close/>
                  </a:path>
                </a:pathLst>
              </a:custGeom>
              <a:solidFill>
                <a:srgbClr val="F3B2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5613400" y="2933700"/>
                <a:ext cx="754063" cy="182563"/>
              </a:xfrm>
              <a:custGeom>
                <a:avLst/>
                <a:gdLst>
                  <a:gd name="T0" fmla="*/ 403 w 403"/>
                  <a:gd name="T1" fmla="*/ 17 h 98"/>
                  <a:gd name="T2" fmla="*/ 327 w 403"/>
                  <a:gd name="T3" fmla="*/ 0 h 98"/>
                  <a:gd name="T4" fmla="*/ 201 w 403"/>
                  <a:gd name="T5" fmla="*/ 32 h 98"/>
                  <a:gd name="T6" fmla="*/ 82 w 403"/>
                  <a:gd name="T7" fmla="*/ 1 h 98"/>
                  <a:gd name="T8" fmla="*/ 0 w 403"/>
                  <a:gd name="T9" fmla="*/ 36 h 98"/>
                  <a:gd name="T10" fmla="*/ 187 w 403"/>
                  <a:gd name="T11" fmla="*/ 95 h 98"/>
                  <a:gd name="T12" fmla="*/ 403 w 403"/>
                  <a:gd name="T13" fmla="*/ 17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3" h="98">
                    <a:moveTo>
                      <a:pt x="403" y="17"/>
                    </a:moveTo>
                    <a:cubicBezTo>
                      <a:pt x="327" y="0"/>
                      <a:pt x="327" y="0"/>
                      <a:pt x="327" y="0"/>
                    </a:cubicBezTo>
                    <a:cubicBezTo>
                      <a:pt x="327" y="0"/>
                      <a:pt x="280" y="29"/>
                      <a:pt x="201" y="32"/>
                    </a:cubicBezTo>
                    <a:cubicBezTo>
                      <a:pt x="121" y="36"/>
                      <a:pt x="82" y="1"/>
                      <a:pt x="82" y="1"/>
                    </a:cubicBezTo>
                    <a:cubicBezTo>
                      <a:pt x="82" y="1"/>
                      <a:pt x="48" y="15"/>
                      <a:pt x="0" y="36"/>
                    </a:cubicBezTo>
                    <a:cubicBezTo>
                      <a:pt x="17" y="52"/>
                      <a:pt x="71" y="92"/>
                      <a:pt x="187" y="95"/>
                    </a:cubicBezTo>
                    <a:cubicBezTo>
                      <a:pt x="302" y="98"/>
                      <a:pt x="376" y="41"/>
                      <a:pt x="403" y="17"/>
                    </a:cubicBezTo>
                    <a:close/>
                  </a:path>
                </a:pathLst>
              </a:custGeom>
              <a:solidFill>
                <a:srgbClr val="F1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4929188" y="2965450"/>
                <a:ext cx="2119313" cy="1296988"/>
              </a:xfrm>
              <a:custGeom>
                <a:avLst/>
                <a:gdLst>
                  <a:gd name="T0" fmla="*/ 1012 w 1134"/>
                  <a:gd name="T1" fmla="*/ 78 h 694"/>
                  <a:gd name="T2" fmla="*/ 769 w 1134"/>
                  <a:gd name="T3" fmla="*/ 0 h 694"/>
                  <a:gd name="T4" fmla="*/ 553 w 1134"/>
                  <a:gd name="T5" fmla="*/ 78 h 694"/>
                  <a:gd name="T6" fmla="*/ 366 w 1134"/>
                  <a:gd name="T7" fmla="*/ 19 h 694"/>
                  <a:gd name="T8" fmla="*/ 102 w 1134"/>
                  <a:gd name="T9" fmla="*/ 131 h 694"/>
                  <a:gd name="T10" fmla="*/ 0 w 1134"/>
                  <a:gd name="T11" fmla="*/ 694 h 694"/>
                  <a:gd name="T12" fmla="*/ 150 w 1134"/>
                  <a:gd name="T13" fmla="*/ 694 h 694"/>
                  <a:gd name="T14" fmla="*/ 252 w 1134"/>
                  <a:gd name="T15" fmla="*/ 298 h 694"/>
                  <a:gd name="T16" fmla="*/ 260 w 1134"/>
                  <a:gd name="T17" fmla="*/ 682 h 694"/>
                  <a:gd name="T18" fmla="*/ 919 w 1134"/>
                  <a:gd name="T19" fmla="*/ 687 h 694"/>
                  <a:gd name="T20" fmla="*/ 919 w 1134"/>
                  <a:gd name="T21" fmla="*/ 307 h 694"/>
                  <a:gd name="T22" fmla="*/ 1001 w 1134"/>
                  <a:gd name="T23" fmla="*/ 685 h 694"/>
                  <a:gd name="T24" fmla="*/ 1134 w 1134"/>
                  <a:gd name="T25" fmla="*/ 685 h 694"/>
                  <a:gd name="T26" fmla="*/ 1012 w 1134"/>
                  <a:gd name="T27" fmla="*/ 78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34" h="694">
                    <a:moveTo>
                      <a:pt x="1012" y="78"/>
                    </a:moveTo>
                    <a:cubicBezTo>
                      <a:pt x="769" y="0"/>
                      <a:pt x="769" y="0"/>
                      <a:pt x="769" y="0"/>
                    </a:cubicBezTo>
                    <a:cubicBezTo>
                      <a:pt x="742" y="24"/>
                      <a:pt x="668" y="81"/>
                      <a:pt x="553" y="78"/>
                    </a:cubicBezTo>
                    <a:cubicBezTo>
                      <a:pt x="437" y="75"/>
                      <a:pt x="383" y="35"/>
                      <a:pt x="366" y="19"/>
                    </a:cubicBezTo>
                    <a:cubicBezTo>
                      <a:pt x="246" y="70"/>
                      <a:pt x="102" y="131"/>
                      <a:pt x="102" y="131"/>
                    </a:cubicBezTo>
                    <a:cubicBezTo>
                      <a:pt x="0" y="694"/>
                      <a:pt x="0" y="694"/>
                      <a:pt x="0" y="694"/>
                    </a:cubicBezTo>
                    <a:cubicBezTo>
                      <a:pt x="150" y="694"/>
                      <a:pt x="150" y="694"/>
                      <a:pt x="150" y="694"/>
                    </a:cubicBezTo>
                    <a:cubicBezTo>
                      <a:pt x="252" y="298"/>
                      <a:pt x="252" y="298"/>
                      <a:pt x="252" y="298"/>
                    </a:cubicBezTo>
                    <a:cubicBezTo>
                      <a:pt x="260" y="682"/>
                      <a:pt x="260" y="682"/>
                      <a:pt x="260" y="682"/>
                    </a:cubicBezTo>
                    <a:cubicBezTo>
                      <a:pt x="919" y="687"/>
                      <a:pt x="919" y="687"/>
                      <a:pt x="919" y="687"/>
                    </a:cubicBezTo>
                    <a:cubicBezTo>
                      <a:pt x="919" y="307"/>
                      <a:pt x="919" y="307"/>
                      <a:pt x="919" y="307"/>
                    </a:cubicBezTo>
                    <a:cubicBezTo>
                      <a:pt x="1001" y="685"/>
                      <a:pt x="1001" y="685"/>
                      <a:pt x="1001" y="685"/>
                    </a:cubicBezTo>
                    <a:cubicBezTo>
                      <a:pt x="1134" y="685"/>
                      <a:pt x="1134" y="685"/>
                      <a:pt x="1134" y="685"/>
                    </a:cubicBezTo>
                    <a:lnTo>
                      <a:pt x="1012" y="78"/>
                    </a:lnTo>
                    <a:close/>
                  </a:path>
                </a:pathLst>
              </a:custGeom>
              <a:solidFill>
                <a:srgbClr val="C793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6288088" y="3579813"/>
                <a:ext cx="228600" cy="277813"/>
              </a:xfrm>
              <a:custGeom>
                <a:avLst/>
                <a:gdLst>
                  <a:gd name="T0" fmla="*/ 0 w 122"/>
                  <a:gd name="T1" fmla="*/ 0 h 148"/>
                  <a:gd name="T2" fmla="*/ 61 w 122"/>
                  <a:gd name="T3" fmla="*/ 137 h 148"/>
                  <a:gd name="T4" fmla="*/ 122 w 122"/>
                  <a:gd name="T5" fmla="*/ 0 h 148"/>
                  <a:gd name="T6" fmla="*/ 0 w 122"/>
                  <a:gd name="T7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2" h="148">
                    <a:moveTo>
                      <a:pt x="0" y="0"/>
                    </a:moveTo>
                    <a:cubicBezTo>
                      <a:pt x="7" y="49"/>
                      <a:pt x="24" y="148"/>
                      <a:pt x="61" y="137"/>
                    </a:cubicBezTo>
                    <a:cubicBezTo>
                      <a:pt x="98" y="128"/>
                      <a:pt x="115" y="44"/>
                      <a:pt x="12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6283325" y="3530600"/>
                <a:ext cx="238125" cy="49213"/>
              </a:xfrm>
              <a:custGeom>
                <a:avLst/>
                <a:gdLst>
                  <a:gd name="T0" fmla="*/ 128 w 128"/>
                  <a:gd name="T1" fmla="*/ 0 h 27"/>
                  <a:gd name="T2" fmla="*/ 0 w 128"/>
                  <a:gd name="T3" fmla="*/ 0 h 27"/>
                  <a:gd name="T4" fmla="*/ 3 w 128"/>
                  <a:gd name="T5" fmla="*/ 27 h 27"/>
                  <a:gd name="T6" fmla="*/ 125 w 128"/>
                  <a:gd name="T7" fmla="*/ 27 h 27"/>
                  <a:gd name="T8" fmla="*/ 128 w 128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" h="27">
                    <a:moveTo>
                      <a:pt x="128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1"/>
                      <a:pt x="3" y="27"/>
                    </a:cubicBezTo>
                    <a:cubicBezTo>
                      <a:pt x="125" y="27"/>
                      <a:pt x="125" y="27"/>
                      <a:pt x="125" y="27"/>
                    </a:cubicBezTo>
                    <a:cubicBezTo>
                      <a:pt x="127" y="11"/>
                      <a:pt x="128" y="0"/>
                      <a:pt x="128" y="0"/>
                    </a:cubicBezTo>
                    <a:close/>
                  </a:path>
                </a:pathLst>
              </a:custGeom>
              <a:solidFill>
                <a:srgbClr val="F1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5159375" y="4213225"/>
                <a:ext cx="1871663" cy="742950"/>
              </a:xfrm>
              <a:custGeom>
                <a:avLst/>
                <a:gdLst>
                  <a:gd name="T0" fmla="*/ 8 w 1001"/>
                  <a:gd name="T1" fmla="*/ 211 h 398"/>
                  <a:gd name="T2" fmla="*/ 996 w 1001"/>
                  <a:gd name="T3" fmla="*/ 193 h 398"/>
                  <a:gd name="T4" fmla="*/ 8 w 1001"/>
                  <a:gd name="T5" fmla="*/ 211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1" h="398">
                    <a:moveTo>
                      <a:pt x="8" y="211"/>
                    </a:moveTo>
                    <a:cubicBezTo>
                      <a:pt x="0" y="375"/>
                      <a:pt x="991" y="398"/>
                      <a:pt x="996" y="193"/>
                    </a:cubicBezTo>
                    <a:cubicBezTo>
                      <a:pt x="1001" y="0"/>
                      <a:pt x="19" y="14"/>
                      <a:pt x="8" y="211"/>
                    </a:cubicBezTo>
                    <a:close/>
                  </a:path>
                </a:pathLst>
              </a:custGeom>
              <a:solidFill>
                <a:srgbClr val="E2A8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9"/>
              <p:cNvSpPr>
                <a:spLocks/>
              </p:cNvSpPr>
              <p:nvPr/>
            </p:nvSpPr>
            <p:spPr bwMode="auto">
              <a:xfrm>
                <a:off x="5360988" y="4318000"/>
                <a:ext cx="1549400" cy="508000"/>
              </a:xfrm>
              <a:custGeom>
                <a:avLst/>
                <a:gdLst>
                  <a:gd name="T0" fmla="*/ 5 w 829"/>
                  <a:gd name="T1" fmla="*/ 138 h 272"/>
                  <a:gd name="T2" fmla="*/ 811 w 829"/>
                  <a:gd name="T3" fmla="*/ 136 h 272"/>
                  <a:gd name="T4" fmla="*/ 5 w 829"/>
                  <a:gd name="T5" fmla="*/ 138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9" h="272">
                    <a:moveTo>
                      <a:pt x="5" y="138"/>
                    </a:moveTo>
                    <a:cubicBezTo>
                      <a:pt x="0" y="224"/>
                      <a:pt x="792" y="272"/>
                      <a:pt x="811" y="136"/>
                    </a:cubicBezTo>
                    <a:cubicBezTo>
                      <a:pt x="829" y="0"/>
                      <a:pt x="9" y="51"/>
                      <a:pt x="5" y="138"/>
                    </a:cubicBezTo>
                    <a:close/>
                  </a:path>
                </a:pathLst>
              </a:custGeom>
              <a:solidFill>
                <a:srgbClr val="F1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20"/>
              <p:cNvSpPr>
                <a:spLocks/>
              </p:cNvSpPr>
              <p:nvPr/>
            </p:nvSpPr>
            <p:spPr bwMode="auto">
              <a:xfrm>
                <a:off x="5624513" y="4510088"/>
                <a:ext cx="560388" cy="182563"/>
              </a:xfrm>
              <a:custGeom>
                <a:avLst/>
                <a:gdLst>
                  <a:gd name="T0" fmla="*/ 1 w 300"/>
                  <a:gd name="T1" fmla="*/ 56 h 98"/>
                  <a:gd name="T2" fmla="*/ 52 w 300"/>
                  <a:gd name="T3" fmla="*/ 23 h 98"/>
                  <a:gd name="T4" fmla="*/ 98 w 300"/>
                  <a:gd name="T5" fmla="*/ 40 h 98"/>
                  <a:gd name="T6" fmla="*/ 142 w 300"/>
                  <a:gd name="T7" fmla="*/ 43 h 98"/>
                  <a:gd name="T8" fmla="*/ 186 w 300"/>
                  <a:gd name="T9" fmla="*/ 35 h 98"/>
                  <a:gd name="T10" fmla="*/ 237 w 300"/>
                  <a:gd name="T11" fmla="*/ 64 h 98"/>
                  <a:gd name="T12" fmla="*/ 295 w 300"/>
                  <a:gd name="T13" fmla="*/ 61 h 98"/>
                  <a:gd name="T14" fmla="*/ 243 w 300"/>
                  <a:gd name="T15" fmla="*/ 95 h 98"/>
                  <a:gd name="T16" fmla="*/ 132 w 300"/>
                  <a:gd name="T17" fmla="*/ 84 h 98"/>
                  <a:gd name="T18" fmla="*/ 1 w 300"/>
                  <a:gd name="T19" fmla="*/ 5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0" h="98">
                    <a:moveTo>
                      <a:pt x="1" y="56"/>
                    </a:moveTo>
                    <a:cubicBezTo>
                      <a:pt x="2" y="37"/>
                      <a:pt x="35" y="0"/>
                      <a:pt x="52" y="23"/>
                    </a:cubicBezTo>
                    <a:cubicBezTo>
                      <a:pt x="68" y="47"/>
                      <a:pt x="78" y="52"/>
                      <a:pt x="98" y="40"/>
                    </a:cubicBezTo>
                    <a:cubicBezTo>
                      <a:pt x="119" y="28"/>
                      <a:pt x="128" y="37"/>
                      <a:pt x="142" y="43"/>
                    </a:cubicBezTo>
                    <a:cubicBezTo>
                      <a:pt x="156" y="48"/>
                      <a:pt x="163" y="22"/>
                      <a:pt x="186" y="35"/>
                    </a:cubicBezTo>
                    <a:cubicBezTo>
                      <a:pt x="208" y="47"/>
                      <a:pt x="210" y="74"/>
                      <a:pt x="237" y="64"/>
                    </a:cubicBezTo>
                    <a:cubicBezTo>
                      <a:pt x="263" y="53"/>
                      <a:pt x="289" y="46"/>
                      <a:pt x="295" y="61"/>
                    </a:cubicBezTo>
                    <a:cubicBezTo>
                      <a:pt x="300" y="77"/>
                      <a:pt x="286" y="98"/>
                      <a:pt x="243" y="95"/>
                    </a:cubicBezTo>
                    <a:cubicBezTo>
                      <a:pt x="200" y="92"/>
                      <a:pt x="165" y="81"/>
                      <a:pt x="132" y="84"/>
                    </a:cubicBezTo>
                    <a:cubicBezTo>
                      <a:pt x="99" y="87"/>
                      <a:pt x="0" y="75"/>
                      <a:pt x="1" y="56"/>
                    </a:cubicBezTo>
                    <a:close/>
                  </a:path>
                </a:pathLst>
              </a:custGeom>
              <a:solidFill>
                <a:srgbClr val="DE55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6226175" y="4457700"/>
                <a:ext cx="396875" cy="209550"/>
              </a:xfrm>
              <a:custGeom>
                <a:avLst/>
                <a:gdLst>
                  <a:gd name="T0" fmla="*/ 56 w 212"/>
                  <a:gd name="T1" fmla="*/ 77 h 112"/>
                  <a:gd name="T2" fmla="*/ 3 w 212"/>
                  <a:gd name="T3" fmla="*/ 102 h 112"/>
                  <a:gd name="T4" fmla="*/ 161 w 212"/>
                  <a:gd name="T5" fmla="*/ 93 h 112"/>
                  <a:gd name="T6" fmla="*/ 134 w 212"/>
                  <a:gd name="T7" fmla="*/ 69 h 112"/>
                  <a:gd name="T8" fmla="*/ 208 w 212"/>
                  <a:gd name="T9" fmla="*/ 51 h 112"/>
                  <a:gd name="T10" fmla="*/ 141 w 212"/>
                  <a:gd name="T11" fmla="*/ 35 h 112"/>
                  <a:gd name="T12" fmla="*/ 82 w 212"/>
                  <a:gd name="T13" fmla="*/ 15 h 112"/>
                  <a:gd name="T14" fmla="*/ 96 w 212"/>
                  <a:gd name="T15" fmla="*/ 46 h 112"/>
                  <a:gd name="T16" fmla="*/ 25 w 212"/>
                  <a:gd name="T17" fmla="*/ 57 h 112"/>
                  <a:gd name="T18" fmla="*/ 56 w 212"/>
                  <a:gd name="T19" fmla="*/ 77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2" h="112">
                    <a:moveTo>
                      <a:pt x="56" y="77"/>
                    </a:moveTo>
                    <a:cubicBezTo>
                      <a:pt x="55" y="98"/>
                      <a:pt x="0" y="92"/>
                      <a:pt x="3" y="102"/>
                    </a:cubicBezTo>
                    <a:cubicBezTo>
                      <a:pt x="7" y="112"/>
                      <a:pt x="165" y="111"/>
                      <a:pt x="161" y="93"/>
                    </a:cubicBezTo>
                    <a:cubicBezTo>
                      <a:pt x="158" y="75"/>
                      <a:pt x="133" y="76"/>
                      <a:pt x="134" y="69"/>
                    </a:cubicBezTo>
                    <a:cubicBezTo>
                      <a:pt x="135" y="61"/>
                      <a:pt x="205" y="74"/>
                      <a:pt x="208" y="51"/>
                    </a:cubicBezTo>
                    <a:cubicBezTo>
                      <a:pt x="212" y="28"/>
                      <a:pt x="153" y="47"/>
                      <a:pt x="141" y="35"/>
                    </a:cubicBezTo>
                    <a:cubicBezTo>
                      <a:pt x="129" y="23"/>
                      <a:pt x="81" y="0"/>
                      <a:pt x="82" y="15"/>
                    </a:cubicBezTo>
                    <a:cubicBezTo>
                      <a:pt x="83" y="29"/>
                      <a:pt x="114" y="38"/>
                      <a:pt x="96" y="46"/>
                    </a:cubicBezTo>
                    <a:cubicBezTo>
                      <a:pt x="77" y="53"/>
                      <a:pt x="28" y="37"/>
                      <a:pt x="25" y="57"/>
                    </a:cubicBezTo>
                    <a:cubicBezTo>
                      <a:pt x="21" y="77"/>
                      <a:pt x="57" y="63"/>
                      <a:pt x="56" y="77"/>
                    </a:cubicBezTo>
                    <a:close/>
                  </a:path>
                </a:pathLst>
              </a:custGeom>
              <a:solidFill>
                <a:srgbClr val="ED9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auto">
              <a:xfrm>
                <a:off x="6635750" y="4535488"/>
                <a:ext cx="211138" cy="88900"/>
              </a:xfrm>
              <a:custGeom>
                <a:avLst/>
                <a:gdLst>
                  <a:gd name="T0" fmla="*/ 63 w 113"/>
                  <a:gd name="T1" fmla="*/ 5 h 47"/>
                  <a:gd name="T2" fmla="*/ 7 w 113"/>
                  <a:gd name="T3" fmla="*/ 40 h 47"/>
                  <a:gd name="T4" fmla="*/ 55 w 113"/>
                  <a:gd name="T5" fmla="*/ 34 h 47"/>
                  <a:gd name="T6" fmla="*/ 63 w 113"/>
                  <a:gd name="T7" fmla="*/ 5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3" h="47">
                    <a:moveTo>
                      <a:pt x="63" y="5"/>
                    </a:moveTo>
                    <a:cubicBezTo>
                      <a:pt x="31" y="0"/>
                      <a:pt x="0" y="33"/>
                      <a:pt x="7" y="40"/>
                    </a:cubicBezTo>
                    <a:cubicBezTo>
                      <a:pt x="13" y="47"/>
                      <a:pt x="32" y="29"/>
                      <a:pt x="55" y="34"/>
                    </a:cubicBezTo>
                    <a:cubicBezTo>
                      <a:pt x="78" y="40"/>
                      <a:pt x="113" y="11"/>
                      <a:pt x="63" y="5"/>
                    </a:cubicBezTo>
                    <a:close/>
                  </a:path>
                </a:pathLst>
              </a:custGeom>
              <a:solidFill>
                <a:srgbClr val="88CD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>
                <a:off x="5954713" y="4429125"/>
                <a:ext cx="82550" cy="79375"/>
              </a:xfrm>
              <a:custGeom>
                <a:avLst/>
                <a:gdLst>
                  <a:gd name="T0" fmla="*/ 38 w 45"/>
                  <a:gd name="T1" fmla="*/ 15 h 42"/>
                  <a:gd name="T2" fmla="*/ 4 w 45"/>
                  <a:gd name="T3" fmla="*/ 33 h 42"/>
                  <a:gd name="T4" fmla="*/ 38 w 45"/>
                  <a:gd name="T5" fmla="*/ 15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42">
                    <a:moveTo>
                      <a:pt x="38" y="15"/>
                    </a:moveTo>
                    <a:cubicBezTo>
                      <a:pt x="45" y="25"/>
                      <a:pt x="8" y="42"/>
                      <a:pt x="4" y="33"/>
                    </a:cubicBezTo>
                    <a:cubicBezTo>
                      <a:pt x="0" y="24"/>
                      <a:pt x="30" y="0"/>
                      <a:pt x="38" y="1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24"/>
              <p:cNvSpPr>
                <a:spLocks/>
              </p:cNvSpPr>
              <p:nvPr/>
            </p:nvSpPr>
            <p:spPr bwMode="auto">
              <a:xfrm>
                <a:off x="6000750" y="4502150"/>
                <a:ext cx="93663" cy="52388"/>
              </a:xfrm>
              <a:custGeom>
                <a:avLst/>
                <a:gdLst>
                  <a:gd name="T0" fmla="*/ 44 w 50"/>
                  <a:gd name="T1" fmla="*/ 12 h 28"/>
                  <a:gd name="T2" fmla="*/ 1 w 50"/>
                  <a:gd name="T3" fmla="*/ 16 h 28"/>
                  <a:gd name="T4" fmla="*/ 44 w 50"/>
                  <a:gd name="T5" fmla="*/ 1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" h="28">
                    <a:moveTo>
                      <a:pt x="44" y="12"/>
                    </a:moveTo>
                    <a:cubicBezTo>
                      <a:pt x="50" y="25"/>
                      <a:pt x="2" y="28"/>
                      <a:pt x="1" y="16"/>
                    </a:cubicBezTo>
                    <a:cubicBezTo>
                      <a:pt x="0" y="3"/>
                      <a:pt x="38" y="0"/>
                      <a:pt x="44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25"/>
              <p:cNvSpPr>
                <a:spLocks/>
              </p:cNvSpPr>
              <p:nvPr/>
            </p:nvSpPr>
            <p:spPr bwMode="auto">
              <a:xfrm>
                <a:off x="6099175" y="4437063"/>
                <a:ext cx="153988" cy="95250"/>
              </a:xfrm>
              <a:custGeom>
                <a:avLst/>
                <a:gdLst>
                  <a:gd name="T0" fmla="*/ 76 w 82"/>
                  <a:gd name="T1" fmla="*/ 20 h 51"/>
                  <a:gd name="T2" fmla="*/ 15 w 82"/>
                  <a:gd name="T3" fmla="*/ 36 h 51"/>
                  <a:gd name="T4" fmla="*/ 76 w 82"/>
                  <a:gd name="T5" fmla="*/ 2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51">
                    <a:moveTo>
                      <a:pt x="76" y="20"/>
                    </a:moveTo>
                    <a:cubicBezTo>
                      <a:pt x="82" y="35"/>
                      <a:pt x="29" y="51"/>
                      <a:pt x="15" y="36"/>
                    </a:cubicBezTo>
                    <a:cubicBezTo>
                      <a:pt x="0" y="21"/>
                      <a:pt x="67" y="0"/>
                      <a:pt x="76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26"/>
              <p:cNvSpPr>
                <a:spLocks/>
              </p:cNvSpPr>
              <p:nvPr/>
            </p:nvSpPr>
            <p:spPr bwMode="auto">
              <a:xfrm>
                <a:off x="6257925" y="4476750"/>
                <a:ext cx="93663" cy="65088"/>
              </a:xfrm>
              <a:custGeom>
                <a:avLst/>
                <a:gdLst>
                  <a:gd name="T0" fmla="*/ 44 w 50"/>
                  <a:gd name="T1" fmla="*/ 10 h 35"/>
                  <a:gd name="T2" fmla="*/ 5 w 50"/>
                  <a:gd name="T3" fmla="*/ 23 h 35"/>
                  <a:gd name="T4" fmla="*/ 44 w 50"/>
                  <a:gd name="T5" fmla="*/ 1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" h="35">
                    <a:moveTo>
                      <a:pt x="44" y="10"/>
                    </a:moveTo>
                    <a:cubicBezTo>
                      <a:pt x="40" y="0"/>
                      <a:pt x="0" y="10"/>
                      <a:pt x="5" y="23"/>
                    </a:cubicBezTo>
                    <a:cubicBezTo>
                      <a:pt x="10" y="35"/>
                      <a:pt x="50" y="24"/>
                      <a:pt x="44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6165850" y="4538663"/>
                <a:ext cx="77788" cy="47625"/>
              </a:xfrm>
              <a:custGeom>
                <a:avLst/>
                <a:gdLst>
                  <a:gd name="T0" fmla="*/ 39 w 42"/>
                  <a:gd name="T1" fmla="*/ 13 h 26"/>
                  <a:gd name="T2" fmla="*/ 1 w 42"/>
                  <a:gd name="T3" fmla="*/ 14 h 26"/>
                  <a:gd name="T4" fmla="*/ 39 w 42"/>
                  <a:gd name="T5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6">
                    <a:moveTo>
                      <a:pt x="39" y="13"/>
                    </a:moveTo>
                    <a:cubicBezTo>
                      <a:pt x="42" y="24"/>
                      <a:pt x="0" y="26"/>
                      <a:pt x="1" y="14"/>
                    </a:cubicBezTo>
                    <a:cubicBezTo>
                      <a:pt x="3" y="3"/>
                      <a:pt x="36" y="0"/>
                      <a:pt x="39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5842000" y="4481513"/>
                <a:ext cx="53975" cy="57150"/>
              </a:xfrm>
              <a:custGeom>
                <a:avLst/>
                <a:gdLst>
                  <a:gd name="T0" fmla="*/ 12 w 29"/>
                  <a:gd name="T1" fmla="*/ 1 h 30"/>
                  <a:gd name="T2" fmla="*/ 16 w 29"/>
                  <a:gd name="T3" fmla="*/ 30 h 30"/>
                  <a:gd name="T4" fmla="*/ 12 w 29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" h="30">
                    <a:moveTo>
                      <a:pt x="12" y="1"/>
                    </a:moveTo>
                    <a:cubicBezTo>
                      <a:pt x="0" y="3"/>
                      <a:pt x="2" y="30"/>
                      <a:pt x="16" y="30"/>
                    </a:cubicBezTo>
                    <a:cubicBezTo>
                      <a:pt x="29" y="30"/>
                      <a:pt x="25" y="0"/>
                      <a:pt x="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29"/>
              <p:cNvSpPr>
                <a:spLocks/>
              </p:cNvSpPr>
              <p:nvPr/>
            </p:nvSpPr>
            <p:spPr bwMode="auto">
              <a:xfrm>
                <a:off x="5722938" y="4468813"/>
                <a:ext cx="90488" cy="85725"/>
              </a:xfrm>
              <a:custGeom>
                <a:avLst/>
                <a:gdLst>
                  <a:gd name="T0" fmla="*/ 44 w 49"/>
                  <a:gd name="T1" fmla="*/ 18 h 46"/>
                  <a:gd name="T2" fmla="*/ 4 w 49"/>
                  <a:gd name="T3" fmla="*/ 31 h 46"/>
                  <a:gd name="T4" fmla="*/ 44 w 49"/>
                  <a:gd name="T5" fmla="*/ 18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6">
                    <a:moveTo>
                      <a:pt x="44" y="18"/>
                    </a:moveTo>
                    <a:cubicBezTo>
                      <a:pt x="49" y="29"/>
                      <a:pt x="8" y="46"/>
                      <a:pt x="4" y="31"/>
                    </a:cubicBezTo>
                    <a:cubicBezTo>
                      <a:pt x="0" y="16"/>
                      <a:pt x="35" y="0"/>
                      <a:pt x="44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7121525" y="4313238"/>
                <a:ext cx="374650" cy="555625"/>
              </a:xfrm>
              <a:custGeom>
                <a:avLst/>
                <a:gdLst>
                  <a:gd name="T0" fmla="*/ 2 w 200"/>
                  <a:gd name="T1" fmla="*/ 33 h 297"/>
                  <a:gd name="T2" fmla="*/ 49 w 200"/>
                  <a:gd name="T3" fmla="*/ 275 h 297"/>
                  <a:gd name="T4" fmla="*/ 163 w 200"/>
                  <a:gd name="T5" fmla="*/ 272 h 297"/>
                  <a:gd name="T6" fmla="*/ 200 w 200"/>
                  <a:gd name="T7" fmla="*/ 19 h 297"/>
                  <a:gd name="T8" fmla="*/ 2 w 200"/>
                  <a:gd name="T9" fmla="*/ 33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0" h="297">
                    <a:moveTo>
                      <a:pt x="2" y="33"/>
                    </a:moveTo>
                    <a:cubicBezTo>
                      <a:pt x="0" y="34"/>
                      <a:pt x="49" y="275"/>
                      <a:pt x="49" y="275"/>
                    </a:cubicBezTo>
                    <a:cubicBezTo>
                      <a:pt x="49" y="275"/>
                      <a:pt x="97" y="297"/>
                      <a:pt x="163" y="272"/>
                    </a:cubicBezTo>
                    <a:cubicBezTo>
                      <a:pt x="200" y="19"/>
                      <a:pt x="200" y="19"/>
                      <a:pt x="200" y="19"/>
                    </a:cubicBezTo>
                    <a:cubicBezTo>
                      <a:pt x="200" y="19"/>
                      <a:pt x="68" y="0"/>
                      <a:pt x="2" y="33"/>
                    </a:cubicBezTo>
                    <a:close/>
                  </a:path>
                </a:pathLst>
              </a:custGeom>
              <a:solidFill>
                <a:srgbClr val="CAE9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7153275" y="4344988"/>
                <a:ext cx="306388" cy="68263"/>
              </a:xfrm>
              <a:custGeom>
                <a:avLst/>
                <a:gdLst>
                  <a:gd name="T0" fmla="*/ 2 w 164"/>
                  <a:gd name="T1" fmla="*/ 21 h 36"/>
                  <a:gd name="T2" fmla="*/ 164 w 164"/>
                  <a:gd name="T3" fmla="*/ 9 h 36"/>
                  <a:gd name="T4" fmla="*/ 2 w 164"/>
                  <a:gd name="T5" fmla="*/ 2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4" h="36">
                    <a:moveTo>
                      <a:pt x="2" y="21"/>
                    </a:moveTo>
                    <a:cubicBezTo>
                      <a:pt x="4" y="36"/>
                      <a:pt x="163" y="18"/>
                      <a:pt x="164" y="9"/>
                    </a:cubicBezTo>
                    <a:cubicBezTo>
                      <a:pt x="164" y="0"/>
                      <a:pt x="0" y="6"/>
                      <a:pt x="2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32"/>
              <p:cNvSpPr>
                <a:spLocks/>
              </p:cNvSpPr>
              <p:nvPr/>
            </p:nvSpPr>
            <p:spPr bwMode="auto">
              <a:xfrm>
                <a:off x="7175500" y="4538663"/>
                <a:ext cx="277813" cy="292100"/>
              </a:xfrm>
              <a:custGeom>
                <a:avLst/>
                <a:gdLst>
                  <a:gd name="T0" fmla="*/ 0 w 148"/>
                  <a:gd name="T1" fmla="*/ 0 h 157"/>
                  <a:gd name="T2" fmla="*/ 148 w 148"/>
                  <a:gd name="T3" fmla="*/ 4 h 157"/>
                  <a:gd name="T4" fmla="*/ 124 w 148"/>
                  <a:gd name="T5" fmla="*/ 142 h 157"/>
                  <a:gd name="T6" fmla="*/ 30 w 148"/>
                  <a:gd name="T7" fmla="*/ 142 h 157"/>
                  <a:gd name="T8" fmla="*/ 0 w 148"/>
                  <a:gd name="T9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8" h="157">
                    <a:moveTo>
                      <a:pt x="0" y="0"/>
                    </a:moveTo>
                    <a:cubicBezTo>
                      <a:pt x="0" y="0"/>
                      <a:pt x="70" y="25"/>
                      <a:pt x="148" y="4"/>
                    </a:cubicBezTo>
                    <a:cubicBezTo>
                      <a:pt x="124" y="142"/>
                      <a:pt x="124" y="142"/>
                      <a:pt x="124" y="142"/>
                    </a:cubicBezTo>
                    <a:cubicBezTo>
                      <a:pt x="124" y="142"/>
                      <a:pt x="88" y="157"/>
                      <a:pt x="30" y="14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9BE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4627563" y="4229100"/>
                <a:ext cx="2989263" cy="23813"/>
              </a:xfrm>
              <a:custGeom>
                <a:avLst/>
                <a:gdLst>
                  <a:gd name="T0" fmla="*/ 1600 w 1600"/>
                  <a:gd name="T1" fmla="*/ 6 h 13"/>
                  <a:gd name="T2" fmla="*/ 1531 w 1600"/>
                  <a:gd name="T3" fmla="*/ 8 h 13"/>
                  <a:gd name="T4" fmla="*/ 1452 w 1600"/>
                  <a:gd name="T5" fmla="*/ 9 h 13"/>
                  <a:gd name="T6" fmla="*/ 1350 w 1600"/>
                  <a:gd name="T7" fmla="*/ 10 h 13"/>
                  <a:gd name="T8" fmla="*/ 1229 w 1600"/>
                  <a:gd name="T9" fmla="*/ 11 h 13"/>
                  <a:gd name="T10" fmla="*/ 1094 w 1600"/>
                  <a:gd name="T11" fmla="*/ 12 h 13"/>
                  <a:gd name="T12" fmla="*/ 800 w 1600"/>
                  <a:gd name="T13" fmla="*/ 13 h 13"/>
                  <a:gd name="T14" fmla="*/ 506 w 1600"/>
                  <a:gd name="T15" fmla="*/ 12 h 13"/>
                  <a:gd name="T16" fmla="*/ 371 w 1600"/>
                  <a:gd name="T17" fmla="*/ 11 h 13"/>
                  <a:gd name="T18" fmla="*/ 250 w 1600"/>
                  <a:gd name="T19" fmla="*/ 10 h 13"/>
                  <a:gd name="T20" fmla="*/ 148 w 1600"/>
                  <a:gd name="T21" fmla="*/ 9 h 13"/>
                  <a:gd name="T22" fmla="*/ 69 w 1600"/>
                  <a:gd name="T23" fmla="*/ 8 h 13"/>
                  <a:gd name="T24" fmla="*/ 0 w 1600"/>
                  <a:gd name="T25" fmla="*/ 6 h 13"/>
                  <a:gd name="T26" fmla="*/ 69 w 1600"/>
                  <a:gd name="T27" fmla="*/ 5 h 13"/>
                  <a:gd name="T28" fmla="*/ 148 w 1600"/>
                  <a:gd name="T29" fmla="*/ 4 h 13"/>
                  <a:gd name="T30" fmla="*/ 250 w 1600"/>
                  <a:gd name="T31" fmla="*/ 3 h 13"/>
                  <a:gd name="T32" fmla="*/ 371 w 1600"/>
                  <a:gd name="T33" fmla="*/ 2 h 13"/>
                  <a:gd name="T34" fmla="*/ 506 w 1600"/>
                  <a:gd name="T35" fmla="*/ 1 h 13"/>
                  <a:gd name="T36" fmla="*/ 800 w 1600"/>
                  <a:gd name="T37" fmla="*/ 0 h 13"/>
                  <a:gd name="T38" fmla="*/ 1094 w 1600"/>
                  <a:gd name="T39" fmla="*/ 1 h 13"/>
                  <a:gd name="T40" fmla="*/ 1229 w 1600"/>
                  <a:gd name="T41" fmla="*/ 2 h 13"/>
                  <a:gd name="T42" fmla="*/ 1350 w 1600"/>
                  <a:gd name="T43" fmla="*/ 3 h 13"/>
                  <a:gd name="T44" fmla="*/ 1452 w 1600"/>
                  <a:gd name="T45" fmla="*/ 4 h 13"/>
                  <a:gd name="T46" fmla="*/ 1531 w 1600"/>
                  <a:gd name="T47" fmla="*/ 5 h 13"/>
                  <a:gd name="T48" fmla="*/ 1600 w 1600"/>
                  <a:gd name="T4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00" h="13">
                    <a:moveTo>
                      <a:pt x="1600" y="6"/>
                    </a:moveTo>
                    <a:cubicBezTo>
                      <a:pt x="1600" y="6"/>
                      <a:pt x="1575" y="7"/>
                      <a:pt x="1531" y="8"/>
                    </a:cubicBezTo>
                    <a:cubicBezTo>
                      <a:pt x="1510" y="8"/>
                      <a:pt x="1483" y="8"/>
                      <a:pt x="1452" y="9"/>
                    </a:cubicBezTo>
                    <a:cubicBezTo>
                      <a:pt x="1422" y="9"/>
                      <a:pt x="1388" y="10"/>
                      <a:pt x="1350" y="10"/>
                    </a:cubicBezTo>
                    <a:cubicBezTo>
                      <a:pt x="1313" y="10"/>
                      <a:pt x="1272" y="11"/>
                      <a:pt x="1229" y="11"/>
                    </a:cubicBezTo>
                    <a:cubicBezTo>
                      <a:pt x="1186" y="11"/>
                      <a:pt x="1141" y="12"/>
                      <a:pt x="1094" y="12"/>
                    </a:cubicBezTo>
                    <a:cubicBezTo>
                      <a:pt x="1000" y="12"/>
                      <a:pt x="900" y="12"/>
                      <a:pt x="800" y="13"/>
                    </a:cubicBezTo>
                    <a:cubicBezTo>
                      <a:pt x="700" y="12"/>
                      <a:pt x="600" y="12"/>
                      <a:pt x="506" y="12"/>
                    </a:cubicBezTo>
                    <a:cubicBezTo>
                      <a:pt x="459" y="12"/>
                      <a:pt x="414" y="11"/>
                      <a:pt x="371" y="11"/>
                    </a:cubicBezTo>
                    <a:cubicBezTo>
                      <a:pt x="328" y="11"/>
                      <a:pt x="288" y="10"/>
                      <a:pt x="250" y="10"/>
                    </a:cubicBezTo>
                    <a:cubicBezTo>
                      <a:pt x="213" y="10"/>
                      <a:pt x="178" y="9"/>
                      <a:pt x="148" y="9"/>
                    </a:cubicBezTo>
                    <a:cubicBezTo>
                      <a:pt x="117" y="8"/>
                      <a:pt x="91" y="8"/>
                      <a:pt x="69" y="8"/>
                    </a:cubicBezTo>
                    <a:cubicBezTo>
                      <a:pt x="25" y="7"/>
                      <a:pt x="0" y="6"/>
                      <a:pt x="0" y="6"/>
                    </a:cubicBezTo>
                    <a:cubicBezTo>
                      <a:pt x="0" y="6"/>
                      <a:pt x="25" y="6"/>
                      <a:pt x="69" y="5"/>
                    </a:cubicBezTo>
                    <a:cubicBezTo>
                      <a:pt x="91" y="5"/>
                      <a:pt x="117" y="5"/>
                      <a:pt x="148" y="4"/>
                    </a:cubicBezTo>
                    <a:cubicBezTo>
                      <a:pt x="178" y="4"/>
                      <a:pt x="213" y="3"/>
                      <a:pt x="250" y="3"/>
                    </a:cubicBezTo>
                    <a:cubicBezTo>
                      <a:pt x="288" y="3"/>
                      <a:pt x="328" y="2"/>
                      <a:pt x="371" y="2"/>
                    </a:cubicBezTo>
                    <a:cubicBezTo>
                      <a:pt x="414" y="2"/>
                      <a:pt x="459" y="1"/>
                      <a:pt x="506" y="1"/>
                    </a:cubicBezTo>
                    <a:cubicBezTo>
                      <a:pt x="600" y="1"/>
                      <a:pt x="700" y="1"/>
                      <a:pt x="800" y="0"/>
                    </a:cubicBezTo>
                    <a:cubicBezTo>
                      <a:pt x="900" y="1"/>
                      <a:pt x="1000" y="1"/>
                      <a:pt x="1094" y="1"/>
                    </a:cubicBezTo>
                    <a:cubicBezTo>
                      <a:pt x="1141" y="1"/>
                      <a:pt x="1186" y="2"/>
                      <a:pt x="1229" y="2"/>
                    </a:cubicBezTo>
                    <a:cubicBezTo>
                      <a:pt x="1272" y="2"/>
                      <a:pt x="1313" y="3"/>
                      <a:pt x="1350" y="3"/>
                    </a:cubicBezTo>
                    <a:cubicBezTo>
                      <a:pt x="1388" y="3"/>
                      <a:pt x="1422" y="4"/>
                      <a:pt x="1452" y="4"/>
                    </a:cubicBezTo>
                    <a:cubicBezTo>
                      <a:pt x="1483" y="5"/>
                      <a:pt x="1510" y="5"/>
                      <a:pt x="1531" y="5"/>
                    </a:cubicBezTo>
                    <a:cubicBezTo>
                      <a:pt x="1575" y="6"/>
                      <a:pt x="1600" y="6"/>
                      <a:pt x="1600" y="6"/>
                    </a:cubicBezTo>
                    <a:close/>
                  </a:path>
                </a:pathLst>
              </a:custGeom>
              <a:solidFill>
                <a:srgbClr val="B976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>
                <a:off x="5060950" y="3783013"/>
                <a:ext cx="184150" cy="349250"/>
              </a:xfrm>
              <a:custGeom>
                <a:avLst/>
                <a:gdLst>
                  <a:gd name="T0" fmla="*/ 2 w 116"/>
                  <a:gd name="T1" fmla="*/ 0 h 220"/>
                  <a:gd name="T2" fmla="*/ 26 w 116"/>
                  <a:gd name="T3" fmla="*/ 0 h 220"/>
                  <a:gd name="T4" fmla="*/ 28 w 116"/>
                  <a:gd name="T5" fmla="*/ 79 h 220"/>
                  <a:gd name="T6" fmla="*/ 42 w 116"/>
                  <a:gd name="T7" fmla="*/ 79 h 220"/>
                  <a:gd name="T8" fmla="*/ 46 w 116"/>
                  <a:gd name="T9" fmla="*/ 0 h 220"/>
                  <a:gd name="T10" fmla="*/ 70 w 116"/>
                  <a:gd name="T11" fmla="*/ 0 h 220"/>
                  <a:gd name="T12" fmla="*/ 74 w 116"/>
                  <a:gd name="T13" fmla="*/ 79 h 220"/>
                  <a:gd name="T14" fmla="*/ 90 w 116"/>
                  <a:gd name="T15" fmla="*/ 79 h 220"/>
                  <a:gd name="T16" fmla="*/ 94 w 116"/>
                  <a:gd name="T17" fmla="*/ 0 h 220"/>
                  <a:gd name="T18" fmla="*/ 116 w 116"/>
                  <a:gd name="T19" fmla="*/ 0 h 220"/>
                  <a:gd name="T20" fmla="*/ 114 w 116"/>
                  <a:gd name="T21" fmla="*/ 114 h 220"/>
                  <a:gd name="T22" fmla="*/ 74 w 116"/>
                  <a:gd name="T23" fmla="*/ 116 h 220"/>
                  <a:gd name="T24" fmla="*/ 77 w 116"/>
                  <a:gd name="T25" fmla="*/ 220 h 220"/>
                  <a:gd name="T26" fmla="*/ 46 w 116"/>
                  <a:gd name="T27" fmla="*/ 220 h 220"/>
                  <a:gd name="T28" fmla="*/ 49 w 116"/>
                  <a:gd name="T29" fmla="*/ 117 h 220"/>
                  <a:gd name="T30" fmla="*/ 0 w 116"/>
                  <a:gd name="T31" fmla="*/ 114 h 220"/>
                  <a:gd name="T32" fmla="*/ 2 w 116"/>
                  <a:gd name="T33" fmla="*/ 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6" h="220">
                    <a:moveTo>
                      <a:pt x="2" y="0"/>
                    </a:moveTo>
                    <a:lnTo>
                      <a:pt x="26" y="0"/>
                    </a:lnTo>
                    <a:lnTo>
                      <a:pt x="28" y="79"/>
                    </a:lnTo>
                    <a:lnTo>
                      <a:pt x="42" y="79"/>
                    </a:lnTo>
                    <a:lnTo>
                      <a:pt x="46" y="0"/>
                    </a:lnTo>
                    <a:lnTo>
                      <a:pt x="70" y="0"/>
                    </a:lnTo>
                    <a:lnTo>
                      <a:pt x="74" y="79"/>
                    </a:lnTo>
                    <a:lnTo>
                      <a:pt x="90" y="79"/>
                    </a:lnTo>
                    <a:lnTo>
                      <a:pt x="94" y="0"/>
                    </a:lnTo>
                    <a:lnTo>
                      <a:pt x="116" y="0"/>
                    </a:lnTo>
                    <a:lnTo>
                      <a:pt x="114" y="114"/>
                    </a:lnTo>
                    <a:lnTo>
                      <a:pt x="74" y="116"/>
                    </a:lnTo>
                    <a:lnTo>
                      <a:pt x="77" y="220"/>
                    </a:lnTo>
                    <a:lnTo>
                      <a:pt x="46" y="220"/>
                    </a:lnTo>
                    <a:lnTo>
                      <a:pt x="49" y="117"/>
                    </a:lnTo>
                    <a:lnTo>
                      <a:pt x="0" y="11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36"/>
              <p:cNvSpPr>
                <a:spLocks/>
              </p:cNvSpPr>
              <p:nvPr/>
            </p:nvSpPr>
            <p:spPr bwMode="auto">
              <a:xfrm>
                <a:off x="4886325" y="4078288"/>
                <a:ext cx="407988" cy="265113"/>
              </a:xfrm>
              <a:custGeom>
                <a:avLst/>
                <a:gdLst>
                  <a:gd name="T0" fmla="*/ 214 w 218"/>
                  <a:gd name="T1" fmla="*/ 37 h 142"/>
                  <a:gd name="T2" fmla="*/ 96 w 218"/>
                  <a:gd name="T3" fmla="*/ 6 h 142"/>
                  <a:gd name="T4" fmla="*/ 0 w 218"/>
                  <a:gd name="T5" fmla="*/ 90 h 142"/>
                  <a:gd name="T6" fmla="*/ 134 w 218"/>
                  <a:gd name="T7" fmla="*/ 141 h 142"/>
                  <a:gd name="T8" fmla="*/ 214 w 218"/>
                  <a:gd name="T9" fmla="*/ 121 h 142"/>
                  <a:gd name="T10" fmla="*/ 170 w 218"/>
                  <a:gd name="T11" fmla="*/ 106 h 142"/>
                  <a:gd name="T12" fmla="*/ 218 w 218"/>
                  <a:gd name="T13" fmla="*/ 87 h 142"/>
                  <a:gd name="T14" fmla="*/ 172 w 218"/>
                  <a:gd name="T15" fmla="*/ 63 h 142"/>
                  <a:gd name="T16" fmla="*/ 214 w 218"/>
                  <a:gd name="T17" fmla="*/ 37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8" h="142">
                    <a:moveTo>
                      <a:pt x="214" y="37"/>
                    </a:moveTo>
                    <a:cubicBezTo>
                      <a:pt x="214" y="17"/>
                      <a:pt x="156" y="0"/>
                      <a:pt x="96" y="6"/>
                    </a:cubicBezTo>
                    <a:cubicBezTo>
                      <a:pt x="46" y="11"/>
                      <a:pt x="0" y="37"/>
                      <a:pt x="0" y="90"/>
                    </a:cubicBezTo>
                    <a:cubicBezTo>
                      <a:pt x="0" y="142"/>
                      <a:pt x="89" y="142"/>
                      <a:pt x="134" y="141"/>
                    </a:cubicBezTo>
                    <a:cubicBezTo>
                      <a:pt x="187" y="140"/>
                      <a:pt x="214" y="135"/>
                      <a:pt x="214" y="121"/>
                    </a:cubicBezTo>
                    <a:cubicBezTo>
                      <a:pt x="214" y="108"/>
                      <a:pt x="170" y="106"/>
                      <a:pt x="170" y="106"/>
                    </a:cubicBezTo>
                    <a:cubicBezTo>
                      <a:pt x="170" y="106"/>
                      <a:pt x="218" y="106"/>
                      <a:pt x="218" y="87"/>
                    </a:cubicBezTo>
                    <a:cubicBezTo>
                      <a:pt x="218" y="69"/>
                      <a:pt x="172" y="63"/>
                      <a:pt x="172" y="63"/>
                    </a:cubicBezTo>
                    <a:cubicBezTo>
                      <a:pt x="172" y="63"/>
                      <a:pt x="214" y="60"/>
                      <a:pt x="214" y="37"/>
                    </a:cubicBezTo>
                    <a:close/>
                  </a:path>
                </a:pathLst>
              </a:custGeom>
              <a:solidFill>
                <a:srgbClr val="FFD0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12" name="Freeform 108"/>
          <p:cNvSpPr>
            <a:spLocks/>
          </p:cNvSpPr>
          <p:nvPr/>
        </p:nvSpPr>
        <p:spPr bwMode="auto">
          <a:xfrm>
            <a:off x="1549312" y="2648972"/>
            <a:ext cx="638010" cy="2740636"/>
          </a:xfrm>
          <a:custGeom>
            <a:avLst/>
            <a:gdLst>
              <a:gd name="T0" fmla="*/ 564 w 564"/>
              <a:gd name="T1" fmla="*/ 2041 h 2041"/>
              <a:gd name="T2" fmla="*/ 0 w 564"/>
              <a:gd name="T3" fmla="*/ 2041 h 2041"/>
              <a:gd name="T4" fmla="*/ 0 w 564"/>
              <a:gd name="T5" fmla="*/ 206 h 2041"/>
              <a:gd name="T6" fmla="*/ 282 w 564"/>
              <a:gd name="T7" fmla="*/ 0 h 2041"/>
              <a:gd name="T8" fmla="*/ 564 w 564"/>
              <a:gd name="T9" fmla="*/ 206 h 2041"/>
              <a:gd name="T10" fmla="*/ 564 w 564"/>
              <a:gd name="T11" fmla="*/ 2041 h 2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4" h="2041">
                <a:moveTo>
                  <a:pt x="564" y="2041"/>
                </a:moveTo>
                <a:lnTo>
                  <a:pt x="0" y="2041"/>
                </a:lnTo>
                <a:lnTo>
                  <a:pt x="0" y="206"/>
                </a:lnTo>
                <a:lnTo>
                  <a:pt x="282" y="0"/>
                </a:lnTo>
                <a:lnTo>
                  <a:pt x="564" y="206"/>
                </a:lnTo>
                <a:lnTo>
                  <a:pt x="564" y="2041"/>
                </a:ln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20000"/>
                  <a:lumOff val="80000"/>
                </a:schemeClr>
              </a:gs>
              <a:gs pos="19000">
                <a:schemeClr val="accent3"/>
              </a:gs>
              <a:gs pos="19000">
                <a:schemeClr val="accent3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2" name="组合 41"/>
          <p:cNvGrpSpPr/>
          <p:nvPr/>
        </p:nvGrpSpPr>
        <p:grpSpPr>
          <a:xfrm>
            <a:off x="1244600" y="5290748"/>
            <a:ext cx="1123610" cy="1126152"/>
            <a:chOff x="1176401" y="5222395"/>
            <a:chExt cx="1260008" cy="1262858"/>
          </a:xfrm>
        </p:grpSpPr>
        <p:sp>
          <p:nvSpPr>
            <p:cNvPr id="53" name="Oval 50"/>
            <p:cNvSpPr>
              <a:spLocks noChangeArrowheads="1"/>
            </p:cNvSpPr>
            <p:nvPr/>
          </p:nvSpPr>
          <p:spPr bwMode="auto">
            <a:xfrm>
              <a:off x="1176401" y="5222395"/>
              <a:ext cx="1260008" cy="1262858"/>
            </a:xfrm>
            <a:prstGeom prst="ellipse">
              <a:avLst/>
            </a:prstGeom>
            <a:solidFill>
              <a:srgbClr val="6FAB96"/>
            </a:solidFill>
            <a:ln w="57150">
              <a:solidFill>
                <a:schemeClr val="accent3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13" name="组合 112"/>
            <p:cNvGrpSpPr/>
            <p:nvPr/>
          </p:nvGrpSpPr>
          <p:grpSpPr>
            <a:xfrm>
              <a:off x="1274429" y="5440352"/>
              <a:ext cx="1078240" cy="757094"/>
              <a:chOff x="1343025" y="4876404"/>
              <a:chExt cx="1103313" cy="774700"/>
            </a:xfrm>
          </p:grpSpPr>
          <p:sp>
            <p:nvSpPr>
              <p:cNvPr id="79" name="Freeform 76"/>
              <p:cNvSpPr>
                <a:spLocks/>
              </p:cNvSpPr>
              <p:nvPr/>
            </p:nvSpPr>
            <p:spPr bwMode="auto">
              <a:xfrm>
                <a:off x="1498600" y="5003404"/>
                <a:ext cx="790575" cy="503238"/>
              </a:xfrm>
              <a:custGeom>
                <a:avLst/>
                <a:gdLst>
                  <a:gd name="T0" fmla="*/ 400 w 423"/>
                  <a:gd name="T1" fmla="*/ 269 h 269"/>
                  <a:gd name="T2" fmla="*/ 23 w 423"/>
                  <a:gd name="T3" fmla="*/ 269 h 269"/>
                  <a:gd name="T4" fmla="*/ 5 w 423"/>
                  <a:gd name="T5" fmla="*/ 254 h 269"/>
                  <a:gd name="T6" fmla="*/ 0 w 423"/>
                  <a:gd name="T7" fmla="*/ 211 h 269"/>
                  <a:gd name="T8" fmla="*/ 212 w 423"/>
                  <a:gd name="T9" fmla="*/ 0 h 269"/>
                  <a:gd name="T10" fmla="*/ 295 w 423"/>
                  <a:gd name="T11" fmla="*/ 17 h 269"/>
                  <a:gd name="T12" fmla="*/ 306 w 423"/>
                  <a:gd name="T13" fmla="*/ 35 h 269"/>
                  <a:gd name="T14" fmla="*/ 294 w 423"/>
                  <a:gd name="T15" fmla="*/ 52 h 269"/>
                  <a:gd name="T16" fmla="*/ 255 w 423"/>
                  <a:gd name="T17" fmla="*/ 75 h 269"/>
                  <a:gd name="T18" fmla="*/ 255 w 423"/>
                  <a:gd name="T19" fmla="*/ 129 h 269"/>
                  <a:gd name="T20" fmla="*/ 310 w 423"/>
                  <a:gd name="T21" fmla="*/ 129 h 269"/>
                  <a:gd name="T22" fmla="*/ 337 w 423"/>
                  <a:gd name="T23" fmla="*/ 78 h 269"/>
                  <a:gd name="T24" fmla="*/ 351 w 423"/>
                  <a:gd name="T25" fmla="*/ 64 h 269"/>
                  <a:gd name="T26" fmla="*/ 370 w 423"/>
                  <a:gd name="T27" fmla="*/ 70 h 269"/>
                  <a:gd name="T28" fmla="*/ 423 w 423"/>
                  <a:gd name="T29" fmla="*/ 211 h 269"/>
                  <a:gd name="T30" fmla="*/ 419 w 423"/>
                  <a:gd name="T31" fmla="*/ 254 h 269"/>
                  <a:gd name="T32" fmla="*/ 400 w 423"/>
                  <a:gd name="T33" fmla="*/ 269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23" h="269">
                    <a:moveTo>
                      <a:pt x="400" y="269"/>
                    </a:moveTo>
                    <a:cubicBezTo>
                      <a:pt x="23" y="269"/>
                      <a:pt x="23" y="269"/>
                      <a:pt x="23" y="269"/>
                    </a:cubicBezTo>
                    <a:cubicBezTo>
                      <a:pt x="14" y="269"/>
                      <a:pt x="6" y="263"/>
                      <a:pt x="5" y="254"/>
                    </a:cubicBezTo>
                    <a:cubicBezTo>
                      <a:pt x="2" y="240"/>
                      <a:pt x="0" y="226"/>
                      <a:pt x="0" y="211"/>
                    </a:cubicBezTo>
                    <a:cubicBezTo>
                      <a:pt x="0" y="95"/>
                      <a:pt x="95" y="0"/>
                      <a:pt x="212" y="0"/>
                    </a:cubicBezTo>
                    <a:cubicBezTo>
                      <a:pt x="241" y="0"/>
                      <a:pt x="268" y="5"/>
                      <a:pt x="295" y="17"/>
                    </a:cubicBezTo>
                    <a:cubicBezTo>
                      <a:pt x="302" y="20"/>
                      <a:pt x="306" y="27"/>
                      <a:pt x="306" y="35"/>
                    </a:cubicBezTo>
                    <a:cubicBezTo>
                      <a:pt x="306" y="42"/>
                      <a:pt x="301" y="49"/>
                      <a:pt x="294" y="52"/>
                    </a:cubicBezTo>
                    <a:cubicBezTo>
                      <a:pt x="278" y="58"/>
                      <a:pt x="263" y="67"/>
                      <a:pt x="255" y="75"/>
                    </a:cubicBezTo>
                    <a:cubicBezTo>
                      <a:pt x="240" y="90"/>
                      <a:pt x="240" y="114"/>
                      <a:pt x="255" y="129"/>
                    </a:cubicBezTo>
                    <a:cubicBezTo>
                      <a:pt x="270" y="144"/>
                      <a:pt x="295" y="144"/>
                      <a:pt x="310" y="129"/>
                    </a:cubicBezTo>
                    <a:cubicBezTo>
                      <a:pt x="318" y="121"/>
                      <a:pt x="331" y="100"/>
                      <a:pt x="337" y="78"/>
                    </a:cubicBezTo>
                    <a:cubicBezTo>
                      <a:pt x="339" y="71"/>
                      <a:pt x="344" y="66"/>
                      <a:pt x="351" y="64"/>
                    </a:cubicBezTo>
                    <a:cubicBezTo>
                      <a:pt x="358" y="63"/>
                      <a:pt x="365" y="65"/>
                      <a:pt x="370" y="70"/>
                    </a:cubicBezTo>
                    <a:cubicBezTo>
                      <a:pt x="404" y="109"/>
                      <a:pt x="423" y="159"/>
                      <a:pt x="423" y="211"/>
                    </a:cubicBezTo>
                    <a:cubicBezTo>
                      <a:pt x="423" y="226"/>
                      <a:pt x="422" y="240"/>
                      <a:pt x="419" y="254"/>
                    </a:cubicBezTo>
                    <a:cubicBezTo>
                      <a:pt x="417" y="263"/>
                      <a:pt x="409" y="269"/>
                      <a:pt x="400" y="269"/>
                    </a:cubicBezTo>
                    <a:close/>
                  </a:path>
                </a:pathLst>
              </a:custGeom>
              <a:solidFill>
                <a:srgbClr val="F37B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Freeform 77"/>
              <p:cNvSpPr>
                <a:spLocks/>
              </p:cNvSpPr>
              <p:nvPr/>
            </p:nvSpPr>
            <p:spPr bwMode="auto">
              <a:xfrm>
                <a:off x="1893888" y="5003404"/>
                <a:ext cx="395288" cy="503238"/>
              </a:xfrm>
              <a:custGeom>
                <a:avLst/>
                <a:gdLst>
                  <a:gd name="T0" fmla="*/ 188 w 211"/>
                  <a:gd name="T1" fmla="*/ 269 h 269"/>
                  <a:gd name="T2" fmla="*/ 207 w 211"/>
                  <a:gd name="T3" fmla="*/ 254 h 269"/>
                  <a:gd name="T4" fmla="*/ 211 w 211"/>
                  <a:gd name="T5" fmla="*/ 211 h 269"/>
                  <a:gd name="T6" fmla="*/ 158 w 211"/>
                  <a:gd name="T7" fmla="*/ 70 h 269"/>
                  <a:gd name="T8" fmla="*/ 139 w 211"/>
                  <a:gd name="T9" fmla="*/ 64 h 269"/>
                  <a:gd name="T10" fmla="*/ 125 w 211"/>
                  <a:gd name="T11" fmla="*/ 78 h 269"/>
                  <a:gd name="T12" fmla="*/ 98 w 211"/>
                  <a:gd name="T13" fmla="*/ 129 h 269"/>
                  <a:gd name="T14" fmla="*/ 43 w 211"/>
                  <a:gd name="T15" fmla="*/ 129 h 269"/>
                  <a:gd name="T16" fmla="*/ 43 w 211"/>
                  <a:gd name="T17" fmla="*/ 75 h 269"/>
                  <a:gd name="T18" fmla="*/ 82 w 211"/>
                  <a:gd name="T19" fmla="*/ 52 h 269"/>
                  <a:gd name="T20" fmla="*/ 94 w 211"/>
                  <a:gd name="T21" fmla="*/ 35 h 269"/>
                  <a:gd name="T22" fmla="*/ 83 w 211"/>
                  <a:gd name="T23" fmla="*/ 17 h 269"/>
                  <a:gd name="T24" fmla="*/ 0 w 211"/>
                  <a:gd name="T25" fmla="*/ 0 h 269"/>
                  <a:gd name="T26" fmla="*/ 0 w 211"/>
                  <a:gd name="T27" fmla="*/ 269 h 269"/>
                  <a:gd name="T28" fmla="*/ 188 w 211"/>
                  <a:gd name="T29" fmla="*/ 269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1" h="269">
                    <a:moveTo>
                      <a:pt x="188" y="269"/>
                    </a:moveTo>
                    <a:cubicBezTo>
                      <a:pt x="197" y="269"/>
                      <a:pt x="205" y="263"/>
                      <a:pt x="207" y="254"/>
                    </a:cubicBezTo>
                    <a:cubicBezTo>
                      <a:pt x="210" y="240"/>
                      <a:pt x="211" y="226"/>
                      <a:pt x="211" y="211"/>
                    </a:cubicBezTo>
                    <a:cubicBezTo>
                      <a:pt x="211" y="159"/>
                      <a:pt x="192" y="109"/>
                      <a:pt x="158" y="70"/>
                    </a:cubicBezTo>
                    <a:cubicBezTo>
                      <a:pt x="153" y="65"/>
                      <a:pt x="146" y="63"/>
                      <a:pt x="139" y="64"/>
                    </a:cubicBezTo>
                    <a:cubicBezTo>
                      <a:pt x="132" y="66"/>
                      <a:pt x="127" y="71"/>
                      <a:pt x="125" y="78"/>
                    </a:cubicBezTo>
                    <a:cubicBezTo>
                      <a:pt x="119" y="100"/>
                      <a:pt x="106" y="121"/>
                      <a:pt x="98" y="129"/>
                    </a:cubicBezTo>
                    <a:cubicBezTo>
                      <a:pt x="83" y="144"/>
                      <a:pt x="58" y="144"/>
                      <a:pt x="43" y="129"/>
                    </a:cubicBezTo>
                    <a:cubicBezTo>
                      <a:pt x="28" y="114"/>
                      <a:pt x="28" y="90"/>
                      <a:pt x="43" y="75"/>
                    </a:cubicBezTo>
                    <a:cubicBezTo>
                      <a:pt x="51" y="67"/>
                      <a:pt x="66" y="58"/>
                      <a:pt x="82" y="52"/>
                    </a:cubicBezTo>
                    <a:cubicBezTo>
                      <a:pt x="89" y="49"/>
                      <a:pt x="94" y="42"/>
                      <a:pt x="94" y="35"/>
                    </a:cubicBezTo>
                    <a:cubicBezTo>
                      <a:pt x="94" y="27"/>
                      <a:pt x="90" y="20"/>
                      <a:pt x="83" y="17"/>
                    </a:cubicBezTo>
                    <a:cubicBezTo>
                      <a:pt x="56" y="5"/>
                      <a:pt x="29" y="0"/>
                      <a:pt x="0" y="0"/>
                    </a:cubicBezTo>
                    <a:cubicBezTo>
                      <a:pt x="0" y="269"/>
                      <a:pt x="0" y="269"/>
                      <a:pt x="0" y="269"/>
                    </a:cubicBezTo>
                    <a:lnTo>
                      <a:pt x="188" y="269"/>
                    </a:lnTo>
                    <a:close/>
                  </a:path>
                </a:pathLst>
              </a:custGeom>
              <a:solidFill>
                <a:srgbClr val="E567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Freeform 78"/>
              <p:cNvSpPr>
                <a:spLocks/>
              </p:cNvSpPr>
              <p:nvPr/>
            </p:nvSpPr>
            <p:spPr bwMode="auto">
              <a:xfrm>
                <a:off x="2112963" y="4876404"/>
                <a:ext cx="231775" cy="230188"/>
              </a:xfrm>
              <a:custGeom>
                <a:avLst/>
                <a:gdLst>
                  <a:gd name="T0" fmla="*/ 117 w 124"/>
                  <a:gd name="T1" fmla="*/ 62 h 123"/>
                  <a:gd name="T2" fmla="*/ 62 w 124"/>
                  <a:gd name="T3" fmla="*/ 7 h 123"/>
                  <a:gd name="T4" fmla="*/ 35 w 124"/>
                  <a:gd name="T5" fmla="*/ 7 h 123"/>
                  <a:gd name="T6" fmla="*/ 35 w 124"/>
                  <a:gd name="T7" fmla="*/ 34 h 123"/>
                  <a:gd name="T8" fmla="*/ 49 w 124"/>
                  <a:gd name="T9" fmla="*/ 48 h 123"/>
                  <a:gd name="T10" fmla="*/ 8 w 124"/>
                  <a:gd name="T11" fmla="*/ 89 h 123"/>
                  <a:gd name="T12" fmla="*/ 8 w 124"/>
                  <a:gd name="T13" fmla="*/ 116 h 123"/>
                  <a:gd name="T14" fmla="*/ 35 w 124"/>
                  <a:gd name="T15" fmla="*/ 116 h 123"/>
                  <a:gd name="T16" fmla="*/ 76 w 124"/>
                  <a:gd name="T17" fmla="*/ 75 h 123"/>
                  <a:gd name="T18" fmla="*/ 89 w 124"/>
                  <a:gd name="T19" fmla="*/ 89 h 123"/>
                  <a:gd name="T20" fmla="*/ 117 w 124"/>
                  <a:gd name="T21" fmla="*/ 89 h 123"/>
                  <a:gd name="T22" fmla="*/ 117 w 124"/>
                  <a:gd name="T23" fmla="*/ 6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" h="123">
                    <a:moveTo>
                      <a:pt x="117" y="62"/>
                    </a:moveTo>
                    <a:cubicBezTo>
                      <a:pt x="62" y="7"/>
                      <a:pt x="62" y="7"/>
                      <a:pt x="62" y="7"/>
                    </a:cubicBezTo>
                    <a:cubicBezTo>
                      <a:pt x="55" y="0"/>
                      <a:pt x="42" y="0"/>
                      <a:pt x="35" y="7"/>
                    </a:cubicBezTo>
                    <a:cubicBezTo>
                      <a:pt x="27" y="15"/>
                      <a:pt x="27" y="27"/>
                      <a:pt x="35" y="34"/>
                    </a:cubicBezTo>
                    <a:cubicBezTo>
                      <a:pt x="49" y="48"/>
                      <a:pt x="49" y="48"/>
                      <a:pt x="49" y="48"/>
                    </a:cubicBezTo>
                    <a:cubicBezTo>
                      <a:pt x="8" y="89"/>
                      <a:pt x="8" y="89"/>
                      <a:pt x="8" y="89"/>
                    </a:cubicBezTo>
                    <a:cubicBezTo>
                      <a:pt x="0" y="96"/>
                      <a:pt x="0" y="108"/>
                      <a:pt x="8" y="116"/>
                    </a:cubicBezTo>
                    <a:cubicBezTo>
                      <a:pt x="15" y="123"/>
                      <a:pt x="27" y="123"/>
                      <a:pt x="35" y="116"/>
                    </a:cubicBezTo>
                    <a:cubicBezTo>
                      <a:pt x="76" y="75"/>
                      <a:pt x="76" y="75"/>
                      <a:pt x="76" y="75"/>
                    </a:cubicBezTo>
                    <a:cubicBezTo>
                      <a:pt x="89" y="89"/>
                      <a:pt x="89" y="89"/>
                      <a:pt x="89" y="89"/>
                    </a:cubicBezTo>
                    <a:cubicBezTo>
                      <a:pt x="97" y="96"/>
                      <a:pt x="109" y="96"/>
                      <a:pt x="117" y="89"/>
                    </a:cubicBezTo>
                    <a:cubicBezTo>
                      <a:pt x="124" y="81"/>
                      <a:pt x="124" y="69"/>
                      <a:pt x="117" y="62"/>
                    </a:cubicBezTo>
                    <a:close/>
                  </a:path>
                </a:pathLst>
              </a:custGeom>
              <a:solidFill>
                <a:srgbClr val="BDDE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Freeform 79"/>
              <p:cNvSpPr>
                <a:spLocks/>
              </p:cNvSpPr>
              <p:nvPr/>
            </p:nvSpPr>
            <p:spPr bwMode="auto">
              <a:xfrm>
                <a:off x="1425575" y="5433616"/>
                <a:ext cx="938213" cy="217488"/>
              </a:xfrm>
              <a:custGeom>
                <a:avLst/>
                <a:gdLst>
                  <a:gd name="T0" fmla="*/ 443 w 502"/>
                  <a:gd name="T1" fmla="*/ 116 h 116"/>
                  <a:gd name="T2" fmla="*/ 59 w 502"/>
                  <a:gd name="T3" fmla="*/ 116 h 116"/>
                  <a:gd name="T4" fmla="*/ 41 w 502"/>
                  <a:gd name="T5" fmla="*/ 105 h 116"/>
                  <a:gd name="T6" fmla="*/ 3 w 502"/>
                  <a:gd name="T7" fmla="*/ 28 h 116"/>
                  <a:gd name="T8" fmla="*/ 4 w 502"/>
                  <a:gd name="T9" fmla="*/ 10 h 116"/>
                  <a:gd name="T10" fmla="*/ 20 w 502"/>
                  <a:gd name="T11" fmla="*/ 0 h 116"/>
                  <a:gd name="T12" fmla="*/ 482 w 502"/>
                  <a:gd name="T13" fmla="*/ 0 h 116"/>
                  <a:gd name="T14" fmla="*/ 498 w 502"/>
                  <a:gd name="T15" fmla="*/ 10 h 116"/>
                  <a:gd name="T16" fmla="*/ 499 w 502"/>
                  <a:gd name="T17" fmla="*/ 28 h 116"/>
                  <a:gd name="T18" fmla="*/ 460 w 502"/>
                  <a:gd name="T19" fmla="*/ 105 h 116"/>
                  <a:gd name="T20" fmla="*/ 443 w 502"/>
                  <a:gd name="T21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2" h="116">
                    <a:moveTo>
                      <a:pt x="443" y="116"/>
                    </a:moveTo>
                    <a:cubicBezTo>
                      <a:pt x="59" y="116"/>
                      <a:pt x="59" y="116"/>
                      <a:pt x="59" y="116"/>
                    </a:cubicBezTo>
                    <a:cubicBezTo>
                      <a:pt x="51" y="116"/>
                      <a:pt x="45" y="112"/>
                      <a:pt x="41" y="105"/>
                    </a:cubicBezTo>
                    <a:cubicBezTo>
                      <a:pt x="3" y="28"/>
                      <a:pt x="3" y="28"/>
                      <a:pt x="3" y="28"/>
                    </a:cubicBezTo>
                    <a:cubicBezTo>
                      <a:pt x="0" y="22"/>
                      <a:pt x="0" y="15"/>
                      <a:pt x="4" y="10"/>
                    </a:cubicBezTo>
                    <a:cubicBezTo>
                      <a:pt x="7" y="4"/>
                      <a:pt x="13" y="0"/>
                      <a:pt x="20" y="0"/>
                    </a:cubicBezTo>
                    <a:cubicBezTo>
                      <a:pt x="482" y="0"/>
                      <a:pt x="482" y="0"/>
                      <a:pt x="482" y="0"/>
                    </a:cubicBezTo>
                    <a:cubicBezTo>
                      <a:pt x="488" y="0"/>
                      <a:pt x="494" y="4"/>
                      <a:pt x="498" y="10"/>
                    </a:cubicBezTo>
                    <a:cubicBezTo>
                      <a:pt x="501" y="15"/>
                      <a:pt x="502" y="22"/>
                      <a:pt x="499" y="28"/>
                    </a:cubicBezTo>
                    <a:cubicBezTo>
                      <a:pt x="460" y="105"/>
                      <a:pt x="460" y="105"/>
                      <a:pt x="460" y="105"/>
                    </a:cubicBezTo>
                    <a:cubicBezTo>
                      <a:pt x="457" y="112"/>
                      <a:pt x="450" y="116"/>
                      <a:pt x="443" y="116"/>
                    </a:cubicBezTo>
                    <a:close/>
                  </a:path>
                </a:pathLst>
              </a:custGeom>
              <a:solidFill>
                <a:srgbClr val="FFE0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Freeform 80"/>
              <p:cNvSpPr>
                <a:spLocks/>
              </p:cNvSpPr>
              <p:nvPr/>
            </p:nvSpPr>
            <p:spPr bwMode="auto">
              <a:xfrm>
                <a:off x="1893888" y="5433616"/>
                <a:ext cx="469900" cy="217488"/>
              </a:xfrm>
              <a:custGeom>
                <a:avLst/>
                <a:gdLst>
                  <a:gd name="T0" fmla="*/ 0 w 251"/>
                  <a:gd name="T1" fmla="*/ 116 h 116"/>
                  <a:gd name="T2" fmla="*/ 192 w 251"/>
                  <a:gd name="T3" fmla="*/ 116 h 116"/>
                  <a:gd name="T4" fmla="*/ 209 w 251"/>
                  <a:gd name="T5" fmla="*/ 105 h 116"/>
                  <a:gd name="T6" fmla="*/ 248 w 251"/>
                  <a:gd name="T7" fmla="*/ 28 h 116"/>
                  <a:gd name="T8" fmla="*/ 247 w 251"/>
                  <a:gd name="T9" fmla="*/ 10 h 116"/>
                  <a:gd name="T10" fmla="*/ 231 w 251"/>
                  <a:gd name="T11" fmla="*/ 0 h 116"/>
                  <a:gd name="T12" fmla="*/ 0 w 251"/>
                  <a:gd name="T13" fmla="*/ 0 h 116"/>
                  <a:gd name="T14" fmla="*/ 0 w 251"/>
                  <a:gd name="T15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1" h="116">
                    <a:moveTo>
                      <a:pt x="0" y="116"/>
                    </a:moveTo>
                    <a:cubicBezTo>
                      <a:pt x="192" y="116"/>
                      <a:pt x="192" y="116"/>
                      <a:pt x="192" y="116"/>
                    </a:cubicBezTo>
                    <a:cubicBezTo>
                      <a:pt x="199" y="116"/>
                      <a:pt x="206" y="112"/>
                      <a:pt x="209" y="105"/>
                    </a:cubicBezTo>
                    <a:cubicBezTo>
                      <a:pt x="248" y="28"/>
                      <a:pt x="248" y="28"/>
                      <a:pt x="248" y="28"/>
                    </a:cubicBezTo>
                    <a:cubicBezTo>
                      <a:pt x="251" y="22"/>
                      <a:pt x="250" y="15"/>
                      <a:pt x="247" y="10"/>
                    </a:cubicBezTo>
                    <a:cubicBezTo>
                      <a:pt x="243" y="4"/>
                      <a:pt x="237" y="0"/>
                      <a:pt x="231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FECC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Freeform 81"/>
              <p:cNvSpPr>
                <a:spLocks/>
              </p:cNvSpPr>
              <p:nvPr/>
            </p:nvSpPr>
            <p:spPr bwMode="auto">
              <a:xfrm>
                <a:off x="1343025" y="5433616"/>
                <a:ext cx="1103313" cy="73025"/>
              </a:xfrm>
              <a:custGeom>
                <a:avLst/>
                <a:gdLst>
                  <a:gd name="T0" fmla="*/ 570 w 590"/>
                  <a:gd name="T1" fmla="*/ 39 h 39"/>
                  <a:gd name="T2" fmla="*/ 19 w 590"/>
                  <a:gd name="T3" fmla="*/ 39 h 39"/>
                  <a:gd name="T4" fmla="*/ 0 w 590"/>
                  <a:gd name="T5" fmla="*/ 20 h 39"/>
                  <a:gd name="T6" fmla="*/ 0 w 590"/>
                  <a:gd name="T7" fmla="*/ 20 h 39"/>
                  <a:gd name="T8" fmla="*/ 19 w 590"/>
                  <a:gd name="T9" fmla="*/ 0 h 39"/>
                  <a:gd name="T10" fmla="*/ 570 w 590"/>
                  <a:gd name="T11" fmla="*/ 0 h 39"/>
                  <a:gd name="T12" fmla="*/ 590 w 590"/>
                  <a:gd name="T13" fmla="*/ 20 h 39"/>
                  <a:gd name="T14" fmla="*/ 590 w 590"/>
                  <a:gd name="T15" fmla="*/ 20 h 39"/>
                  <a:gd name="T16" fmla="*/ 570 w 590"/>
                  <a:gd name="T17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0" h="39">
                    <a:moveTo>
                      <a:pt x="570" y="39"/>
                    </a:moveTo>
                    <a:cubicBezTo>
                      <a:pt x="19" y="39"/>
                      <a:pt x="19" y="39"/>
                      <a:pt x="19" y="39"/>
                    </a:cubicBezTo>
                    <a:cubicBezTo>
                      <a:pt x="9" y="39"/>
                      <a:pt x="0" y="3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19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1" y="0"/>
                      <a:pt x="590" y="9"/>
                      <a:pt x="590" y="20"/>
                    </a:cubicBezTo>
                    <a:cubicBezTo>
                      <a:pt x="590" y="20"/>
                      <a:pt x="590" y="20"/>
                      <a:pt x="590" y="20"/>
                    </a:cubicBezTo>
                    <a:cubicBezTo>
                      <a:pt x="590" y="30"/>
                      <a:pt x="581" y="39"/>
                      <a:pt x="570" y="39"/>
                    </a:cubicBezTo>
                    <a:close/>
                  </a:path>
                </a:pathLst>
              </a:custGeom>
              <a:solidFill>
                <a:srgbClr val="88CC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Freeform 82"/>
              <p:cNvSpPr>
                <a:spLocks/>
              </p:cNvSpPr>
              <p:nvPr/>
            </p:nvSpPr>
            <p:spPr bwMode="auto">
              <a:xfrm>
                <a:off x="1893888" y="5433616"/>
                <a:ext cx="552450" cy="73025"/>
              </a:xfrm>
              <a:custGeom>
                <a:avLst/>
                <a:gdLst>
                  <a:gd name="T0" fmla="*/ 275 w 295"/>
                  <a:gd name="T1" fmla="*/ 0 h 39"/>
                  <a:gd name="T2" fmla="*/ 0 w 295"/>
                  <a:gd name="T3" fmla="*/ 0 h 39"/>
                  <a:gd name="T4" fmla="*/ 0 w 295"/>
                  <a:gd name="T5" fmla="*/ 39 h 39"/>
                  <a:gd name="T6" fmla="*/ 275 w 295"/>
                  <a:gd name="T7" fmla="*/ 39 h 39"/>
                  <a:gd name="T8" fmla="*/ 295 w 295"/>
                  <a:gd name="T9" fmla="*/ 20 h 39"/>
                  <a:gd name="T10" fmla="*/ 275 w 295"/>
                  <a:gd name="T11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5" h="39">
                    <a:moveTo>
                      <a:pt x="27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275" y="39"/>
                      <a:pt x="275" y="39"/>
                      <a:pt x="275" y="39"/>
                    </a:cubicBezTo>
                    <a:cubicBezTo>
                      <a:pt x="286" y="39"/>
                      <a:pt x="295" y="30"/>
                      <a:pt x="295" y="20"/>
                    </a:cubicBezTo>
                    <a:cubicBezTo>
                      <a:pt x="295" y="9"/>
                      <a:pt x="286" y="0"/>
                      <a:pt x="275" y="0"/>
                    </a:cubicBezTo>
                    <a:close/>
                  </a:path>
                </a:pathLst>
              </a:custGeom>
              <a:solidFill>
                <a:srgbClr val="7FB3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Freeform 83"/>
              <p:cNvSpPr>
                <a:spLocks/>
              </p:cNvSpPr>
              <p:nvPr/>
            </p:nvSpPr>
            <p:spPr bwMode="auto">
              <a:xfrm>
                <a:off x="1878013" y="5006579"/>
                <a:ext cx="338138" cy="346075"/>
              </a:xfrm>
              <a:custGeom>
                <a:avLst/>
                <a:gdLst>
                  <a:gd name="T0" fmla="*/ 161 w 181"/>
                  <a:gd name="T1" fmla="*/ 19 h 185"/>
                  <a:gd name="T2" fmla="*/ 77 w 181"/>
                  <a:gd name="T3" fmla="*/ 14 h 185"/>
                  <a:gd name="T4" fmla="*/ 25 w 181"/>
                  <a:gd name="T5" fmla="*/ 46 h 185"/>
                  <a:gd name="T6" fmla="*/ 9 w 181"/>
                  <a:gd name="T7" fmla="*/ 70 h 185"/>
                  <a:gd name="T8" fmla="*/ 9 w 181"/>
                  <a:gd name="T9" fmla="*/ 131 h 185"/>
                  <a:gd name="T10" fmla="*/ 25 w 181"/>
                  <a:gd name="T11" fmla="*/ 155 h 185"/>
                  <a:gd name="T12" fmla="*/ 134 w 181"/>
                  <a:gd name="T13" fmla="*/ 155 h 185"/>
                  <a:gd name="T14" fmla="*/ 171 w 181"/>
                  <a:gd name="T15" fmla="*/ 86 h 185"/>
                  <a:gd name="T16" fmla="*/ 171 w 181"/>
                  <a:gd name="T17" fmla="*/ 86 h 185"/>
                  <a:gd name="T18" fmla="*/ 161 w 181"/>
                  <a:gd name="T19" fmla="*/ 19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1" h="185">
                    <a:moveTo>
                      <a:pt x="161" y="19"/>
                    </a:moveTo>
                    <a:cubicBezTo>
                      <a:pt x="144" y="2"/>
                      <a:pt x="114" y="0"/>
                      <a:pt x="77" y="14"/>
                    </a:cubicBezTo>
                    <a:cubicBezTo>
                      <a:pt x="56" y="22"/>
                      <a:pt x="37" y="34"/>
                      <a:pt x="25" y="46"/>
                    </a:cubicBezTo>
                    <a:cubicBezTo>
                      <a:pt x="18" y="53"/>
                      <a:pt x="13" y="61"/>
                      <a:pt x="9" y="70"/>
                    </a:cubicBezTo>
                    <a:cubicBezTo>
                      <a:pt x="0" y="89"/>
                      <a:pt x="0" y="111"/>
                      <a:pt x="9" y="131"/>
                    </a:cubicBezTo>
                    <a:cubicBezTo>
                      <a:pt x="13" y="140"/>
                      <a:pt x="18" y="148"/>
                      <a:pt x="25" y="155"/>
                    </a:cubicBezTo>
                    <a:cubicBezTo>
                      <a:pt x="55" y="185"/>
                      <a:pt x="104" y="185"/>
                      <a:pt x="134" y="155"/>
                    </a:cubicBezTo>
                    <a:cubicBezTo>
                      <a:pt x="149" y="140"/>
                      <a:pt x="164" y="112"/>
                      <a:pt x="171" y="86"/>
                    </a:cubicBezTo>
                    <a:cubicBezTo>
                      <a:pt x="171" y="86"/>
                      <a:pt x="171" y="86"/>
                      <a:pt x="171" y="86"/>
                    </a:cubicBezTo>
                    <a:cubicBezTo>
                      <a:pt x="181" y="49"/>
                      <a:pt x="171" y="29"/>
                      <a:pt x="161" y="19"/>
                    </a:cubicBezTo>
                    <a:close/>
                  </a:path>
                </a:pathLst>
              </a:custGeom>
              <a:solidFill>
                <a:srgbClr val="FFC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Freeform 84"/>
              <p:cNvSpPr>
                <a:spLocks/>
              </p:cNvSpPr>
              <p:nvPr/>
            </p:nvSpPr>
            <p:spPr bwMode="auto">
              <a:xfrm>
                <a:off x="1893888" y="5006579"/>
                <a:ext cx="322263" cy="346075"/>
              </a:xfrm>
              <a:custGeom>
                <a:avLst/>
                <a:gdLst>
                  <a:gd name="T0" fmla="*/ 162 w 172"/>
                  <a:gd name="T1" fmla="*/ 86 h 185"/>
                  <a:gd name="T2" fmla="*/ 162 w 172"/>
                  <a:gd name="T3" fmla="*/ 86 h 185"/>
                  <a:gd name="T4" fmla="*/ 125 w 172"/>
                  <a:gd name="T5" fmla="*/ 155 h 185"/>
                  <a:gd name="T6" fmla="*/ 16 w 172"/>
                  <a:gd name="T7" fmla="*/ 155 h 185"/>
                  <a:gd name="T8" fmla="*/ 0 w 172"/>
                  <a:gd name="T9" fmla="*/ 131 h 185"/>
                  <a:gd name="T10" fmla="*/ 0 w 172"/>
                  <a:gd name="T11" fmla="*/ 70 h 185"/>
                  <a:gd name="T12" fmla="*/ 16 w 172"/>
                  <a:gd name="T13" fmla="*/ 46 h 185"/>
                  <a:gd name="T14" fmla="*/ 68 w 172"/>
                  <a:gd name="T15" fmla="*/ 14 h 185"/>
                  <a:gd name="T16" fmla="*/ 152 w 172"/>
                  <a:gd name="T17" fmla="*/ 19 h 185"/>
                  <a:gd name="T18" fmla="*/ 162 w 172"/>
                  <a:gd name="T19" fmla="*/ 86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2" h="185">
                    <a:moveTo>
                      <a:pt x="162" y="86"/>
                    </a:moveTo>
                    <a:cubicBezTo>
                      <a:pt x="162" y="86"/>
                      <a:pt x="162" y="86"/>
                      <a:pt x="162" y="86"/>
                    </a:cubicBezTo>
                    <a:cubicBezTo>
                      <a:pt x="155" y="112"/>
                      <a:pt x="140" y="140"/>
                      <a:pt x="125" y="155"/>
                    </a:cubicBezTo>
                    <a:cubicBezTo>
                      <a:pt x="95" y="185"/>
                      <a:pt x="46" y="185"/>
                      <a:pt x="16" y="155"/>
                    </a:cubicBezTo>
                    <a:cubicBezTo>
                      <a:pt x="9" y="148"/>
                      <a:pt x="4" y="140"/>
                      <a:pt x="0" y="13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4" y="61"/>
                      <a:pt x="9" y="53"/>
                      <a:pt x="16" y="46"/>
                    </a:cubicBezTo>
                    <a:cubicBezTo>
                      <a:pt x="28" y="34"/>
                      <a:pt x="47" y="22"/>
                      <a:pt x="68" y="14"/>
                    </a:cubicBezTo>
                    <a:cubicBezTo>
                      <a:pt x="105" y="0"/>
                      <a:pt x="135" y="2"/>
                      <a:pt x="152" y="19"/>
                    </a:cubicBezTo>
                    <a:cubicBezTo>
                      <a:pt x="162" y="29"/>
                      <a:pt x="172" y="49"/>
                      <a:pt x="162" y="86"/>
                    </a:cubicBezTo>
                    <a:close/>
                  </a:path>
                </a:pathLst>
              </a:custGeom>
              <a:solidFill>
                <a:srgbClr val="F9A9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32" name="Freeform 108"/>
          <p:cNvSpPr>
            <a:spLocks/>
          </p:cNvSpPr>
          <p:nvPr/>
        </p:nvSpPr>
        <p:spPr bwMode="auto">
          <a:xfrm>
            <a:off x="3101888" y="2648972"/>
            <a:ext cx="638010" cy="2740636"/>
          </a:xfrm>
          <a:custGeom>
            <a:avLst/>
            <a:gdLst>
              <a:gd name="T0" fmla="*/ 564 w 564"/>
              <a:gd name="T1" fmla="*/ 2041 h 2041"/>
              <a:gd name="T2" fmla="*/ 0 w 564"/>
              <a:gd name="T3" fmla="*/ 2041 h 2041"/>
              <a:gd name="T4" fmla="*/ 0 w 564"/>
              <a:gd name="T5" fmla="*/ 206 h 2041"/>
              <a:gd name="T6" fmla="*/ 282 w 564"/>
              <a:gd name="T7" fmla="*/ 0 h 2041"/>
              <a:gd name="T8" fmla="*/ 564 w 564"/>
              <a:gd name="T9" fmla="*/ 206 h 2041"/>
              <a:gd name="T10" fmla="*/ 564 w 564"/>
              <a:gd name="T11" fmla="*/ 2041 h 2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4" h="2041">
                <a:moveTo>
                  <a:pt x="564" y="2041"/>
                </a:moveTo>
                <a:lnTo>
                  <a:pt x="0" y="2041"/>
                </a:lnTo>
                <a:lnTo>
                  <a:pt x="0" y="206"/>
                </a:lnTo>
                <a:lnTo>
                  <a:pt x="282" y="0"/>
                </a:lnTo>
                <a:lnTo>
                  <a:pt x="564" y="206"/>
                </a:lnTo>
                <a:lnTo>
                  <a:pt x="564" y="2041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3">
                  <a:lumMod val="20000"/>
                  <a:lumOff val="80000"/>
                </a:schemeClr>
              </a:gs>
              <a:gs pos="10000">
                <a:schemeClr val="accent2"/>
              </a:gs>
              <a:gs pos="10000">
                <a:schemeClr val="accent3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5" name="Freeform 108"/>
          <p:cNvSpPr>
            <a:spLocks/>
          </p:cNvSpPr>
          <p:nvPr/>
        </p:nvSpPr>
        <p:spPr bwMode="auto">
          <a:xfrm>
            <a:off x="8575926" y="2648972"/>
            <a:ext cx="638010" cy="2740636"/>
          </a:xfrm>
          <a:custGeom>
            <a:avLst/>
            <a:gdLst>
              <a:gd name="T0" fmla="*/ 564 w 564"/>
              <a:gd name="T1" fmla="*/ 2041 h 2041"/>
              <a:gd name="T2" fmla="*/ 0 w 564"/>
              <a:gd name="T3" fmla="*/ 2041 h 2041"/>
              <a:gd name="T4" fmla="*/ 0 w 564"/>
              <a:gd name="T5" fmla="*/ 206 h 2041"/>
              <a:gd name="T6" fmla="*/ 282 w 564"/>
              <a:gd name="T7" fmla="*/ 0 h 2041"/>
              <a:gd name="T8" fmla="*/ 564 w 564"/>
              <a:gd name="T9" fmla="*/ 206 h 2041"/>
              <a:gd name="T10" fmla="*/ 564 w 564"/>
              <a:gd name="T11" fmla="*/ 2041 h 2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4" h="2041">
                <a:moveTo>
                  <a:pt x="564" y="2041"/>
                </a:moveTo>
                <a:lnTo>
                  <a:pt x="0" y="2041"/>
                </a:lnTo>
                <a:lnTo>
                  <a:pt x="0" y="206"/>
                </a:lnTo>
                <a:lnTo>
                  <a:pt x="282" y="0"/>
                </a:lnTo>
                <a:lnTo>
                  <a:pt x="564" y="206"/>
                </a:lnTo>
                <a:lnTo>
                  <a:pt x="564" y="2041"/>
                </a:ln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20000"/>
                  <a:lumOff val="80000"/>
                </a:schemeClr>
              </a:gs>
              <a:gs pos="6000">
                <a:schemeClr val="accent3"/>
              </a:gs>
              <a:gs pos="6000">
                <a:schemeClr val="accent3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0" name="组合 39"/>
          <p:cNvGrpSpPr/>
          <p:nvPr/>
        </p:nvGrpSpPr>
        <p:grpSpPr>
          <a:xfrm>
            <a:off x="8271214" y="5290748"/>
            <a:ext cx="1123610" cy="1126152"/>
            <a:chOff x="8203015" y="5222395"/>
            <a:chExt cx="1260008" cy="1262858"/>
          </a:xfrm>
        </p:grpSpPr>
        <p:sp>
          <p:nvSpPr>
            <p:cNvPr id="146" name="Oval 50"/>
            <p:cNvSpPr>
              <a:spLocks noChangeArrowheads="1"/>
            </p:cNvSpPr>
            <p:nvPr/>
          </p:nvSpPr>
          <p:spPr bwMode="auto">
            <a:xfrm>
              <a:off x="8203015" y="5222395"/>
              <a:ext cx="1260008" cy="1262858"/>
            </a:xfrm>
            <a:prstGeom prst="ellipse">
              <a:avLst/>
            </a:prstGeom>
            <a:solidFill>
              <a:srgbClr val="6FAB96"/>
            </a:solidFill>
            <a:ln w="57150">
              <a:solidFill>
                <a:schemeClr val="accent3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27" name="组合 126"/>
            <p:cNvGrpSpPr/>
            <p:nvPr/>
          </p:nvGrpSpPr>
          <p:grpSpPr>
            <a:xfrm>
              <a:off x="8333644" y="5460573"/>
              <a:ext cx="895240" cy="817510"/>
              <a:chOff x="8062913" y="4248150"/>
              <a:chExt cx="1060450" cy="968375"/>
            </a:xfrm>
          </p:grpSpPr>
          <p:sp>
            <p:nvSpPr>
              <p:cNvPr id="57" name="Freeform 54"/>
              <p:cNvSpPr>
                <a:spLocks noEditPoints="1"/>
              </p:cNvSpPr>
              <p:nvPr/>
            </p:nvSpPr>
            <p:spPr bwMode="auto">
              <a:xfrm>
                <a:off x="8062913" y="4686300"/>
                <a:ext cx="1060450" cy="474663"/>
              </a:xfrm>
              <a:custGeom>
                <a:avLst/>
                <a:gdLst>
                  <a:gd name="T0" fmla="*/ 567 w 568"/>
                  <a:gd name="T1" fmla="*/ 207 h 254"/>
                  <a:gd name="T2" fmla="*/ 488 w 568"/>
                  <a:gd name="T3" fmla="*/ 4 h 254"/>
                  <a:gd name="T4" fmla="*/ 483 w 568"/>
                  <a:gd name="T5" fmla="*/ 0 h 254"/>
                  <a:gd name="T6" fmla="*/ 85 w 568"/>
                  <a:gd name="T7" fmla="*/ 0 h 254"/>
                  <a:gd name="T8" fmla="*/ 80 w 568"/>
                  <a:gd name="T9" fmla="*/ 4 h 254"/>
                  <a:gd name="T10" fmla="*/ 1 w 568"/>
                  <a:gd name="T11" fmla="*/ 207 h 254"/>
                  <a:gd name="T12" fmla="*/ 6 w 568"/>
                  <a:gd name="T13" fmla="*/ 213 h 254"/>
                  <a:gd name="T14" fmla="*/ 229 w 568"/>
                  <a:gd name="T15" fmla="*/ 213 h 254"/>
                  <a:gd name="T16" fmla="*/ 235 w 568"/>
                  <a:gd name="T17" fmla="*/ 218 h 254"/>
                  <a:gd name="T18" fmla="*/ 284 w 568"/>
                  <a:gd name="T19" fmla="*/ 254 h 254"/>
                  <a:gd name="T20" fmla="*/ 334 w 568"/>
                  <a:gd name="T21" fmla="*/ 218 h 254"/>
                  <a:gd name="T22" fmla="*/ 339 w 568"/>
                  <a:gd name="T23" fmla="*/ 213 h 254"/>
                  <a:gd name="T24" fmla="*/ 562 w 568"/>
                  <a:gd name="T25" fmla="*/ 213 h 254"/>
                  <a:gd name="T26" fmla="*/ 567 w 568"/>
                  <a:gd name="T27" fmla="*/ 207 h 254"/>
                  <a:gd name="T28" fmla="*/ 567 w 568"/>
                  <a:gd name="T29" fmla="*/ 207 h 254"/>
                  <a:gd name="T30" fmla="*/ 567 w 568"/>
                  <a:gd name="T31" fmla="*/ 207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8" h="254">
                    <a:moveTo>
                      <a:pt x="567" y="207"/>
                    </a:moveTo>
                    <a:cubicBezTo>
                      <a:pt x="488" y="4"/>
                      <a:pt x="488" y="4"/>
                      <a:pt x="488" y="4"/>
                    </a:cubicBezTo>
                    <a:cubicBezTo>
                      <a:pt x="488" y="2"/>
                      <a:pt x="485" y="0"/>
                      <a:pt x="483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83" y="0"/>
                      <a:pt x="80" y="2"/>
                      <a:pt x="80" y="4"/>
                    </a:cubicBezTo>
                    <a:cubicBezTo>
                      <a:pt x="1" y="207"/>
                      <a:pt x="1" y="207"/>
                      <a:pt x="1" y="207"/>
                    </a:cubicBezTo>
                    <a:cubicBezTo>
                      <a:pt x="0" y="210"/>
                      <a:pt x="3" y="213"/>
                      <a:pt x="6" y="213"/>
                    </a:cubicBezTo>
                    <a:cubicBezTo>
                      <a:pt x="229" y="213"/>
                      <a:pt x="229" y="213"/>
                      <a:pt x="229" y="213"/>
                    </a:cubicBezTo>
                    <a:cubicBezTo>
                      <a:pt x="232" y="213"/>
                      <a:pt x="234" y="215"/>
                      <a:pt x="235" y="218"/>
                    </a:cubicBezTo>
                    <a:cubicBezTo>
                      <a:pt x="239" y="238"/>
                      <a:pt x="259" y="254"/>
                      <a:pt x="284" y="254"/>
                    </a:cubicBezTo>
                    <a:cubicBezTo>
                      <a:pt x="309" y="254"/>
                      <a:pt x="329" y="238"/>
                      <a:pt x="334" y="218"/>
                    </a:cubicBezTo>
                    <a:cubicBezTo>
                      <a:pt x="334" y="215"/>
                      <a:pt x="336" y="213"/>
                      <a:pt x="339" y="213"/>
                    </a:cubicBezTo>
                    <a:cubicBezTo>
                      <a:pt x="562" y="213"/>
                      <a:pt x="562" y="213"/>
                      <a:pt x="562" y="213"/>
                    </a:cubicBezTo>
                    <a:cubicBezTo>
                      <a:pt x="565" y="213"/>
                      <a:pt x="568" y="210"/>
                      <a:pt x="567" y="207"/>
                    </a:cubicBezTo>
                    <a:close/>
                    <a:moveTo>
                      <a:pt x="567" y="207"/>
                    </a:moveTo>
                    <a:cubicBezTo>
                      <a:pt x="567" y="207"/>
                      <a:pt x="567" y="207"/>
                      <a:pt x="567" y="207"/>
                    </a:cubicBezTo>
                  </a:path>
                </a:pathLst>
              </a:custGeom>
              <a:solidFill>
                <a:srgbClr val="D8C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Freeform 55"/>
              <p:cNvSpPr>
                <a:spLocks noEditPoints="1"/>
              </p:cNvSpPr>
              <p:nvPr/>
            </p:nvSpPr>
            <p:spPr bwMode="auto">
              <a:xfrm>
                <a:off x="8062913" y="5083175"/>
                <a:ext cx="1060450" cy="133350"/>
              </a:xfrm>
              <a:custGeom>
                <a:avLst/>
                <a:gdLst>
                  <a:gd name="T0" fmla="*/ 339 w 568"/>
                  <a:gd name="T1" fmla="*/ 0 h 71"/>
                  <a:gd name="T2" fmla="*/ 333 w 568"/>
                  <a:gd name="T3" fmla="*/ 5 h 71"/>
                  <a:gd name="T4" fmla="*/ 284 w 568"/>
                  <a:gd name="T5" fmla="*/ 41 h 71"/>
                  <a:gd name="T6" fmla="*/ 235 w 568"/>
                  <a:gd name="T7" fmla="*/ 5 h 71"/>
                  <a:gd name="T8" fmla="*/ 229 w 568"/>
                  <a:gd name="T9" fmla="*/ 0 h 71"/>
                  <a:gd name="T10" fmla="*/ 2 w 568"/>
                  <a:gd name="T11" fmla="*/ 0 h 71"/>
                  <a:gd name="T12" fmla="*/ 0 w 568"/>
                  <a:gd name="T13" fmla="*/ 3 h 71"/>
                  <a:gd name="T14" fmla="*/ 0 w 568"/>
                  <a:gd name="T15" fmla="*/ 65 h 71"/>
                  <a:gd name="T16" fmla="*/ 6 w 568"/>
                  <a:gd name="T17" fmla="*/ 71 h 71"/>
                  <a:gd name="T18" fmla="*/ 562 w 568"/>
                  <a:gd name="T19" fmla="*/ 71 h 71"/>
                  <a:gd name="T20" fmla="*/ 568 w 568"/>
                  <a:gd name="T21" fmla="*/ 65 h 71"/>
                  <a:gd name="T22" fmla="*/ 568 w 568"/>
                  <a:gd name="T23" fmla="*/ 2 h 71"/>
                  <a:gd name="T24" fmla="*/ 567 w 568"/>
                  <a:gd name="T25" fmla="*/ 0 h 71"/>
                  <a:gd name="T26" fmla="*/ 339 w 568"/>
                  <a:gd name="T27" fmla="*/ 0 h 71"/>
                  <a:gd name="T28" fmla="*/ 339 w 568"/>
                  <a:gd name="T29" fmla="*/ 0 h 71"/>
                  <a:gd name="T30" fmla="*/ 339 w 568"/>
                  <a:gd name="T31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8" h="71">
                    <a:moveTo>
                      <a:pt x="339" y="0"/>
                    </a:moveTo>
                    <a:cubicBezTo>
                      <a:pt x="336" y="0"/>
                      <a:pt x="334" y="2"/>
                      <a:pt x="333" y="5"/>
                    </a:cubicBezTo>
                    <a:cubicBezTo>
                      <a:pt x="329" y="25"/>
                      <a:pt x="308" y="41"/>
                      <a:pt x="284" y="41"/>
                    </a:cubicBezTo>
                    <a:cubicBezTo>
                      <a:pt x="260" y="41"/>
                      <a:pt x="239" y="25"/>
                      <a:pt x="235" y="5"/>
                    </a:cubicBezTo>
                    <a:cubicBezTo>
                      <a:pt x="234" y="2"/>
                      <a:pt x="232" y="0"/>
                      <a:pt x="229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0" y="69"/>
                      <a:pt x="2" y="71"/>
                      <a:pt x="6" y="71"/>
                    </a:cubicBezTo>
                    <a:cubicBezTo>
                      <a:pt x="562" y="71"/>
                      <a:pt x="562" y="71"/>
                      <a:pt x="562" y="71"/>
                    </a:cubicBezTo>
                    <a:cubicBezTo>
                      <a:pt x="566" y="71"/>
                      <a:pt x="568" y="69"/>
                      <a:pt x="568" y="65"/>
                    </a:cubicBezTo>
                    <a:cubicBezTo>
                      <a:pt x="568" y="2"/>
                      <a:pt x="568" y="2"/>
                      <a:pt x="568" y="2"/>
                    </a:cubicBezTo>
                    <a:cubicBezTo>
                      <a:pt x="568" y="1"/>
                      <a:pt x="568" y="0"/>
                      <a:pt x="567" y="0"/>
                    </a:cubicBezTo>
                    <a:lnTo>
                      <a:pt x="339" y="0"/>
                    </a:lnTo>
                    <a:close/>
                    <a:moveTo>
                      <a:pt x="339" y="0"/>
                    </a:moveTo>
                    <a:cubicBezTo>
                      <a:pt x="339" y="0"/>
                      <a:pt x="339" y="0"/>
                      <a:pt x="339" y="0"/>
                    </a:cubicBezTo>
                  </a:path>
                </a:pathLst>
              </a:custGeom>
              <a:solidFill>
                <a:srgbClr val="FAF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Freeform 56"/>
              <p:cNvSpPr>
                <a:spLocks noEditPoints="1"/>
              </p:cNvSpPr>
              <p:nvPr/>
            </p:nvSpPr>
            <p:spPr bwMode="auto">
              <a:xfrm>
                <a:off x="8137525" y="4686300"/>
                <a:ext cx="911225" cy="474663"/>
              </a:xfrm>
              <a:custGeom>
                <a:avLst/>
                <a:gdLst>
                  <a:gd name="T0" fmla="*/ 56 w 488"/>
                  <a:gd name="T1" fmla="*/ 213 h 254"/>
                  <a:gd name="T2" fmla="*/ 189 w 488"/>
                  <a:gd name="T3" fmla="*/ 213 h 254"/>
                  <a:gd name="T4" fmla="*/ 195 w 488"/>
                  <a:gd name="T5" fmla="*/ 218 h 254"/>
                  <a:gd name="T6" fmla="*/ 244 w 488"/>
                  <a:gd name="T7" fmla="*/ 254 h 254"/>
                  <a:gd name="T8" fmla="*/ 293 w 488"/>
                  <a:gd name="T9" fmla="*/ 218 h 254"/>
                  <a:gd name="T10" fmla="*/ 299 w 488"/>
                  <a:gd name="T11" fmla="*/ 213 h 254"/>
                  <a:gd name="T12" fmla="*/ 432 w 488"/>
                  <a:gd name="T13" fmla="*/ 213 h 254"/>
                  <a:gd name="T14" fmla="*/ 488 w 488"/>
                  <a:gd name="T15" fmla="*/ 122 h 254"/>
                  <a:gd name="T16" fmla="*/ 244 w 488"/>
                  <a:gd name="T17" fmla="*/ 0 h 254"/>
                  <a:gd name="T18" fmla="*/ 0 w 488"/>
                  <a:gd name="T19" fmla="*/ 122 h 254"/>
                  <a:gd name="T20" fmla="*/ 56 w 488"/>
                  <a:gd name="T21" fmla="*/ 213 h 254"/>
                  <a:gd name="T22" fmla="*/ 56 w 488"/>
                  <a:gd name="T23" fmla="*/ 213 h 254"/>
                  <a:gd name="T24" fmla="*/ 56 w 488"/>
                  <a:gd name="T25" fmla="*/ 213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8" h="254">
                    <a:moveTo>
                      <a:pt x="56" y="213"/>
                    </a:moveTo>
                    <a:cubicBezTo>
                      <a:pt x="189" y="213"/>
                      <a:pt x="189" y="213"/>
                      <a:pt x="189" y="213"/>
                    </a:cubicBezTo>
                    <a:cubicBezTo>
                      <a:pt x="192" y="213"/>
                      <a:pt x="194" y="215"/>
                      <a:pt x="195" y="218"/>
                    </a:cubicBezTo>
                    <a:cubicBezTo>
                      <a:pt x="199" y="238"/>
                      <a:pt x="220" y="254"/>
                      <a:pt x="244" y="254"/>
                    </a:cubicBezTo>
                    <a:cubicBezTo>
                      <a:pt x="268" y="254"/>
                      <a:pt x="289" y="238"/>
                      <a:pt x="293" y="218"/>
                    </a:cubicBezTo>
                    <a:cubicBezTo>
                      <a:pt x="294" y="215"/>
                      <a:pt x="296" y="213"/>
                      <a:pt x="299" y="213"/>
                    </a:cubicBezTo>
                    <a:cubicBezTo>
                      <a:pt x="432" y="213"/>
                      <a:pt x="432" y="213"/>
                      <a:pt x="432" y="213"/>
                    </a:cubicBezTo>
                    <a:cubicBezTo>
                      <a:pt x="467" y="192"/>
                      <a:pt x="488" y="151"/>
                      <a:pt x="488" y="122"/>
                    </a:cubicBezTo>
                    <a:cubicBezTo>
                      <a:pt x="488" y="55"/>
                      <a:pt x="379" y="0"/>
                      <a:pt x="244" y="0"/>
                    </a:cubicBezTo>
                    <a:cubicBezTo>
                      <a:pt x="109" y="0"/>
                      <a:pt x="0" y="55"/>
                      <a:pt x="0" y="122"/>
                    </a:cubicBezTo>
                    <a:cubicBezTo>
                      <a:pt x="0" y="151"/>
                      <a:pt x="21" y="192"/>
                      <a:pt x="56" y="213"/>
                    </a:cubicBezTo>
                    <a:close/>
                    <a:moveTo>
                      <a:pt x="56" y="213"/>
                    </a:moveTo>
                    <a:cubicBezTo>
                      <a:pt x="56" y="213"/>
                      <a:pt x="56" y="213"/>
                      <a:pt x="56" y="213"/>
                    </a:cubicBezTo>
                  </a:path>
                </a:pathLst>
              </a:custGeom>
              <a:solidFill>
                <a:srgbClr val="FAF8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57"/>
              <p:cNvSpPr>
                <a:spLocks noEditPoints="1"/>
              </p:cNvSpPr>
              <p:nvPr/>
            </p:nvSpPr>
            <p:spPr bwMode="auto">
              <a:xfrm>
                <a:off x="8118475" y="4248150"/>
                <a:ext cx="949325" cy="114300"/>
              </a:xfrm>
              <a:custGeom>
                <a:avLst/>
                <a:gdLst>
                  <a:gd name="T0" fmla="*/ 508 w 508"/>
                  <a:gd name="T1" fmla="*/ 0 h 61"/>
                  <a:gd name="T2" fmla="*/ 0 w 508"/>
                  <a:gd name="T3" fmla="*/ 0 h 61"/>
                  <a:gd name="T4" fmla="*/ 0 w 508"/>
                  <a:gd name="T5" fmla="*/ 31 h 61"/>
                  <a:gd name="T6" fmla="*/ 224 w 508"/>
                  <a:gd name="T7" fmla="*/ 31 h 61"/>
                  <a:gd name="T8" fmla="*/ 224 w 508"/>
                  <a:gd name="T9" fmla="*/ 36 h 61"/>
                  <a:gd name="T10" fmla="*/ 259 w 508"/>
                  <a:gd name="T11" fmla="*/ 61 h 61"/>
                  <a:gd name="T12" fmla="*/ 295 w 508"/>
                  <a:gd name="T13" fmla="*/ 36 h 61"/>
                  <a:gd name="T14" fmla="*/ 294 w 508"/>
                  <a:gd name="T15" fmla="*/ 31 h 61"/>
                  <a:gd name="T16" fmla="*/ 508 w 508"/>
                  <a:gd name="T17" fmla="*/ 31 h 61"/>
                  <a:gd name="T18" fmla="*/ 508 w 508"/>
                  <a:gd name="T19" fmla="*/ 0 h 61"/>
                  <a:gd name="T20" fmla="*/ 508 w 508"/>
                  <a:gd name="T21" fmla="*/ 0 h 61"/>
                  <a:gd name="T22" fmla="*/ 508 w 508"/>
                  <a:gd name="T2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08" h="61">
                    <a:moveTo>
                      <a:pt x="508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224" y="31"/>
                      <a:pt x="224" y="31"/>
                      <a:pt x="224" y="31"/>
                    </a:cubicBezTo>
                    <a:cubicBezTo>
                      <a:pt x="224" y="32"/>
                      <a:pt x="224" y="34"/>
                      <a:pt x="224" y="36"/>
                    </a:cubicBezTo>
                    <a:cubicBezTo>
                      <a:pt x="224" y="50"/>
                      <a:pt x="239" y="61"/>
                      <a:pt x="259" y="61"/>
                    </a:cubicBezTo>
                    <a:cubicBezTo>
                      <a:pt x="279" y="61"/>
                      <a:pt x="295" y="50"/>
                      <a:pt x="295" y="36"/>
                    </a:cubicBezTo>
                    <a:cubicBezTo>
                      <a:pt x="295" y="34"/>
                      <a:pt x="294" y="32"/>
                      <a:pt x="294" y="31"/>
                    </a:cubicBezTo>
                    <a:cubicBezTo>
                      <a:pt x="508" y="31"/>
                      <a:pt x="508" y="31"/>
                      <a:pt x="508" y="31"/>
                    </a:cubicBezTo>
                    <a:lnTo>
                      <a:pt x="508" y="0"/>
                    </a:lnTo>
                    <a:close/>
                    <a:moveTo>
                      <a:pt x="508" y="0"/>
                    </a:moveTo>
                    <a:cubicBezTo>
                      <a:pt x="508" y="0"/>
                      <a:pt x="508" y="0"/>
                      <a:pt x="508" y="0"/>
                    </a:cubicBezTo>
                  </a:path>
                </a:pathLst>
              </a:custGeom>
              <a:solidFill>
                <a:srgbClr val="FAF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58"/>
              <p:cNvSpPr>
                <a:spLocks noEditPoints="1"/>
              </p:cNvSpPr>
              <p:nvPr/>
            </p:nvSpPr>
            <p:spPr bwMode="auto">
              <a:xfrm>
                <a:off x="8137525" y="4305300"/>
                <a:ext cx="930275" cy="381000"/>
              </a:xfrm>
              <a:custGeom>
                <a:avLst/>
                <a:gdLst>
                  <a:gd name="T0" fmla="*/ 284 w 498"/>
                  <a:gd name="T1" fmla="*/ 0 h 203"/>
                  <a:gd name="T2" fmla="*/ 285 w 498"/>
                  <a:gd name="T3" fmla="*/ 5 h 203"/>
                  <a:gd name="T4" fmla="*/ 249 w 498"/>
                  <a:gd name="T5" fmla="*/ 30 h 203"/>
                  <a:gd name="T6" fmla="*/ 214 w 498"/>
                  <a:gd name="T7" fmla="*/ 5 h 203"/>
                  <a:gd name="T8" fmla="*/ 214 w 498"/>
                  <a:gd name="T9" fmla="*/ 0 h 203"/>
                  <a:gd name="T10" fmla="*/ 0 w 498"/>
                  <a:gd name="T11" fmla="*/ 0 h 203"/>
                  <a:gd name="T12" fmla="*/ 46 w 498"/>
                  <a:gd name="T13" fmla="*/ 203 h 203"/>
                  <a:gd name="T14" fmla="*/ 448 w 498"/>
                  <a:gd name="T15" fmla="*/ 203 h 203"/>
                  <a:gd name="T16" fmla="*/ 498 w 498"/>
                  <a:gd name="T17" fmla="*/ 0 h 203"/>
                  <a:gd name="T18" fmla="*/ 284 w 498"/>
                  <a:gd name="T19" fmla="*/ 0 h 203"/>
                  <a:gd name="T20" fmla="*/ 284 w 498"/>
                  <a:gd name="T21" fmla="*/ 0 h 203"/>
                  <a:gd name="T22" fmla="*/ 284 w 498"/>
                  <a:gd name="T23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8" h="203">
                    <a:moveTo>
                      <a:pt x="284" y="0"/>
                    </a:moveTo>
                    <a:cubicBezTo>
                      <a:pt x="284" y="1"/>
                      <a:pt x="285" y="3"/>
                      <a:pt x="285" y="5"/>
                    </a:cubicBezTo>
                    <a:cubicBezTo>
                      <a:pt x="285" y="19"/>
                      <a:pt x="269" y="30"/>
                      <a:pt x="249" y="30"/>
                    </a:cubicBezTo>
                    <a:cubicBezTo>
                      <a:pt x="229" y="30"/>
                      <a:pt x="214" y="19"/>
                      <a:pt x="214" y="5"/>
                    </a:cubicBezTo>
                    <a:cubicBezTo>
                      <a:pt x="214" y="3"/>
                      <a:pt x="214" y="1"/>
                      <a:pt x="21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6" y="203"/>
                      <a:pt x="46" y="203"/>
                      <a:pt x="46" y="203"/>
                    </a:cubicBezTo>
                    <a:cubicBezTo>
                      <a:pt x="448" y="203"/>
                      <a:pt x="448" y="203"/>
                      <a:pt x="448" y="203"/>
                    </a:cubicBezTo>
                    <a:cubicBezTo>
                      <a:pt x="498" y="0"/>
                      <a:pt x="498" y="0"/>
                      <a:pt x="498" y="0"/>
                    </a:cubicBezTo>
                    <a:lnTo>
                      <a:pt x="284" y="0"/>
                    </a:lnTo>
                    <a:close/>
                    <a:moveTo>
                      <a:pt x="284" y="0"/>
                    </a:moveTo>
                    <a:cubicBezTo>
                      <a:pt x="284" y="0"/>
                      <a:pt x="284" y="0"/>
                      <a:pt x="284" y="0"/>
                    </a:cubicBezTo>
                  </a:path>
                </a:pathLst>
              </a:custGeom>
              <a:solidFill>
                <a:srgbClr val="E8DF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59"/>
              <p:cNvSpPr>
                <a:spLocks noEditPoints="1"/>
              </p:cNvSpPr>
              <p:nvPr/>
            </p:nvSpPr>
            <p:spPr bwMode="auto">
              <a:xfrm>
                <a:off x="8250238" y="4932363"/>
                <a:ext cx="114300" cy="76200"/>
              </a:xfrm>
              <a:custGeom>
                <a:avLst/>
                <a:gdLst>
                  <a:gd name="T0" fmla="*/ 61 w 61"/>
                  <a:gd name="T1" fmla="*/ 20 h 41"/>
                  <a:gd name="T2" fmla="*/ 31 w 61"/>
                  <a:gd name="T3" fmla="*/ 41 h 41"/>
                  <a:gd name="T4" fmla="*/ 0 w 61"/>
                  <a:gd name="T5" fmla="*/ 20 h 41"/>
                  <a:gd name="T6" fmla="*/ 31 w 61"/>
                  <a:gd name="T7" fmla="*/ 0 h 41"/>
                  <a:gd name="T8" fmla="*/ 61 w 61"/>
                  <a:gd name="T9" fmla="*/ 20 h 41"/>
                  <a:gd name="T10" fmla="*/ 61 w 61"/>
                  <a:gd name="T11" fmla="*/ 20 h 41"/>
                  <a:gd name="T12" fmla="*/ 61 w 61"/>
                  <a:gd name="T13" fmla="*/ 2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41">
                    <a:moveTo>
                      <a:pt x="61" y="20"/>
                    </a:moveTo>
                    <a:cubicBezTo>
                      <a:pt x="61" y="32"/>
                      <a:pt x="48" y="41"/>
                      <a:pt x="31" y="41"/>
                    </a:cubicBezTo>
                    <a:cubicBezTo>
                      <a:pt x="14" y="41"/>
                      <a:pt x="0" y="32"/>
                      <a:pt x="0" y="20"/>
                    </a:cubicBezTo>
                    <a:cubicBezTo>
                      <a:pt x="0" y="9"/>
                      <a:pt x="14" y="0"/>
                      <a:pt x="31" y="0"/>
                    </a:cubicBezTo>
                    <a:cubicBezTo>
                      <a:pt x="48" y="0"/>
                      <a:pt x="61" y="9"/>
                      <a:pt x="61" y="20"/>
                    </a:cubicBezTo>
                    <a:close/>
                    <a:moveTo>
                      <a:pt x="61" y="20"/>
                    </a:moveTo>
                    <a:cubicBezTo>
                      <a:pt x="61" y="20"/>
                      <a:pt x="61" y="20"/>
                      <a:pt x="61" y="20"/>
                    </a:cubicBezTo>
                  </a:path>
                </a:pathLst>
              </a:custGeom>
              <a:solidFill>
                <a:srgbClr val="CD6E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60"/>
              <p:cNvSpPr>
                <a:spLocks noEditPoints="1"/>
              </p:cNvSpPr>
              <p:nvPr/>
            </p:nvSpPr>
            <p:spPr bwMode="auto">
              <a:xfrm>
                <a:off x="8308975" y="4781550"/>
                <a:ext cx="114300" cy="74613"/>
              </a:xfrm>
              <a:custGeom>
                <a:avLst/>
                <a:gdLst>
                  <a:gd name="T0" fmla="*/ 61 w 61"/>
                  <a:gd name="T1" fmla="*/ 20 h 40"/>
                  <a:gd name="T2" fmla="*/ 30 w 61"/>
                  <a:gd name="T3" fmla="*/ 40 h 40"/>
                  <a:gd name="T4" fmla="*/ 0 w 61"/>
                  <a:gd name="T5" fmla="*/ 20 h 40"/>
                  <a:gd name="T6" fmla="*/ 30 w 61"/>
                  <a:gd name="T7" fmla="*/ 0 h 40"/>
                  <a:gd name="T8" fmla="*/ 61 w 61"/>
                  <a:gd name="T9" fmla="*/ 20 h 40"/>
                  <a:gd name="T10" fmla="*/ 61 w 61"/>
                  <a:gd name="T11" fmla="*/ 20 h 40"/>
                  <a:gd name="T12" fmla="*/ 61 w 61"/>
                  <a:gd name="T13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40">
                    <a:moveTo>
                      <a:pt x="61" y="20"/>
                    </a:moveTo>
                    <a:cubicBezTo>
                      <a:pt x="61" y="31"/>
                      <a:pt x="47" y="40"/>
                      <a:pt x="30" y="40"/>
                    </a:cubicBezTo>
                    <a:cubicBezTo>
                      <a:pt x="13" y="40"/>
                      <a:pt x="0" y="31"/>
                      <a:pt x="0" y="20"/>
                    </a:cubicBezTo>
                    <a:cubicBezTo>
                      <a:pt x="0" y="9"/>
                      <a:pt x="13" y="0"/>
                      <a:pt x="30" y="0"/>
                    </a:cubicBezTo>
                    <a:cubicBezTo>
                      <a:pt x="47" y="0"/>
                      <a:pt x="61" y="9"/>
                      <a:pt x="61" y="20"/>
                    </a:cubicBezTo>
                    <a:close/>
                    <a:moveTo>
                      <a:pt x="61" y="20"/>
                    </a:moveTo>
                    <a:cubicBezTo>
                      <a:pt x="61" y="20"/>
                      <a:pt x="61" y="20"/>
                      <a:pt x="61" y="20"/>
                    </a:cubicBezTo>
                  </a:path>
                </a:pathLst>
              </a:custGeom>
              <a:solidFill>
                <a:srgbClr val="773F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Freeform 61"/>
              <p:cNvSpPr>
                <a:spLocks noEditPoints="1"/>
              </p:cNvSpPr>
              <p:nvPr/>
            </p:nvSpPr>
            <p:spPr bwMode="auto">
              <a:xfrm>
                <a:off x="8497888" y="4741863"/>
                <a:ext cx="114300" cy="76200"/>
              </a:xfrm>
              <a:custGeom>
                <a:avLst/>
                <a:gdLst>
                  <a:gd name="T0" fmla="*/ 61 w 61"/>
                  <a:gd name="T1" fmla="*/ 21 h 41"/>
                  <a:gd name="T2" fmla="*/ 31 w 61"/>
                  <a:gd name="T3" fmla="*/ 41 h 41"/>
                  <a:gd name="T4" fmla="*/ 0 w 61"/>
                  <a:gd name="T5" fmla="*/ 21 h 41"/>
                  <a:gd name="T6" fmla="*/ 31 w 61"/>
                  <a:gd name="T7" fmla="*/ 0 h 41"/>
                  <a:gd name="T8" fmla="*/ 61 w 61"/>
                  <a:gd name="T9" fmla="*/ 21 h 41"/>
                  <a:gd name="T10" fmla="*/ 61 w 61"/>
                  <a:gd name="T11" fmla="*/ 21 h 41"/>
                  <a:gd name="T12" fmla="*/ 61 w 61"/>
                  <a:gd name="T13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41">
                    <a:moveTo>
                      <a:pt x="61" y="21"/>
                    </a:moveTo>
                    <a:cubicBezTo>
                      <a:pt x="61" y="32"/>
                      <a:pt x="48" y="41"/>
                      <a:pt x="31" y="41"/>
                    </a:cubicBezTo>
                    <a:cubicBezTo>
                      <a:pt x="14" y="41"/>
                      <a:pt x="0" y="32"/>
                      <a:pt x="0" y="21"/>
                    </a:cubicBezTo>
                    <a:cubicBezTo>
                      <a:pt x="0" y="10"/>
                      <a:pt x="14" y="0"/>
                      <a:pt x="31" y="0"/>
                    </a:cubicBezTo>
                    <a:cubicBezTo>
                      <a:pt x="48" y="0"/>
                      <a:pt x="61" y="10"/>
                      <a:pt x="61" y="21"/>
                    </a:cubicBezTo>
                    <a:close/>
                    <a:moveTo>
                      <a:pt x="61" y="21"/>
                    </a:moveTo>
                    <a:cubicBezTo>
                      <a:pt x="61" y="21"/>
                      <a:pt x="61" y="21"/>
                      <a:pt x="61" y="21"/>
                    </a:cubicBezTo>
                  </a:path>
                </a:pathLst>
              </a:custGeom>
              <a:solidFill>
                <a:srgbClr val="CD6E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Freeform 62"/>
              <p:cNvSpPr>
                <a:spLocks noEditPoints="1"/>
              </p:cNvSpPr>
              <p:nvPr/>
            </p:nvSpPr>
            <p:spPr bwMode="auto">
              <a:xfrm>
                <a:off x="8688388" y="4762500"/>
                <a:ext cx="114300" cy="74613"/>
              </a:xfrm>
              <a:custGeom>
                <a:avLst/>
                <a:gdLst>
                  <a:gd name="T0" fmla="*/ 61 w 61"/>
                  <a:gd name="T1" fmla="*/ 20 h 40"/>
                  <a:gd name="T2" fmla="*/ 30 w 61"/>
                  <a:gd name="T3" fmla="*/ 40 h 40"/>
                  <a:gd name="T4" fmla="*/ 0 w 61"/>
                  <a:gd name="T5" fmla="*/ 20 h 40"/>
                  <a:gd name="T6" fmla="*/ 30 w 61"/>
                  <a:gd name="T7" fmla="*/ 0 h 40"/>
                  <a:gd name="T8" fmla="*/ 61 w 61"/>
                  <a:gd name="T9" fmla="*/ 20 h 40"/>
                  <a:gd name="T10" fmla="*/ 61 w 61"/>
                  <a:gd name="T11" fmla="*/ 20 h 40"/>
                  <a:gd name="T12" fmla="*/ 61 w 61"/>
                  <a:gd name="T13" fmla="*/ 2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40">
                    <a:moveTo>
                      <a:pt x="61" y="20"/>
                    </a:moveTo>
                    <a:cubicBezTo>
                      <a:pt x="61" y="31"/>
                      <a:pt x="47" y="40"/>
                      <a:pt x="30" y="40"/>
                    </a:cubicBezTo>
                    <a:cubicBezTo>
                      <a:pt x="13" y="40"/>
                      <a:pt x="0" y="31"/>
                      <a:pt x="0" y="20"/>
                    </a:cubicBezTo>
                    <a:cubicBezTo>
                      <a:pt x="0" y="9"/>
                      <a:pt x="13" y="0"/>
                      <a:pt x="30" y="0"/>
                    </a:cubicBezTo>
                    <a:cubicBezTo>
                      <a:pt x="47" y="0"/>
                      <a:pt x="61" y="9"/>
                      <a:pt x="61" y="20"/>
                    </a:cubicBezTo>
                    <a:close/>
                    <a:moveTo>
                      <a:pt x="61" y="20"/>
                    </a:moveTo>
                    <a:cubicBezTo>
                      <a:pt x="61" y="20"/>
                      <a:pt x="61" y="20"/>
                      <a:pt x="61" y="20"/>
                    </a:cubicBezTo>
                  </a:path>
                </a:pathLst>
              </a:custGeom>
              <a:solidFill>
                <a:srgbClr val="773F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Freeform 63"/>
              <p:cNvSpPr>
                <a:spLocks noEditPoints="1"/>
              </p:cNvSpPr>
              <p:nvPr/>
            </p:nvSpPr>
            <p:spPr bwMode="auto">
              <a:xfrm>
                <a:off x="8858250" y="4837113"/>
                <a:ext cx="114300" cy="76200"/>
              </a:xfrm>
              <a:custGeom>
                <a:avLst/>
                <a:gdLst>
                  <a:gd name="T0" fmla="*/ 61 w 61"/>
                  <a:gd name="T1" fmla="*/ 20 h 41"/>
                  <a:gd name="T2" fmla="*/ 31 w 61"/>
                  <a:gd name="T3" fmla="*/ 41 h 41"/>
                  <a:gd name="T4" fmla="*/ 0 w 61"/>
                  <a:gd name="T5" fmla="*/ 20 h 41"/>
                  <a:gd name="T6" fmla="*/ 31 w 61"/>
                  <a:gd name="T7" fmla="*/ 0 h 41"/>
                  <a:gd name="T8" fmla="*/ 61 w 61"/>
                  <a:gd name="T9" fmla="*/ 20 h 41"/>
                  <a:gd name="T10" fmla="*/ 61 w 61"/>
                  <a:gd name="T11" fmla="*/ 20 h 41"/>
                  <a:gd name="T12" fmla="*/ 61 w 61"/>
                  <a:gd name="T13" fmla="*/ 2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41">
                    <a:moveTo>
                      <a:pt x="61" y="20"/>
                    </a:moveTo>
                    <a:cubicBezTo>
                      <a:pt x="61" y="32"/>
                      <a:pt x="47" y="41"/>
                      <a:pt x="31" y="41"/>
                    </a:cubicBezTo>
                    <a:cubicBezTo>
                      <a:pt x="14" y="41"/>
                      <a:pt x="0" y="32"/>
                      <a:pt x="0" y="20"/>
                    </a:cubicBezTo>
                    <a:cubicBezTo>
                      <a:pt x="0" y="9"/>
                      <a:pt x="14" y="0"/>
                      <a:pt x="31" y="0"/>
                    </a:cubicBezTo>
                    <a:cubicBezTo>
                      <a:pt x="47" y="0"/>
                      <a:pt x="61" y="9"/>
                      <a:pt x="61" y="20"/>
                    </a:cubicBezTo>
                    <a:close/>
                    <a:moveTo>
                      <a:pt x="61" y="20"/>
                    </a:moveTo>
                    <a:cubicBezTo>
                      <a:pt x="61" y="20"/>
                      <a:pt x="61" y="20"/>
                      <a:pt x="61" y="20"/>
                    </a:cubicBezTo>
                  </a:path>
                </a:pathLst>
              </a:custGeom>
              <a:solidFill>
                <a:srgbClr val="CD6E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Freeform 64"/>
              <p:cNvSpPr>
                <a:spLocks noEditPoints="1"/>
              </p:cNvSpPr>
              <p:nvPr/>
            </p:nvSpPr>
            <p:spPr bwMode="auto">
              <a:xfrm>
                <a:off x="8743950" y="4951413"/>
                <a:ext cx="114300" cy="76200"/>
              </a:xfrm>
              <a:custGeom>
                <a:avLst/>
                <a:gdLst>
                  <a:gd name="T0" fmla="*/ 61 w 61"/>
                  <a:gd name="T1" fmla="*/ 20 h 41"/>
                  <a:gd name="T2" fmla="*/ 31 w 61"/>
                  <a:gd name="T3" fmla="*/ 41 h 41"/>
                  <a:gd name="T4" fmla="*/ 0 w 61"/>
                  <a:gd name="T5" fmla="*/ 20 h 41"/>
                  <a:gd name="T6" fmla="*/ 31 w 61"/>
                  <a:gd name="T7" fmla="*/ 0 h 41"/>
                  <a:gd name="T8" fmla="*/ 61 w 61"/>
                  <a:gd name="T9" fmla="*/ 20 h 41"/>
                  <a:gd name="T10" fmla="*/ 61 w 61"/>
                  <a:gd name="T11" fmla="*/ 20 h 41"/>
                  <a:gd name="T12" fmla="*/ 61 w 61"/>
                  <a:gd name="T13" fmla="*/ 2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41">
                    <a:moveTo>
                      <a:pt x="61" y="20"/>
                    </a:moveTo>
                    <a:cubicBezTo>
                      <a:pt x="61" y="32"/>
                      <a:pt x="48" y="41"/>
                      <a:pt x="31" y="41"/>
                    </a:cubicBezTo>
                    <a:cubicBezTo>
                      <a:pt x="14" y="41"/>
                      <a:pt x="0" y="32"/>
                      <a:pt x="0" y="20"/>
                    </a:cubicBezTo>
                    <a:cubicBezTo>
                      <a:pt x="0" y="9"/>
                      <a:pt x="14" y="0"/>
                      <a:pt x="31" y="0"/>
                    </a:cubicBezTo>
                    <a:cubicBezTo>
                      <a:pt x="48" y="0"/>
                      <a:pt x="61" y="9"/>
                      <a:pt x="61" y="20"/>
                    </a:cubicBezTo>
                    <a:close/>
                    <a:moveTo>
                      <a:pt x="61" y="20"/>
                    </a:moveTo>
                    <a:cubicBezTo>
                      <a:pt x="61" y="20"/>
                      <a:pt x="61" y="20"/>
                      <a:pt x="61" y="20"/>
                    </a:cubicBezTo>
                  </a:path>
                </a:pathLst>
              </a:custGeom>
              <a:solidFill>
                <a:srgbClr val="CD6E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65"/>
              <p:cNvSpPr>
                <a:spLocks noEditPoints="1"/>
              </p:cNvSpPr>
              <p:nvPr/>
            </p:nvSpPr>
            <p:spPr bwMode="auto">
              <a:xfrm>
                <a:off x="8537575" y="4987925"/>
                <a:ext cx="112713" cy="77788"/>
              </a:xfrm>
              <a:custGeom>
                <a:avLst/>
                <a:gdLst>
                  <a:gd name="T0" fmla="*/ 61 w 61"/>
                  <a:gd name="T1" fmla="*/ 21 h 41"/>
                  <a:gd name="T2" fmla="*/ 30 w 61"/>
                  <a:gd name="T3" fmla="*/ 41 h 41"/>
                  <a:gd name="T4" fmla="*/ 0 w 61"/>
                  <a:gd name="T5" fmla="*/ 21 h 41"/>
                  <a:gd name="T6" fmla="*/ 30 w 61"/>
                  <a:gd name="T7" fmla="*/ 0 h 41"/>
                  <a:gd name="T8" fmla="*/ 61 w 61"/>
                  <a:gd name="T9" fmla="*/ 21 h 41"/>
                  <a:gd name="T10" fmla="*/ 61 w 61"/>
                  <a:gd name="T11" fmla="*/ 21 h 41"/>
                  <a:gd name="T12" fmla="*/ 61 w 61"/>
                  <a:gd name="T13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41">
                    <a:moveTo>
                      <a:pt x="61" y="21"/>
                    </a:moveTo>
                    <a:cubicBezTo>
                      <a:pt x="61" y="32"/>
                      <a:pt x="47" y="41"/>
                      <a:pt x="30" y="41"/>
                    </a:cubicBezTo>
                    <a:cubicBezTo>
                      <a:pt x="13" y="41"/>
                      <a:pt x="0" y="32"/>
                      <a:pt x="0" y="21"/>
                    </a:cubicBezTo>
                    <a:cubicBezTo>
                      <a:pt x="0" y="10"/>
                      <a:pt x="13" y="0"/>
                      <a:pt x="30" y="0"/>
                    </a:cubicBezTo>
                    <a:cubicBezTo>
                      <a:pt x="47" y="0"/>
                      <a:pt x="61" y="10"/>
                      <a:pt x="61" y="21"/>
                    </a:cubicBezTo>
                    <a:close/>
                    <a:moveTo>
                      <a:pt x="61" y="21"/>
                    </a:moveTo>
                    <a:cubicBezTo>
                      <a:pt x="61" y="21"/>
                      <a:pt x="61" y="21"/>
                      <a:pt x="61" y="21"/>
                    </a:cubicBezTo>
                  </a:path>
                </a:pathLst>
              </a:custGeom>
              <a:solidFill>
                <a:srgbClr val="773F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66"/>
              <p:cNvSpPr>
                <a:spLocks noEditPoints="1"/>
              </p:cNvSpPr>
              <p:nvPr/>
            </p:nvSpPr>
            <p:spPr bwMode="auto">
              <a:xfrm>
                <a:off x="8389938" y="4954588"/>
                <a:ext cx="90488" cy="73025"/>
              </a:xfrm>
              <a:custGeom>
                <a:avLst/>
                <a:gdLst>
                  <a:gd name="T0" fmla="*/ 11 w 49"/>
                  <a:gd name="T1" fmla="*/ 39 h 39"/>
                  <a:gd name="T2" fmla="*/ 9 w 49"/>
                  <a:gd name="T3" fmla="*/ 39 h 39"/>
                  <a:gd name="T4" fmla="*/ 1 w 49"/>
                  <a:gd name="T5" fmla="*/ 27 h 39"/>
                  <a:gd name="T6" fmla="*/ 16 w 49"/>
                  <a:gd name="T7" fmla="*/ 14 h 39"/>
                  <a:gd name="T8" fmla="*/ 30 w 49"/>
                  <a:gd name="T9" fmla="*/ 5 h 39"/>
                  <a:gd name="T10" fmla="*/ 40 w 49"/>
                  <a:gd name="T11" fmla="*/ 1 h 39"/>
                  <a:gd name="T12" fmla="*/ 48 w 49"/>
                  <a:gd name="T13" fmla="*/ 13 h 39"/>
                  <a:gd name="T14" fmla="*/ 33 w 49"/>
                  <a:gd name="T15" fmla="*/ 26 h 39"/>
                  <a:gd name="T16" fmla="*/ 19 w 49"/>
                  <a:gd name="T17" fmla="*/ 34 h 39"/>
                  <a:gd name="T18" fmla="*/ 11 w 49"/>
                  <a:gd name="T19" fmla="*/ 39 h 39"/>
                  <a:gd name="T20" fmla="*/ 11 w 49"/>
                  <a:gd name="T21" fmla="*/ 39 h 39"/>
                  <a:gd name="T22" fmla="*/ 11 w 49"/>
                  <a:gd name="T2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" h="39">
                    <a:moveTo>
                      <a:pt x="11" y="39"/>
                    </a:moveTo>
                    <a:cubicBezTo>
                      <a:pt x="10" y="39"/>
                      <a:pt x="9" y="39"/>
                      <a:pt x="9" y="39"/>
                    </a:cubicBezTo>
                    <a:cubicBezTo>
                      <a:pt x="3" y="37"/>
                      <a:pt x="0" y="32"/>
                      <a:pt x="1" y="27"/>
                    </a:cubicBezTo>
                    <a:cubicBezTo>
                      <a:pt x="2" y="19"/>
                      <a:pt x="8" y="14"/>
                      <a:pt x="16" y="14"/>
                    </a:cubicBezTo>
                    <a:cubicBezTo>
                      <a:pt x="18" y="9"/>
                      <a:pt x="24" y="5"/>
                      <a:pt x="30" y="5"/>
                    </a:cubicBezTo>
                    <a:cubicBezTo>
                      <a:pt x="32" y="2"/>
                      <a:pt x="36" y="0"/>
                      <a:pt x="40" y="1"/>
                    </a:cubicBezTo>
                    <a:cubicBezTo>
                      <a:pt x="46" y="2"/>
                      <a:pt x="49" y="7"/>
                      <a:pt x="48" y="13"/>
                    </a:cubicBezTo>
                    <a:cubicBezTo>
                      <a:pt x="46" y="20"/>
                      <a:pt x="40" y="25"/>
                      <a:pt x="33" y="26"/>
                    </a:cubicBezTo>
                    <a:cubicBezTo>
                      <a:pt x="30" y="31"/>
                      <a:pt x="25" y="34"/>
                      <a:pt x="19" y="34"/>
                    </a:cubicBezTo>
                    <a:cubicBezTo>
                      <a:pt x="17" y="37"/>
                      <a:pt x="14" y="39"/>
                      <a:pt x="11" y="39"/>
                    </a:cubicBezTo>
                    <a:close/>
                    <a:moveTo>
                      <a:pt x="11" y="39"/>
                    </a:moveTo>
                    <a:cubicBezTo>
                      <a:pt x="11" y="39"/>
                      <a:pt x="11" y="39"/>
                      <a:pt x="11" y="39"/>
                    </a:cubicBezTo>
                  </a:path>
                </a:pathLst>
              </a:custGeom>
              <a:solidFill>
                <a:srgbClr val="88C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67"/>
              <p:cNvSpPr>
                <a:spLocks noEditPoints="1"/>
              </p:cNvSpPr>
              <p:nvPr/>
            </p:nvSpPr>
            <p:spPr bwMode="auto">
              <a:xfrm>
                <a:off x="8212138" y="4859338"/>
                <a:ext cx="90488" cy="73025"/>
              </a:xfrm>
              <a:custGeom>
                <a:avLst/>
                <a:gdLst>
                  <a:gd name="T0" fmla="*/ 11 w 49"/>
                  <a:gd name="T1" fmla="*/ 39 h 39"/>
                  <a:gd name="T2" fmla="*/ 9 w 49"/>
                  <a:gd name="T3" fmla="*/ 39 h 39"/>
                  <a:gd name="T4" fmla="*/ 1 w 49"/>
                  <a:gd name="T5" fmla="*/ 27 h 39"/>
                  <a:gd name="T6" fmla="*/ 16 w 49"/>
                  <a:gd name="T7" fmla="*/ 14 h 39"/>
                  <a:gd name="T8" fmla="*/ 30 w 49"/>
                  <a:gd name="T9" fmla="*/ 5 h 39"/>
                  <a:gd name="T10" fmla="*/ 40 w 49"/>
                  <a:gd name="T11" fmla="*/ 1 h 39"/>
                  <a:gd name="T12" fmla="*/ 48 w 49"/>
                  <a:gd name="T13" fmla="*/ 13 h 39"/>
                  <a:gd name="T14" fmla="*/ 33 w 49"/>
                  <a:gd name="T15" fmla="*/ 26 h 39"/>
                  <a:gd name="T16" fmla="*/ 19 w 49"/>
                  <a:gd name="T17" fmla="*/ 35 h 39"/>
                  <a:gd name="T18" fmla="*/ 11 w 49"/>
                  <a:gd name="T19" fmla="*/ 39 h 39"/>
                  <a:gd name="T20" fmla="*/ 11 w 49"/>
                  <a:gd name="T21" fmla="*/ 39 h 39"/>
                  <a:gd name="T22" fmla="*/ 11 w 49"/>
                  <a:gd name="T2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" h="39">
                    <a:moveTo>
                      <a:pt x="11" y="39"/>
                    </a:moveTo>
                    <a:cubicBezTo>
                      <a:pt x="10" y="39"/>
                      <a:pt x="10" y="39"/>
                      <a:pt x="9" y="39"/>
                    </a:cubicBezTo>
                    <a:cubicBezTo>
                      <a:pt x="3" y="38"/>
                      <a:pt x="0" y="32"/>
                      <a:pt x="1" y="27"/>
                    </a:cubicBezTo>
                    <a:cubicBezTo>
                      <a:pt x="3" y="19"/>
                      <a:pt x="9" y="14"/>
                      <a:pt x="16" y="14"/>
                    </a:cubicBezTo>
                    <a:cubicBezTo>
                      <a:pt x="19" y="9"/>
                      <a:pt x="24" y="5"/>
                      <a:pt x="30" y="5"/>
                    </a:cubicBezTo>
                    <a:cubicBezTo>
                      <a:pt x="32" y="2"/>
                      <a:pt x="36" y="0"/>
                      <a:pt x="40" y="1"/>
                    </a:cubicBezTo>
                    <a:cubicBezTo>
                      <a:pt x="46" y="2"/>
                      <a:pt x="49" y="8"/>
                      <a:pt x="48" y="13"/>
                    </a:cubicBezTo>
                    <a:cubicBezTo>
                      <a:pt x="47" y="20"/>
                      <a:pt x="41" y="25"/>
                      <a:pt x="33" y="26"/>
                    </a:cubicBezTo>
                    <a:cubicBezTo>
                      <a:pt x="31" y="31"/>
                      <a:pt x="25" y="35"/>
                      <a:pt x="19" y="35"/>
                    </a:cubicBezTo>
                    <a:cubicBezTo>
                      <a:pt x="17" y="37"/>
                      <a:pt x="14" y="39"/>
                      <a:pt x="11" y="39"/>
                    </a:cubicBezTo>
                    <a:close/>
                    <a:moveTo>
                      <a:pt x="11" y="39"/>
                    </a:moveTo>
                    <a:cubicBezTo>
                      <a:pt x="11" y="39"/>
                      <a:pt x="11" y="39"/>
                      <a:pt x="11" y="39"/>
                    </a:cubicBezTo>
                  </a:path>
                </a:pathLst>
              </a:custGeom>
              <a:solidFill>
                <a:srgbClr val="88C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68"/>
              <p:cNvSpPr>
                <a:spLocks noEditPoints="1"/>
              </p:cNvSpPr>
              <p:nvPr/>
            </p:nvSpPr>
            <p:spPr bwMode="auto">
              <a:xfrm>
                <a:off x="8607425" y="4892675"/>
                <a:ext cx="98425" cy="69850"/>
              </a:xfrm>
              <a:custGeom>
                <a:avLst/>
                <a:gdLst>
                  <a:gd name="T0" fmla="*/ 39 w 52"/>
                  <a:gd name="T1" fmla="*/ 37 h 37"/>
                  <a:gd name="T2" fmla="*/ 31 w 52"/>
                  <a:gd name="T3" fmla="*/ 35 h 37"/>
                  <a:gd name="T4" fmla="*/ 25 w 52"/>
                  <a:gd name="T5" fmla="*/ 29 h 37"/>
                  <a:gd name="T6" fmla="*/ 17 w 52"/>
                  <a:gd name="T7" fmla="*/ 27 h 37"/>
                  <a:gd name="T8" fmla="*/ 11 w 52"/>
                  <a:gd name="T9" fmla="*/ 21 h 37"/>
                  <a:gd name="T10" fmla="*/ 2 w 52"/>
                  <a:gd name="T11" fmla="*/ 14 h 37"/>
                  <a:gd name="T12" fmla="*/ 9 w 52"/>
                  <a:gd name="T13" fmla="*/ 1 h 37"/>
                  <a:gd name="T14" fmla="*/ 21 w 52"/>
                  <a:gd name="T15" fmla="*/ 3 h 37"/>
                  <a:gd name="T16" fmla="*/ 27 w 52"/>
                  <a:gd name="T17" fmla="*/ 8 h 37"/>
                  <a:gd name="T18" fmla="*/ 42 w 52"/>
                  <a:gd name="T19" fmla="*/ 16 h 37"/>
                  <a:gd name="T20" fmla="*/ 50 w 52"/>
                  <a:gd name="T21" fmla="*/ 24 h 37"/>
                  <a:gd name="T22" fmla="*/ 43 w 52"/>
                  <a:gd name="T23" fmla="*/ 36 h 37"/>
                  <a:gd name="T24" fmla="*/ 39 w 52"/>
                  <a:gd name="T25" fmla="*/ 37 h 37"/>
                  <a:gd name="T26" fmla="*/ 43 w 52"/>
                  <a:gd name="T27" fmla="*/ 20 h 37"/>
                  <a:gd name="T28" fmla="*/ 43 w 52"/>
                  <a:gd name="T29" fmla="*/ 20 h 37"/>
                  <a:gd name="T30" fmla="*/ 43 w 52"/>
                  <a:gd name="T31" fmla="*/ 20 h 37"/>
                  <a:gd name="T32" fmla="*/ 23 w 52"/>
                  <a:gd name="T33" fmla="*/ 9 h 37"/>
                  <a:gd name="T34" fmla="*/ 23 w 52"/>
                  <a:gd name="T35" fmla="*/ 9 h 37"/>
                  <a:gd name="T36" fmla="*/ 23 w 52"/>
                  <a:gd name="T37" fmla="*/ 9 h 37"/>
                  <a:gd name="T38" fmla="*/ 23 w 52"/>
                  <a:gd name="T39" fmla="*/ 9 h 37"/>
                  <a:gd name="T40" fmla="*/ 23 w 52"/>
                  <a:gd name="T41" fmla="*/ 9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2" h="37">
                    <a:moveTo>
                      <a:pt x="39" y="37"/>
                    </a:moveTo>
                    <a:cubicBezTo>
                      <a:pt x="36" y="37"/>
                      <a:pt x="34" y="36"/>
                      <a:pt x="31" y="35"/>
                    </a:cubicBezTo>
                    <a:cubicBezTo>
                      <a:pt x="29" y="34"/>
                      <a:pt x="27" y="32"/>
                      <a:pt x="25" y="29"/>
                    </a:cubicBezTo>
                    <a:cubicBezTo>
                      <a:pt x="22" y="29"/>
                      <a:pt x="19" y="29"/>
                      <a:pt x="17" y="27"/>
                    </a:cubicBezTo>
                    <a:cubicBezTo>
                      <a:pt x="14" y="26"/>
                      <a:pt x="12" y="24"/>
                      <a:pt x="11" y="21"/>
                    </a:cubicBezTo>
                    <a:cubicBezTo>
                      <a:pt x="7" y="21"/>
                      <a:pt x="3" y="18"/>
                      <a:pt x="2" y="14"/>
                    </a:cubicBezTo>
                    <a:cubicBezTo>
                      <a:pt x="0" y="9"/>
                      <a:pt x="3" y="3"/>
                      <a:pt x="9" y="1"/>
                    </a:cubicBezTo>
                    <a:cubicBezTo>
                      <a:pt x="13" y="0"/>
                      <a:pt x="17" y="1"/>
                      <a:pt x="21" y="3"/>
                    </a:cubicBezTo>
                    <a:cubicBezTo>
                      <a:pt x="23" y="4"/>
                      <a:pt x="25" y="6"/>
                      <a:pt x="27" y="8"/>
                    </a:cubicBezTo>
                    <a:cubicBezTo>
                      <a:pt x="33" y="8"/>
                      <a:pt x="39" y="11"/>
                      <a:pt x="42" y="16"/>
                    </a:cubicBezTo>
                    <a:cubicBezTo>
                      <a:pt x="45" y="17"/>
                      <a:pt x="49" y="20"/>
                      <a:pt x="50" y="24"/>
                    </a:cubicBezTo>
                    <a:cubicBezTo>
                      <a:pt x="52" y="29"/>
                      <a:pt x="49" y="35"/>
                      <a:pt x="43" y="36"/>
                    </a:cubicBezTo>
                    <a:cubicBezTo>
                      <a:pt x="42" y="37"/>
                      <a:pt x="40" y="37"/>
                      <a:pt x="39" y="37"/>
                    </a:cubicBezTo>
                    <a:close/>
                    <a:moveTo>
                      <a:pt x="43" y="20"/>
                    </a:moveTo>
                    <a:cubicBezTo>
                      <a:pt x="43" y="20"/>
                      <a:pt x="43" y="20"/>
                      <a:pt x="43" y="20"/>
                    </a:cubicBezTo>
                    <a:cubicBezTo>
                      <a:pt x="43" y="20"/>
                      <a:pt x="43" y="20"/>
                      <a:pt x="43" y="20"/>
                    </a:cubicBezTo>
                    <a:close/>
                    <a:moveTo>
                      <a:pt x="23" y="9"/>
                    </a:moveTo>
                    <a:cubicBezTo>
                      <a:pt x="23" y="9"/>
                      <a:pt x="23" y="9"/>
                      <a:pt x="23" y="9"/>
                    </a:cubicBezTo>
                    <a:cubicBezTo>
                      <a:pt x="23" y="9"/>
                      <a:pt x="23" y="9"/>
                      <a:pt x="23" y="9"/>
                    </a:cubicBezTo>
                    <a:close/>
                    <a:moveTo>
                      <a:pt x="23" y="9"/>
                    </a:moveTo>
                    <a:cubicBezTo>
                      <a:pt x="23" y="9"/>
                      <a:pt x="23" y="9"/>
                      <a:pt x="23" y="9"/>
                    </a:cubicBezTo>
                  </a:path>
                </a:pathLst>
              </a:custGeom>
              <a:solidFill>
                <a:srgbClr val="88C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69"/>
              <p:cNvSpPr>
                <a:spLocks noEditPoints="1"/>
              </p:cNvSpPr>
              <p:nvPr/>
            </p:nvSpPr>
            <p:spPr bwMode="auto">
              <a:xfrm>
                <a:off x="8591550" y="4762500"/>
                <a:ext cx="100013" cy="55563"/>
              </a:xfrm>
              <a:custGeom>
                <a:avLst/>
                <a:gdLst>
                  <a:gd name="T0" fmla="*/ 11 w 54"/>
                  <a:gd name="T1" fmla="*/ 30 h 30"/>
                  <a:gd name="T2" fmla="*/ 6 w 54"/>
                  <a:gd name="T3" fmla="*/ 29 h 30"/>
                  <a:gd name="T4" fmla="*/ 2 w 54"/>
                  <a:gd name="T5" fmla="*/ 15 h 30"/>
                  <a:gd name="T6" fmla="*/ 20 w 54"/>
                  <a:gd name="T7" fmla="*/ 7 h 30"/>
                  <a:gd name="T8" fmla="*/ 36 w 54"/>
                  <a:gd name="T9" fmla="*/ 3 h 30"/>
                  <a:gd name="T10" fmla="*/ 47 w 54"/>
                  <a:gd name="T11" fmla="*/ 2 h 30"/>
                  <a:gd name="T12" fmla="*/ 51 w 54"/>
                  <a:gd name="T13" fmla="*/ 16 h 30"/>
                  <a:gd name="T14" fmla="*/ 33 w 54"/>
                  <a:gd name="T15" fmla="*/ 23 h 30"/>
                  <a:gd name="T16" fmla="*/ 26 w 54"/>
                  <a:gd name="T17" fmla="*/ 28 h 30"/>
                  <a:gd name="T18" fmla="*/ 17 w 54"/>
                  <a:gd name="T19" fmla="*/ 28 h 30"/>
                  <a:gd name="T20" fmla="*/ 11 w 54"/>
                  <a:gd name="T21" fmla="*/ 30 h 30"/>
                  <a:gd name="T22" fmla="*/ 18 w 54"/>
                  <a:gd name="T23" fmla="*/ 10 h 30"/>
                  <a:gd name="T24" fmla="*/ 18 w 54"/>
                  <a:gd name="T25" fmla="*/ 10 h 30"/>
                  <a:gd name="T26" fmla="*/ 24 w 54"/>
                  <a:gd name="T27" fmla="*/ 9 h 30"/>
                  <a:gd name="T28" fmla="*/ 24 w 54"/>
                  <a:gd name="T29" fmla="*/ 9 h 30"/>
                  <a:gd name="T30" fmla="*/ 24 w 54"/>
                  <a:gd name="T31" fmla="*/ 9 h 30"/>
                  <a:gd name="T32" fmla="*/ 39 w 54"/>
                  <a:gd name="T33" fmla="*/ 4 h 30"/>
                  <a:gd name="T34" fmla="*/ 39 w 54"/>
                  <a:gd name="T35" fmla="*/ 4 h 30"/>
                  <a:gd name="T36" fmla="*/ 39 w 54"/>
                  <a:gd name="T37" fmla="*/ 4 h 30"/>
                  <a:gd name="T38" fmla="*/ 39 w 54"/>
                  <a:gd name="T39" fmla="*/ 4 h 30"/>
                  <a:gd name="T40" fmla="*/ 39 w 54"/>
                  <a:gd name="T41" fmla="*/ 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4" h="30">
                    <a:moveTo>
                      <a:pt x="11" y="30"/>
                    </a:moveTo>
                    <a:cubicBezTo>
                      <a:pt x="10" y="30"/>
                      <a:pt x="8" y="30"/>
                      <a:pt x="6" y="29"/>
                    </a:cubicBezTo>
                    <a:cubicBezTo>
                      <a:pt x="1" y="26"/>
                      <a:pt x="0" y="20"/>
                      <a:pt x="2" y="15"/>
                    </a:cubicBezTo>
                    <a:cubicBezTo>
                      <a:pt x="6" y="9"/>
                      <a:pt x="13" y="5"/>
                      <a:pt x="20" y="7"/>
                    </a:cubicBezTo>
                    <a:cubicBezTo>
                      <a:pt x="24" y="3"/>
                      <a:pt x="30" y="1"/>
                      <a:pt x="36" y="3"/>
                    </a:cubicBezTo>
                    <a:cubicBezTo>
                      <a:pt x="39" y="0"/>
                      <a:pt x="44" y="0"/>
                      <a:pt x="47" y="2"/>
                    </a:cubicBezTo>
                    <a:cubicBezTo>
                      <a:pt x="52" y="4"/>
                      <a:pt x="54" y="11"/>
                      <a:pt x="51" y="16"/>
                    </a:cubicBezTo>
                    <a:cubicBezTo>
                      <a:pt x="48" y="22"/>
                      <a:pt x="40" y="25"/>
                      <a:pt x="33" y="23"/>
                    </a:cubicBezTo>
                    <a:cubicBezTo>
                      <a:pt x="32" y="25"/>
                      <a:pt x="29" y="27"/>
                      <a:pt x="26" y="28"/>
                    </a:cubicBezTo>
                    <a:cubicBezTo>
                      <a:pt x="23" y="29"/>
                      <a:pt x="20" y="29"/>
                      <a:pt x="17" y="28"/>
                    </a:cubicBezTo>
                    <a:cubicBezTo>
                      <a:pt x="16" y="29"/>
                      <a:pt x="13" y="30"/>
                      <a:pt x="11" y="30"/>
                    </a:cubicBezTo>
                    <a:close/>
                    <a:moveTo>
                      <a:pt x="18" y="10"/>
                    </a:moveTo>
                    <a:cubicBezTo>
                      <a:pt x="18" y="10"/>
                      <a:pt x="18" y="10"/>
                      <a:pt x="18" y="10"/>
                    </a:cubicBezTo>
                    <a:moveTo>
                      <a:pt x="24" y="9"/>
                    </a:moveTo>
                    <a:cubicBezTo>
                      <a:pt x="24" y="9"/>
                      <a:pt x="24" y="9"/>
                      <a:pt x="24" y="9"/>
                    </a:cubicBezTo>
                    <a:cubicBezTo>
                      <a:pt x="24" y="9"/>
                      <a:pt x="24" y="9"/>
                      <a:pt x="24" y="9"/>
                    </a:cubicBezTo>
                    <a:close/>
                    <a:moveTo>
                      <a:pt x="39" y="4"/>
                    </a:moveTo>
                    <a:cubicBezTo>
                      <a:pt x="39" y="4"/>
                      <a:pt x="39" y="4"/>
                      <a:pt x="39" y="4"/>
                    </a:cubicBezTo>
                    <a:cubicBezTo>
                      <a:pt x="39" y="4"/>
                      <a:pt x="39" y="4"/>
                      <a:pt x="39" y="4"/>
                    </a:cubicBezTo>
                    <a:close/>
                    <a:moveTo>
                      <a:pt x="39" y="4"/>
                    </a:moveTo>
                    <a:cubicBezTo>
                      <a:pt x="39" y="4"/>
                      <a:pt x="39" y="4"/>
                      <a:pt x="39" y="4"/>
                    </a:cubicBezTo>
                  </a:path>
                </a:pathLst>
              </a:custGeom>
              <a:solidFill>
                <a:srgbClr val="88C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Freeform 70"/>
              <p:cNvSpPr>
                <a:spLocks noEditPoints="1"/>
              </p:cNvSpPr>
              <p:nvPr/>
            </p:nvSpPr>
            <p:spPr bwMode="auto">
              <a:xfrm>
                <a:off x="8815388" y="4911725"/>
                <a:ext cx="103188" cy="49213"/>
              </a:xfrm>
              <a:custGeom>
                <a:avLst/>
                <a:gdLst>
                  <a:gd name="T0" fmla="*/ 23 w 55"/>
                  <a:gd name="T1" fmla="*/ 26 h 26"/>
                  <a:gd name="T2" fmla="*/ 16 w 55"/>
                  <a:gd name="T3" fmla="*/ 24 h 26"/>
                  <a:gd name="T4" fmla="*/ 5 w 55"/>
                  <a:gd name="T5" fmla="*/ 23 h 26"/>
                  <a:gd name="T6" fmla="*/ 3 w 55"/>
                  <a:gd name="T7" fmla="*/ 9 h 26"/>
                  <a:gd name="T8" fmla="*/ 14 w 55"/>
                  <a:gd name="T9" fmla="*/ 3 h 26"/>
                  <a:gd name="T10" fmla="*/ 22 w 55"/>
                  <a:gd name="T11" fmla="*/ 4 h 26"/>
                  <a:gd name="T12" fmla="*/ 30 w 55"/>
                  <a:gd name="T13" fmla="*/ 1 h 26"/>
                  <a:gd name="T14" fmla="*/ 39 w 55"/>
                  <a:gd name="T15" fmla="*/ 2 h 26"/>
                  <a:gd name="T16" fmla="*/ 50 w 55"/>
                  <a:gd name="T17" fmla="*/ 3 h 26"/>
                  <a:gd name="T18" fmla="*/ 52 w 55"/>
                  <a:gd name="T19" fmla="*/ 17 h 26"/>
                  <a:gd name="T20" fmla="*/ 33 w 55"/>
                  <a:gd name="T21" fmla="*/ 22 h 26"/>
                  <a:gd name="T22" fmla="*/ 25 w 55"/>
                  <a:gd name="T23" fmla="*/ 25 h 26"/>
                  <a:gd name="T24" fmla="*/ 23 w 55"/>
                  <a:gd name="T25" fmla="*/ 26 h 26"/>
                  <a:gd name="T26" fmla="*/ 35 w 55"/>
                  <a:gd name="T27" fmla="*/ 19 h 26"/>
                  <a:gd name="T28" fmla="*/ 35 w 55"/>
                  <a:gd name="T29" fmla="*/ 19 h 26"/>
                  <a:gd name="T30" fmla="*/ 25 w 55"/>
                  <a:gd name="T31" fmla="*/ 6 h 26"/>
                  <a:gd name="T32" fmla="*/ 26 w 55"/>
                  <a:gd name="T33" fmla="*/ 6 h 26"/>
                  <a:gd name="T34" fmla="*/ 25 w 55"/>
                  <a:gd name="T35" fmla="*/ 6 h 26"/>
                  <a:gd name="T36" fmla="*/ 25 w 55"/>
                  <a:gd name="T37" fmla="*/ 6 h 26"/>
                  <a:gd name="T38" fmla="*/ 25 w 55"/>
                  <a:gd name="T39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5" h="26">
                    <a:moveTo>
                      <a:pt x="23" y="26"/>
                    </a:moveTo>
                    <a:cubicBezTo>
                      <a:pt x="20" y="26"/>
                      <a:pt x="18" y="25"/>
                      <a:pt x="16" y="24"/>
                    </a:cubicBezTo>
                    <a:cubicBezTo>
                      <a:pt x="13" y="26"/>
                      <a:pt x="8" y="26"/>
                      <a:pt x="5" y="23"/>
                    </a:cubicBezTo>
                    <a:cubicBezTo>
                      <a:pt x="0" y="20"/>
                      <a:pt x="0" y="13"/>
                      <a:pt x="3" y="9"/>
                    </a:cubicBezTo>
                    <a:cubicBezTo>
                      <a:pt x="6" y="6"/>
                      <a:pt x="10" y="3"/>
                      <a:pt x="14" y="3"/>
                    </a:cubicBezTo>
                    <a:cubicBezTo>
                      <a:pt x="17" y="3"/>
                      <a:pt x="20" y="3"/>
                      <a:pt x="22" y="4"/>
                    </a:cubicBezTo>
                    <a:cubicBezTo>
                      <a:pt x="24" y="2"/>
                      <a:pt x="27" y="1"/>
                      <a:pt x="30" y="1"/>
                    </a:cubicBezTo>
                    <a:cubicBezTo>
                      <a:pt x="33" y="1"/>
                      <a:pt x="36" y="1"/>
                      <a:pt x="39" y="2"/>
                    </a:cubicBezTo>
                    <a:cubicBezTo>
                      <a:pt x="42" y="0"/>
                      <a:pt x="46" y="1"/>
                      <a:pt x="50" y="3"/>
                    </a:cubicBezTo>
                    <a:cubicBezTo>
                      <a:pt x="54" y="7"/>
                      <a:pt x="55" y="13"/>
                      <a:pt x="52" y="17"/>
                    </a:cubicBezTo>
                    <a:cubicBezTo>
                      <a:pt x="47" y="23"/>
                      <a:pt x="39" y="25"/>
                      <a:pt x="33" y="22"/>
                    </a:cubicBezTo>
                    <a:cubicBezTo>
                      <a:pt x="30" y="24"/>
                      <a:pt x="28" y="25"/>
                      <a:pt x="25" y="25"/>
                    </a:cubicBezTo>
                    <a:cubicBezTo>
                      <a:pt x="24" y="26"/>
                      <a:pt x="23" y="26"/>
                      <a:pt x="23" y="26"/>
                    </a:cubicBezTo>
                    <a:close/>
                    <a:moveTo>
                      <a:pt x="35" y="19"/>
                    </a:moveTo>
                    <a:cubicBezTo>
                      <a:pt x="35" y="19"/>
                      <a:pt x="35" y="19"/>
                      <a:pt x="35" y="19"/>
                    </a:cubicBezTo>
                    <a:moveTo>
                      <a:pt x="25" y="6"/>
                    </a:moveTo>
                    <a:cubicBezTo>
                      <a:pt x="26" y="6"/>
                      <a:pt x="26" y="6"/>
                      <a:pt x="26" y="6"/>
                    </a:cubicBezTo>
                    <a:lnTo>
                      <a:pt x="25" y="6"/>
                    </a:lnTo>
                    <a:close/>
                    <a:moveTo>
                      <a:pt x="25" y="6"/>
                    </a:moveTo>
                    <a:cubicBezTo>
                      <a:pt x="25" y="6"/>
                      <a:pt x="25" y="6"/>
                      <a:pt x="25" y="6"/>
                    </a:cubicBezTo>
                  </a:path>
                </a:pathLst>
              </a:custGeom>
              <a:solidFill>
                <a:srgbClr val="88C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71"/>
              <p:cNvSpPr>
                <a:spLocks noEditPoints="1"/>
              </p:cNvSpPr>
              <p:nvPr/>
            </p:nvSpPr>
            <p:spPr bwMode="auto">
              <a:xfrm>
                <a:off x="8442325" y="4837113"/>
                <a:ext cx="96838" cy="66675"/>
              </a:xfrm>
              <a:custGeom>
                <a:avLst/>
                <a:gdLst>
                  <a:gd name="T0" fmla="*/ 39 w 52"/>
                  <a:gd name="T1" fmla="*/ 36 h 36"/>
                  <a:gd name="T2" fmla="*/ 31 w 52"/>
                  <a:gd name="T3" fmla="*/ 35 h 36"/>
                  <a:gd name="T4" fmla="*/ 25 w 52"/>
                  <a:gd name="T5" fmla="*/ 29 h 36"/>
                  <a:gd name="T6" fmla="*/ 17 w 52"/>
                  <a:gd name="T7" fmla="*/ 27 h 36"/>
                  <a:gd name="T8" fmla="*/ 11 w 52"/>
                  <a:gd name="T9" fmla="*/ 21 h 36"/>
                  <a:gd name="T10" fmla="*/ 2 w 52"/>
                  <a:gd name="T11" fmla="*/ 14 h 36"/>
                  <a:gd name="T12" fmla="*/ 9 w 52"/>
                  <a:gd name="T13" fmla="*/ 1 h 36"/>
                  <a:gd name="T14" fmla="*/ 21 w 52"/>
                  <a:gd name="T15" fmla="*/ 2 h 36"/>
                  <a:gd name="T16" fmla="*/ 27 w 52"/>
                  <a:gd name="T17" fmla="*/ 8 h 36"/>
                  <a:gd name="T18" fmla="*/ 42 w 52"/>
                  <a:gd name="T19" fmla="*/ 16 h 36"/>
                  <a:gd name="T20" fmla="*/ 50 w 52"/>
                  <a:gd name="T21" fmla="*/ 23 h 36"/>
                  <a:gd name="T22" fmla="*/ 43 w 52"/>
                  <a:gd name="T23" fmla="*/ 36 h 36"/>
                  <a:gd name="T24" fmla="*/ 39 w 52"/>
                  <a:gd name="T25" fmla="*/ 36 h 36"/>
                  <a:gd name="T26" fmla="*/ 43 w 52"/>
                  <a:gd name="T27" fmla="*/ 19 h 36"/>
                  <a:gd name="T28" fmla="*/ 43 w 52"/>
                  <a:gd name="T29" fmla="*/ 19 h 36"/>
                  <a:gd name="T30" fmla="*/ 23 w 52"/>
                  <a:gd name="T31" fmla="*/ 9 h 36"/>
                  <a:gd name="T32" fmla="*/ 23 w 52"/>
                  <a:gd name="T33" fmla="*/ 9 h 36"/>
                  <a:gd name="T34" fmla="*/ 23 w 52"/>
                  <a:gd name="T35" fmla="*/ 9 h 36"/>
                  <a:gd name="T36" fmla="*/ 23 w 52"/>
                  <a:gd name="T37" fmla="*/ 9 h 36"/>
                  <a:gd name="T38" fmla="*/ 23 w 52"/>
                  <a:gd name="T39" fmla="*/ 9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2" h="36">
                    <a:moveTo>
                      <a:pt x="39" y="36"/>
                    </a:moveTo>
                    <a:cubicBezTo>
                      <a:pt x="36" y="36"/>
                      <a:pt x="34" y="36"/>
                      <a:pt x="31" y="35"/>
                    </a:cubicBezTo>
                    <a:cubicBezTo>
                      <a:pt x="29" y="33"/>
                      <a:pt x="27" y="31"/>
                      <a:pt x="25" y="29"/>
                    </a:cubicBezTo>
                    <a:cubicBezTo>
                      <a:pt x="22" y="29"/>
                      <a:pt x="19" y="28"/>
                      <a:pt x="17" y="27"/>
                    </a:cubicBezTo>
                    <a:cubicBezTo>
                      <a:pt x="14" y="25"/>
                      <a:pt x="12" y="23"/>
                      <a:pt x="11" y="21"/>
                    </a:cubicBezTo>
                    <a:cubicBezTo>
                      <a:pt x="7" y="20"/>
                      <a:pt x="3" y="18"/>
                      <a:pt x="2" y="14"/>
                    </a:cubicBezTo>
                    <a:cubicBezTo>
                      <a:pt x="0" y="8"/>
                      <a:pt x="3" y="2"/>
                      <a:pt x="9" y="1"/>
                    </a:cubicBezTo>
                    <a:cubicBezTo>
                      <a:pt x="13" y="0"/>
                      <a:pt x="17" y="0"/>
                      <a:pt x="21" y="2"/>
                    </a:cubicBezTo>
                    <a:cubicBezTo>
                      <a:pt x="23" y="3"/>
                      <a:pt x="26" y="5"/>
                      <a:pt x="27" y="8"/>
                    </a:cubicBezTo>
                    <a:cubicBezTo>
                      <a:pt x="33" y="8"/>
                      <a:pt x="39" y="11"/>
                      <a:pt x="42" y="16"/>
                    </a:cubicBezTo>
                    <a:cubicBezTo>
                      <a:pt x="45" y="16"/>
                      <a:pt x="49" y="19"/>
                      <a:pt x="50" y="23"/>
                    </a:cubicBezTo>
                    <a:cubicBezTo>
                      <a:pt x="52" y="28"/>
                      <a:pt x="49" y="34"/>
                      <a:pt x="43" y="36"/>
                    </a:cubicBezTo>
                    <a:cubicBezTo>
                      <a:pt x="42" y="36"/>
                      <a:pt x="40" y="36"/>
                      <a:pt x="39" y="36"/>
                    </a:cubicBezTo>
                    <a:close/>
                    <a:moveTo>
                      <a:pt x="43" y="19"/>
                    </a:moveTo>
                    <a:cubicBezTo>
                      <a:pt x="43" y="19"/>
                      <a:pt x="43" y="19"/>
                      <a:pt x="43" y="19"/>
                    </a:cubicBezTo>
                    <a:moveTo>
                      <a:pt x="23" y="9"/>
                    </a:moveTo>
                    <a:cubicBezTo>
                      <a:pt x="23" y="9"/>
                      <a:pt x="23" y="9"/>
                      <a:pt x="23" y="9"/>
                    </a:cubicBezTo>
                    <a:cubicBezTo>
                      <a:pt x="23" y="9"/>
                      <a:pt x="23" y="9"/>
                      <a:pt x="23" y="9"/>
                    </a:cubicBezTo>
                    <a:close/>
                    <a:moveTo>
                      <a:pt x="23" y="9"/>
                    </a:moveTo>
                    <a:cubicBezTo>
                      <a:pt x="23" y="9"/>
                      <a:pt x="23" y="9"/>
                      <a:pt x="23" y="9"/>
                    </a:cubicBezTo>
                  </a:path>
                </a:pathLst>
              </a:custGeom>
              <a:solidFill>
                <a:srgbClr val="88C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Freeform 72"/>
              <p:cNvSpPr>
                <a:spLocks noEditPoints="1"/>
              </p:cNvSpPr>
              <p:nvPr/>
            </p:nvSpPr>
            <p:spPr bwMode="auto">
              <a:xfrm>
                <a:off x="8137525" y="4686300"/>
                <a:ext cx="911225" cy="396875"/>
              </a:xfrm>
              <a:custGeom>
                <a:avLst/>
                <a:gdLst>
                  <a:gd name="T0" fmla="*/ 244 w 488"/>
                  <a:gd name="T1" fmla="*/ 0 h 213"/>
                  <a:gd name="T2" fmla="*/ 0 w 488"/>
                  <a:gd name="T3" fmla="*/ 122 h 213"/>
                  <a:gd name="T4" fmla="*/ 56 w 488"/>
                  <a:gd name="T5" fmla="*/ 213 h 213"/>
                  <a:gd name="T6" fmla="*/ 84 w 488"/>
                  <a:gd name="T7" fmla="*/ 213 h 213"/>
                  <a:gd name="T8" fmla="*/ 62 w 488"/>
                  <a:gd name="T9" fmla="*/ 193 h 213"/>
                  <a:gd name="T10" fmla="*/ 62 w 488"/>
                  <a:gd name="T11" fmla="*/ 193 h 213"/>
                  <a:gd name="T12" fmla="*/ 21 w 488"/>
                  <a:gd name="T13" fmla="*/ 122 h 213"/>
                  <a:gd name="T14" fmla="*/ 81 w 488"/>
                  <a:gd name="T15" fmla="*/ 54 h 213"/>
                  <a:gd name="T16" fmla="*/ 244 w 488"/>
                  <a:gd name="T17" fmla="*/ 20 h 213"/>
                  <a:gd name="T18" fmla="*/ 407 w 488"/>
                  <a:gd name="T19" fmla="*/ 54 h 213"/>
                  <a:gd name="T20" fmla="*/ 467 w 488"/>
                  <a:gd name="T21" fmla="*/ 122 h 213"/>
                  <a:gd name="T22" fmla="*/ 429 w 488"/>
                  <a:gd name="T23" fmla="*/ 191 h 213"/>
                  <a:gd name="T24" fmla="*/ 429 w 488"/>
                  <a:gd name="T25" fmla="*/ 191 h 213"/>
                  <a:gd name="T26" fmla="*/ 417 w 488"/>
                  <a:gd name="T27" fmla="*/ 205 h 213"/>
                  <a:gd name="T28" fmla="*/ 405 w 488"/>
                  <a:gd name="T29" fmla="*/ 213 h 213"/>
                  <a:gd name="T30" fmla="*/ 432 w 488"/>
                  <a:gd name="T31" fmla="*/ 213 h 213"/>
                  <a:gd name="T32" fmla="*/ 488 w 488"/>
                  <a:gd name="T33" fmla="*/ 122 h 213"/>
                  <a:gd name="T34" fmla="*/ 244 w 488"/>
                  <a:gd name="T35" fmla="*/ 0 h 213"/>
                  <a:gd name="T36" fmla="*/ 244 w 488"/>
                  <a:gd name="T37" fmla="*/ 0 h 213"/>
                  <a:gd name="T38" fmla="*/ 244 w 488"/>
                  <a:gd name="T39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88" h="213">
                    <a:moveTo>
                      <a:pt x="244" y="0"/>
                    </a:moveTo>
                    <a:cubicBezTo>
                      <a:pt x="109" y="0"/>
                      <a:pt x="0" y="55"/>
                      <a:pt x="0" y="122"/>
                    </a:cubicBezTo>
                    <a:cubicBezTo>
                      <a:pt x="0" y="151"/>
                      <a:pt x="21" y="192"/>
                      <a:pt x="56" y="213"/>
                    </a:cubicBezTo>
                    <a:cubicBezTo>
                      <a:pt x="84" y="213"/>
                      <a:pt x="84" y="213"/>
                      <a:pt x="84" y="213"/>
                    </a:cubicBezTo>
                    <a:cubicBezTo>
                      <a:pt x="76" y="207"/>
                      <a:pt x="69" y="201"/>
                      <a:pt x="62" y="193"/>
                    </a:cubicBezTo>
                    <a:cubicBezTo>
                      <a:pt x="62" y="193"/>
                      <a:pt x="62" y="193"/>
                      <a:pt x="62" y="193"/>
                    </a:cubicBezTo>
                    <a:cubicBezTo>
                      <a:pt x="36" y="175"/>
                      <a:pt x="21" y="143"/>
                      <a:pt x="21" y="122"/>
                    </a:cubicBezTo>
                    <a:cubicBezTo>
                      <a:pt x="21" y="98"/>
                      <a:pt x="43" y="73"/>
                      <a:pt x="81" y="54"/>
                    </a:cubicBezTo>
                    <a:cubicBezTo>
                      <a:pt x="124" y="32"/>
                      <a:pt x="182" y="20"/>
                      <a:pt x="244" y="20"/>
                    </a:cubicBezTo>
                    <a:cubicBezTo>
                      <a:pt x="306" y="20"/>
                      <a:pt x="364" y="32"/>
                      <a:pt x="407" y="54"/>
                    </a:cubicBezTo>
                    <a:cubicBezTo>
                      <a:pt x="446" y="73"/>
                      <a:pt x="467" y="98"/>
                      <a:pt x="467" y="122"/>
                    </a:cubicBezTo>
                    <a:cubicBezTo>
                      <a:pt x="467" y="143"/>
                      <a:pt x="453" y="172"/>
                      <a:pt x="429" y="191"/>
                    </a:cubicBezTo>
                    <a:cubicBezTo>
                      <a:pt x="429" y="191"/>
                      <a:pt x="429" y="191"/>
                      <a:pt x="429" y="191"/>
                    </a:cubicBezTo>
                    <a:cubicBezTo>
                      <a:pt x="425" y="196"/>
                      <a:pt x="421" y="201"/>
                      <a:pt x="417" y="205"/>
                    </a:cubicBezTo>
                    <a:cubicBezTo>
                      <a:pt x="413" y="208"/>
                      <a:pt x="409" y="211"/>
                      <a:pt x="405" y="213"/>
                    </a:cubicBezTo>
                    <a:cubicBezTo>
                      <a:pt x="432" y="213"/>
                      <a:pt x="432" y="213"/>
                      <a:pt x="432" y="213"/>
                    </a:cubicBezTo>
                    <a:cubicBezTo>
                      <a:pt x="467" y="192"/>
                      <a:pt x="488" y="151"/>
                      <a:pt x="488" y="122"/>
                    </a:cubicBezTo>
                    <a:cubicBezTo>
                      <a:pt x="488" y="55"/>
                      <a:pt x="379" y="0"/>
                      <a:pt x="244" y="0"/>
                    </a:cubicBezTo>
                    <a:close/>
                    <a:moveTo>
                      <a:pt x="244" y="0"/>
                    </a:moveTo>
                    <a:cubicBezTo>
                      <a:pt x="244" y="0"/>
                      <a:pt x="244" y="0"/>
                      <a:pt x="244" y="0"/>
                    </a:cubicBezTo>
                  </a:path>
                </a:pathLst>
              </a:custGeom>
              <a:solidFill>
                <a:srgbClr val="FBD4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Freeform 73"/>
              <p:cNvSpPr>
                <a:spLocks noEditPoints="1"/>
              </p:cNvSpPr>
              <p:nvPr/>
            </p:nvSpPr>
            <p:spPr bwMode="auto">
              <a:xfrm>
                <a:off x="8477250" y="4418013"/>
                <a:ext cx="85725" cy="233363"/>
              </a:xfrm>
              <a:custGeom>
                <a:avLst/>
                <a:gdLst>
                  <a:gd name="T0" fmla="*/ 21 w 46"/>
                  <a:gd name="T1" fmla="*/ 125 h 125"/>
                  <a:gd name="T2" fmla="*/ 14 w 46"/>
                  <a:gd name="T3" fmla="*/ 122 h 125"/>
                  <a:gd name="T4" fmla="*/ 0 w 46"/>
                  <a:gd name="T5" fmla="*/ 89 h 125"/>
                  <a:gd name="T6" fmla="*/ 14 w 46"/>
                  <a:gd name="T7" fmla="*/ 56 h 125"/>
                  <a:gd name="T8" fmla="*/ 14 w 46"/>
                  <a:gd name="T9" fmla="*/ 18 h 125"/>
                  <a:gd name="T10" fmla="*/ 14 w 46"/>
                  <a:gd name="T11" fmla="*/ 4 h 125"/>
                  <a:gd name="T12" fmla="*/ 28 w 46"/>
                  <a:gd name="T13" fmla="*/ 4 h 125"/>
                  <a:gd name="T14" fmla="*/ 28 w 46"/>
                  <a:gd name="T15" fmla="*/ 70 h 125"/>
                  <a:gd name="T16" fmla="*/ 20 w 46"/>
                  <a:gd name="T17" fmla="*/ 89 h 125"/>
                  <a:gd name="T18" fmla="*/ 28 w 46"/>
                  <a:gd name="T19" fmla="*/ 107 h 125"/>
                  <a:gd name="T20" fmla="*/ 28 w 46"/>
                  <a:gd name="T21" fmla="*/ 122 h 125"/>
                  <a:gd name="T22" fmla="*/ 21 w 46"/>
                  <a:gd name="T23" fmla="*/ 125 h 125"/>
                  <a:gd name="T24" fmla="*/ 21 w 46"/>
                  <a:gd name="T25" fmla="*/ 125 h 125"/>
                  <a:gd name="T26" fmla="*/ 21 w 46"/>
                  <a:gd name="T27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125">
                    <a:moveTo>
                      <a:pt x="21" y="125"/>
                    </a:moveTo>
                    <a:cubicBezTo>
                      <a:pt x="18" y="125"/>
                      <a:pt x="16" y="124"/>
                      <a:pt x="14" y="122"/>
                    </a:cubicBezTo>
                    <a:cubicBezTo>
                      <a:pt x="5" y="113"/>
                      <a:pt x="0" y="101"/>
                      <a:pt x="0" y="89"/>
                    </a:cubicBezTo>
                    <a:cubicBezTo>
                      <a:pt x="0" y="76"/>
                      <a:pt x="5" y="64"/>
                      <a:pt x="14" y="56"/>
                    </a:cubicBezTo>
                    <a:cubicBezTo>
                      <a:pt x="24" y="45"/>
                      <a:pt x="24" y="28"/>
                      <a:pt x="14" y="18"/>
                    </a:cubicBezTo>
                    <a:cubicBezTo>
                      <a:pt x="10" y="14"/>
                      <a:pt x="10" y="8"/>
                      <a:pt x="14" y="4"/>
                    </a:cubicBezTo>
                    <a:cubicBezTo>
                      <a:pt x="18" y="0"/>
                      <a:pt x="24" y="0"/>
                      <a:pt x="28" y="4"/>
                    </a:cubicBezTo>
                    <a:cubicBezTo>
                      <a:pt x="46" y="22"/>
                      <a:pt x="46" y="52"/>
                      <a:pt x="28" y="70"/>
                    </a:cubicBezTo>
                    <a:cubicBezTo>
                      <a:pt x="23" y="75"/>
                      <a:pt x="20" y="81"/>
                      <a:pt x="20" y="89"/>
                    </a:cubicBezTo>
                    <a:cubicBezTo>
                      <a:pt x="20" y="96"/>
                      <a:pt x="23" y="102"/>
                      <a:pt x="28" y="107"/>
                    </a:cubicBezTo>
                    <a:cubicBezTo>
                      <a:pt x="32" y="111"/>
                      <a:pt x="32" y="118"/>
                      <a:pt x="28" y="122"/>
                    </a:cubicBezTo>
                    <a:cubicBezTo>
                      <a:pt x="26" y="124"/>
                      <a:pt x="23" y="125"/>
                      <a:pt x="21" y="125"/>
                    </a:cubicBezTo>
                    <a:close/>
                    <a:moveTo>
                      <a:pt x="21" y="125"/>
                    </a:moveTo>
                    <a:cubicBezTo>
                      <a:pt x="21" y="125"/>
                      <a:pt x="21" y="125"/>
                      <a:pt x="21" y="12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Freeform 74"/>
              <p:cNvSpPr>
                <a:spLocks noEditPoints="1"/>
              </p:cNvSpPr>
              <p:nvPr/>
            </p:nvSpPr>
            <p:spPr bwMode="auto">
              <a:xfrm>
                <a:off x="8269288" y="4418013"/>
                <a:ext cx="88900" cy="233363"/>
              </a:xfrm>
              <a:custGeom>
                <a:avLst/>
                <a:gdLst>
                  <a:gd name="T0" fmla="*/ 21 w 47"/>
                  <a:gd name="T1" fmla="*/ 125 h 125"/>
                  <a:gd name="T2" fmla="*/ 14 w 47"/>
                  <a:gd name="T3" fmla="*/ 122 h 125"/>
                  <a:gd name="T4" fmla="*/ 0 w 47"/>
                  <a:gd name="T5" fmla="*/ 89 h 125"/>
                  <a:gd name="T6" fmla="*/ 14 w 47"/>
                  <a:gd name="T7" fmla="*/ 56 h 125"/>
                  <a:gd name="T8" fmla="*/ 14 w 47"/>
                  <a:gd name="T9" fmla="*/ 18 h 125"/>
                  <a:gd name="T10" fmla="*/ 14 w 47"/>
                  <a:gd name="T11" fmla="*/ 4 h 125"/>
                  <a:gd name="T12" fmla="*/ 28 w 47"/>
                  <a:gd name="T13" fmla="*/ 4 h 125"/>
                  <a:gd name="T14" fmla="*/ 28 w 47"/>
                  <a:gd name="T15" fmla="*/ 70 h 125"/>
                  <a:gd name="T16" fmla="*/ 21 w 47"/>
                  <a:gd name="T17" fmla="*/ 89 h 125"/>
                  <a:gd name="T18" fmla="*/ 28 w 47"/>
                  <a:gd name="T19" fmla="*/ 107 h 125"/>
                  <a:gd name="T20" fmla="*/ 28 w 47"/>
                  <a:gd name="T21" fmla="*/ 122 h 125"/>
                  <a:gd name="T22" fmla="*/ 21 w 47"/>
                  <a:gd name="T23" fmla="*/ 125 h 125"/>
                  <a:gd name="T24" fmla="*/ 21 w 47"/>
                  <a:gd name="T25" fmla="*/ 125 h 125"/>
                  <a:gd name="T26" fmla="*/ 21 w 47"/>
                  <a:gd name="T27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7" h="125">
                    <a:moveTo>
                      <a:pt x="21" y="125"/>
                    </a:moveTo>
                    <a:cubicBezTo>
                      <a:pt x="19" y="125"/>
                      <a:pt x="16" y="124"/>
                      <a:pt x="14" y="122"/>
                    </a:cubicBezTo>
                    <a:cubicBezTo>
                      <a:pt x="5" y="113"/>
                      <a:pt x="0" y="101"/>
                      <a:pt x="0" y="89"/>
                    </a:cubicBezTo>
                    <a:cubicBezTo>
                      <a:pt x="0" y="76"/>
                      <a:pt x="5" y="64"/>
                      <a:pt x="14" y="56"/>
                    </a:cubicBezTo>
                    <a:cubicBezTo>
                      <a:pt x="24" y="45"/>
                      <a:pt x="24" y="28"/>
                      <a:pt x="14" y="18"/>
                    </a:cubicBezTo>
                    <a:cubicBezTo>
                      <a:pt x="10" y="14"/>
                      <a:pt x="10" y="8"/>
                      <a:pt x="14" y="4"/>
                    </a:cubicBezTo>
                    <a:cubicBezTo>
                      <a:pt x="18" y="0"/>
                      <a:pt x="24" y="0"/>
                      <a:pt x="28" y="4"/>
                    </a:cubicBezTo>
                    <a:cubicBezTo>
                      <a:pt x="47" y="22"/>
                      <a:pt x="47" y="52"/>
                      <a:pt x="28" y="70"/>
                    </a:cubicBezTo>
                    <a:cubicBezTo>
                      <a:pt x="23" y="75"/>
                      <a:pt x="21" y="82"/>
                      <a:pt x="21" y="89"/>
                    </a:cubicBezTo>
                    <a:cubicBezTo>
                      <a:pt x="21" y="96"/>
                      <a:pt x="23" y="102"/>
                      <a:pt x="28" y="107"/>
                    </a:cubicBezTo>
                    <a:cubicBezTo>
                      <a:pt x="32" y="111"/>
                      <a:pt x="32" y="118"/>
                      <a:pt x="28" y="122"/>
                    </a:cubicBezTo>
                    <a:cubicBezTo>
                      <a:pt x="26" y="124"/>
                      <a:pt x="24" y="125"/>
                      <a:pt x="21" y="125"/>
                    </a:cubicBezTo>
                    <a:close/>
                    <a:moveTo>
                      <a:pt x="21" y="125"/>
                    </a:moveTo>
                    <a:cubicBezTo>
                      <a:pt x="21" y="125"/>
                      <a:pt x="21" y="125"/>
                      <a:pt x="21" y="12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Freeform 75"/>
              <p:cNvSpPr>
                <a:spLocks noEditPoints="1"/>
              </p:cNvSpPr>
              <p:nvPr/>
            </p:nvSpPr>
            <p:spPr bwMode="auto">
              <a:xfrm>
                <a:off x="8382000" y="4360863"/>
                <a:ext cx="85725" cy="233363"/>
              </a:xfrm>
              <a:custGeom>
                <a:avLst/>
                <a:gdLst>
                  <a:gd name="T0" fmla="*/ 21 w 46"/>
                  <a:gd name="T1" fmla="*/ 125 h 125"/>
                  <a:gd name="T2" fmla="*/ 14 w 46"/>
                  <a:gd name="T3" fmla="*/ 122 h 125"/>
                  <a:gd name="T4" fmla="*/ 0 w 46"/>
                  <a:gd name="T5" fmla="*/ 89 h 125"/>
                  <a:gd name="T6" fmla="*/ 14 w 46"/>
                  <a:gd name="T7" fmla="*/ 56 h 125"/>
                  <a:gd name="T8" fmla="*/ 14 w 46"/>
                  <a:gd name="T9" fmla="*/ 19 h 125"/>
                  <a:gd name="T10" fmla="*/ 14 w 46"/>
                  <a:gd name="T11" fmla="*/ 4 h 125"/>
                  <a:gd name="T12" fmla="*/ 28 w 46"/>
                  <a:gd name="T13" fmla="*/ 4 h 125"/>
                  <a:gd name="T14" fmla="*/ 28 w 46"/>
                  <a:gd name="T15" fmla="*/ 70 h 125"/>
                  <a:gd name="T16" fmla="*/ 20 w 46"/>
                  <a:gd name="T17" fmla="*/ 89 h 125"/>
                  <a:gd name="T18" fmla="*/ 28 w 46"/>
                  <a:gd name="T19" fmla="*/ 108 h 125"/>
                  <a:gd name="T20" fmla="*/ 28 w 46"/>
                  <a:gd name="T21" fmla="*/ 122 h 125"/>
                  <a:gd name="T22" fmla="*/ 21 w 46"/>
                  <a:gd name="T23" fmla="*/ 125 h 125"/>
                  <a:gd name="T24" fmla="*/ 21 w 46"/>
                  <a:gd name="T25" fmla="*/ 125 h 125"/>
                  <a:gd name="T26" fmla="*/ 21 w 46"/>
                  <a:gd name="T27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125">
                    <a:moveTo>
                      <a:pt x="21" y="125"/>
                    </a:moveTo>
                    <a:cubicBezTo>
                      <a:pt x="18" y="125"/>
                      <a:pt x="16" y="124"/>
                      <a:pt x="14" y="122"/>
                    </a:cubicBezTo>
                    <a:cubicBezTo>
                      <a:pt x="5" y="113"/>
                      <a:pt x="0" y="102"/>
                      <a:pt x="0" y="89"/>
                    </a:cubicBezTo>
                    <a:cubicBezTo>
                      <a:pt x="0" y="77"/>
                      <a:pt x="5" y="65"/>
                      <a:pt x="14" y="56"/>
                    </a:cubicBezTo>
                    <a:cubicBezTo>
                      <a:pt x="24" y="46"/>
                      <a:pt x="24" y="29"/>
                      <a:pt x="14" y="19"/>
                    </a:cubicBezTo>
                    <a:cubicBezTo>
                      <a:pt x="10" y="15"/>
                      <a:pt x="10" y="8"/>
                      <a:pt x="14" y="4"/>
                    </a:cubicBezTo>
                    <a:cubicBezTo>
                      <a:pt x="18" y="0"/>
                      <a:pt x="24" y="0"/>
                      <a:pt x="28" y="4"/>
                    </a:cubicBezTo>
                    <a:cubicBezTo>
                      <a:pt x="46" y="22"/>
                      <a:pt x="46" y="52"/>
                      <a:pt x="28" y="70"/>
                    </a:cubicBezTo>
                    <a:cubicBezTo>
                      <a:pt x="23" y="75"/>
                      <a:pt x="20" y="82"/>
                      <a:pt x="20" y="89"/>
                    </a:cubicBezTo>
                    <a:cubicBezTo>
                      <a:pt x="20" y="96"/>
                      <a:pt x="23" y="103"/>
                      <a:pt x="28" y="108"/>
                    </a:cubicBezTo>
                    <a:cubicBezTo>
                      <a:pt x="32" y="112"/>
                      <a:pt x="32" y="118"/>
                      <a:pt x="28" y="122"/>
                    </a:cubicBezTo>
                    <a:cubicBezTo>
                      <a:pt x="26" y="124"/>
                      <a:pt x="24" y="125"/>
                      <a:pt x="21" y="125"/>
                    </a:cubicBezTo>
                    <a:close/>
                    <a:moveTo>
                      <a:pt x="21" y="125"/>
                    </a:moveTo>
                    <a:cubicBezTo>
                      <a:pt x="21" y="125"/>
                      <a:pt x="21" y="125"/>
                      <a:pt x="21" y="12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58" name="Freeform 108"/>
          <p:cNvSpPr>
            <a:spLocks/>
          </p:cNvSpPr>
          <p:nvPr/>
        </p:nvSpPr>
        <p:spPr bwMode="auto">
          <a:xfrm>
            <a:off x="10118890" y="2648972"/>
            <a:ext cx="638010" cy="2740636"/>
          </a:xfrm>
          <a:custGeom>
            <a:avLst/>
            <a:gdLst>
              <a:gd name="T0" fmla="*/ 564 w 564"/>
              <a:gd name="T1" fmla="*/ 2041 h 2041"/>
              <a:gd name="T2" fmla="*/ 0 w 564"/>
              <a:gd name="T3" fmla="*/ 2041 h 2041"/>
              <a:gd name="T4" fmla="*/ 0 w 564"/>
              <a:gd name="T5" fmla="*/ 206 h 2041"/>
              <a:gd name="T6" fmla="*/ 282 w 564"/>
              <a:gd name="T7" fmla="*/ 0 h 2041"/>
              <a:gd name="T8" fmla="*/ 564 w 564"/>
              <a:gd name="T9" fmla="*/ 206 h 2041"/>
              <a:gd name="T10" fmla="*/ 564 w 564"/>
              <a:gd name="T11" fmla="*/ 2041 h 2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4" h="2041">
                <a:moveTo>
                  <a:pt x="564" y="2041"/>
                </a:moveTo>
                <a:lnTo>
                  <a:pt x="0" y="2041"/>
                </a:lnTo>
                <a:lnTo>
                  <a:pt x="0" y="206"/>
                </a:lnTo>
                <a:lnTo>
                  <a:pt x="282" y="0"/>
                </a:lnTo>
                <a:lnTo>
                  <a:pt x="564" y="206"/>
                </a:lnTo>
                <a:lnTo>
                  <a:pt x="564" y="2041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3">
                  <a:lumMod val="20000"/>
                  <a:lumOff val="80000"/>
                </a:schemeClr>
              </a:gs>
              <a:gs pos="3000">
                <a:schemeClr val="accent2"/>
              </a:gs>
              <a:gs pos="3000">
                <a:schemeClr val="accent3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7" name="组合 36"/>
          <p:cNvGrpSpPr/>
          <p:nvPr/>
        </p:nvGrpSpPr>
        <p:grpSpPr>
          <a:xfrm>
            <a:off x="9876090" y="5290748"/>
            <a:ext cx="1123610" cy="1126152"/>
            <a:chOff x="9755591" y="5222395"/>
            <a:chExt cx="1260008" cy="1262858"/>
          </a:xfrm>
        </p:grpSpPr>
        <p:sp>
          <p:nvSpPr>
            <p:cNvPr id="159" name="Oval 50"/>
            <p:cNvSpPr>
              <a:spLocks noChangeArrowheads="1"/>
            </p:cNvSpPr>
            <p:nvPr/>
          </p:nvSpPr>
          <p:spPr bwMode="auto">
            <a:xfrm>
              <a:off x="9755591" y="5222395"/>
              <a:ext cx="1260008" cy="1262858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chemeClr val="accent2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28" name="组合 127"/>
            <p:cNvGrpSpPr/>
            <p:nvPr/>
          </p:nvGrpSpPr>
          <p:grpSpPr>
            <a:xfrm>
              <a:off x="9913766" y="5498139"/>
              <a:ext cx="892175" cy="809625"/>
              <a:chOff x="9858375" y="4335463"/>
              <a:chExt cx="892175" cy="809625"/>
            </a:xfrm>
          </p:grpSpPr>
          <p:sp>
            <p:nvSpPr>
              <p:cNvPr id="99" name="Freeform 96"/>
              <p:cNvSpPr>
                <a:spLocks noEditPoints="1"/>
              </p:cNvSpPr>
              <p:nvPr/>
            </p:nvSpPr>
            <p:spPr bwMode="auto">
              <a:xfrm>
                <a:off x="9858375" y="4335463"/>
                <a:ext cx="892175" cy="809625"/>
              </a:xfrm>
              <a:custGeom>
                <a:avLst/>
                <a:gdLst>
                  <a:gd name="T0" fmla="*/ 352 w 477"/>
                  <a:gd name="T1" fmla="*/ 378 h 433"/>
                  <a:gd name="T2" fmla="*/ 401 w 477"/>
                  <a:gd name="T3" fmla="*/ 374 h 433"/>
                  <a:gd name="T4" fmla="*/ 471 w 477"/>
                  <a:gd name="T5" fmla="*/ 301 h 433"/>
                  <a:gd name="T6" fmla="*/ 462 w 477"/>
                  <a:gd name="T7" fmla="*/ 254 h 433"/>
                  <a:gd name="T8" fmla="*/ 463 w 477"/>
                  <a:gd name="T9" fmla="*/ 222 h 433"/>
                  <a:gd name="T10" fmla="*/ 477 w 477"/>
                  <a:gd name="T11" fmla="*/ 178 h 433"/>
                  <a:gd name="T12" fmla="*/ 416 w 477"/>
                  <a:gd name="T13" fmla="*/ 96 h 433"/>
                  <a:gd name="T14" fmla="*/ 381 w 477"/>
                  <a:gd name="T15" fmla="*/ 60 h 433"/>
                  <a:gd name="T16" fmla="*/ 311 w 477"/>
                  <a:gd name="T17" fmla="*/ 5 h 433"/>
                  <a:gd name="T18" fmla="*/ 237 w 477"/>
                  <a:gd name="T19" fmla="*/ 30 h 433"/>
                  <a:gd name="T20" fmla="*/ 191 w 477"/>
                  <a:gd name="T21" fmla="*/ 42 h 433"/>
                  <a:gd name="T22" fmla="*/ 155 w 477"/>
                  <a:gd name="T23" fmla="*/ 37 h 433"/>
                  <a:gd name="T24" fmla="*/ 50 w 477"/>
                  <a:gd name="T25" fmla="*/ 103 h 433"/>
                  <a:gd name="T26" fmla="*/ 55 w 477"/>
                  <a:gd name="T27" fmla="*/ 142 h 433"/>
                  <a:gd name="T28" fmla="*/ 34 w 477"/>
                  <a:gd name="T29" fmla="*/ 200 h 433"/>
                  <a:gd name="T30" fmla="*/ 0 w 477"/>
                  <a:gd name="T31" fmla="*/ 259 h 433"/>
                  <a:gd name="T32" fmla="*/ 81 w 477"/>
                  <a:gd name="T33" fmla="*/ 320 h 433"/>
                  <a:gd name="T34" fmla="*/ 131 w 477"/>
                  <a:gd name="T35" fmla="*/ 371 h 433"/>
                  <a:gd name="T36" fmla="*/ 131 w 477"/>
                  <a:gd name="T37" fmla="*/ 372 h 433"/>
                  <a:gd name="T38" fmla="*/ 226 w 477"/>
                  <a:gd name="T39" fmla="*/ 431 h 433"/>
                  <a:gd name="T40" fmla="*/ 317 w 477"/>
                  <a:gd name="T41" fmla="*/ 391 h 433"/>
                  <a:gd name="T42" fmla="*/ 352 w 477"/>
                  <a:gd name="T43" fmla="*/ 378 h 433"/>
                  <a:gd name="T44" fmla="*/ 352 w 477"/>
                  <a:gd name="T45" fmla="*/ 378 h 433"/>
                  <a:gd name="T46" fmla="*/ 352 w 477"/>
                  <a:gd name="T47" fmla="*/ 378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77" h="433">
                    <a:moveTo>
                      <a:pt x="352" y="378"/>
                    </a:moveTo>
                    <a:cubicBezTo>
                      <a:pt x="367" y="380"/>
                      <a:pt x="384" y="379"/>
                      <a:pt x="401" y="374"/>
                    </a:cubicBezTo>
                    <a:cubicBezTo>
                      <a:pt x="438" y="363"/>
                      <a:pt x="466" y="333"/>
                      <a:pt x="471" y="301"/>
                    </a:cubicBezTo>
                    <a:cubicBezTo>
                      <a:pt x="474" y="283"/>
                      <a:pt x="470" y="267"/>
                      <a:pt x="462" y="254"/>
                    </a:cubicBezTo>
                    <a:cubicBezTo>
                      <a:pt x="456" y="244"/>
                      <a:pt x="457" y="232"/>
                      <a:pt x="463" y="222"/>
                    </a:cubicBezTo>
                    <a:cubicBezTo>
                      <a:pt x="472" y="210"/>
                      <a:pt x="477" y="195"/>
                      <a:pt x="477" y="178"/>
                    </a:cubicBezTo>
                    <a:cubicBezTo>
                      <a:pt x="477" y="143"/>
                      <a:pt x="453" y="111"/>
                      <a:pt x="416" y="96"/>
                    </a:cubicBezTo>
                    <a:cubicBezTo>
                      <a:pt x="399" y="89"/>
                      <a:pt x="386" y="76"/>
                      <a:pt x="381" y="60"/>
                    </a:cubicBezTo>
                    <a:cubicBezTo>
                      <a:pt x="370" y="26"/>
                      <a:pt x="346" y="10"/>
                      <a:pt x="311" y="5"/>
                    </a:cubicBezTo>
                    <a:cubicBezTo>
                      <a:pt x="280" y="0"/>
                      <a:pt x="252" y="10"/>
                      <a:pt x="237" y="30"/>
                    </a:cubicBezTo>
                    <a:cubicBezTo>
                      <a:pt x="228" y="41"/>
                      <a:pt x="210" y="46"/>
                      <a:pt x="191" y="42"/>
                    </a:cubicBezTo>
                    <a:cubicBezTo>
                      <a:pt x="180" y="39"/>
                      <a:pt x="168" y="37"/>
                      <a:pt x="155" y="37"/>
                    </a:cubicBezTo>
                    <a:cubicBezTo>
                      <a:pt x="102" y="37"/>
                      <a:pt x="58" y="64"/>
                      <a:pt x="50" y="103"/>
                    </a:cubicBezTo>
                    <a:cubicBezTo>
                      <a:pt x="48" y="116"/>
                      <a:pt x="49" y="130"/>
                      <a:pt x="55" y="142"/>
                    </a:cubicBezTo>
                    <a:cubicBezTo>
                      <a:pt x="64" y="163"/>
                      <a:pt x="55" y="185"/>
                      <a:pt x="34" y="200"/>
                    </a:cubicBezTo>
                    <a:cubicBezTo>
                      <a:pt x="13" y="215"/>
                      <a:pt x="0" y="236"/>
                      <a:pt x="0" y="259"/>
                    </a:cubicBezTo>
                    <a:cubicBezTo>
                      <a:pt x="0" y="286"/>
                      <a:pt x="44" y="307"/>
                      <a:pt x="81" y="320"/>
                    </a:cubicBezTo>
                    <a:cubicBezTo>
                      <a:pt x="110" y="330"/>
                      <a:pt x="127" y="349"/>
                      <a:pt x="131" y="371"/>
                    </a:cubicBezTo>
                    <a:cubicBezTo>
                      <a:pt x="131" y="371"/>
                      <a:pt x="131" y="371"/>
                      <a:pt x="131" y="372"/>
                    </a:cubicBezTo>
                    <a:cubicBezTo>
                      <a:pt x="138" y="408"/>
                      <a:pt x="178" y="433"/>
                      <a:pt x="226" y="431"/>
                    </a:cubicBezTo>
                    <a:cubicBezTo>
                      <a:pt x="264" y="430"/>
                      <a:pt x="297" y="413"/>
                      <a:pt x="317" y="391"/>
                    </a:cubicBezTo>
                    <a:cubicBezTo>
                      <a:pt x="325" y="381"/>
                      <a:pt x="339" y="376"/>
                      <a:pt x="352" y="378"/>
                    </a:cubicBezTo>
                    <a:close/>
                    <a:moveTo>
                      <a:pt x="352" y="378"/>
                    </a:moveTo>
                    <a:cubicBezTo>
                      <a:pt x="352" y="378"/>
                      <a:pt x="352" y="378"/>
                      <a:pt x="352" y="378"/>
                    </a:cubicBezTo>
                  </a:path>
                </a:pathLst>
              </a:custGeom>
              <a:solidFill>
                <a:srgbClr val="FAF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0" name="Freeform 97"/>
              <p:cNvSpPr>
                <a:spLocks noEditPoints="1"/>
              </p:cNvSpPr>
              <p:nvPr/>
            </p:nvSpPr>
            <p:spPr bwMode="auto">
              <a:xfrm>
                <a:off x="10228263" y="4557713"/>
                <a:ext cx="382588" cy="384175"/>
              </a:xfrm>
              <a:custGeom>
                <a:avLst/>
                <a:gdLst>
                  <a:gd name="T0" fmla="*/ 205 w 205"/>
                  <a:gd name="T1" fmla="*/ 103 h 205"/>
                  <a:gd name="T2" fmla="*/ 103 w 205"/>
                  <a:gd name="T3" fmla="*/ 205 h 205"/>
                  <a:gd name="T4" fmla="*/ 0 w 205"/>
                  <a:gd name="T5" fmla="*/ 103 h 205"/>
                  <a:gd name="T6" fmla="*/ 103 w 205"/>
                  <a:gd name="T7" fmla="*/ 0 h 205"/>
                  <a:gd name="T8" fmla="*/ 205 w 205"/>
                  <a:gd name="T9" fmla="*/ 103 h 205"/>
                  <a:gd name="T10" fmla="*/ 205 w 205"/>
                  <a:gd name="T11" fmla="*/ 103 h 205"/>
                  <a:gd name="T12" fmla="*/ 205 w 205"/>
                  <a:gd name="T13" fmla="*/ 103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5" h="205">
                    <a:moveTo>
                      <a:pt x="205" y="103"/>
                    </a:moveTo>
                    <a:cubicBezTo>
                      <a:pt x="205" y="159"/>
                      <a:pt x="159" y="205"/>
                      <a:pt x="103" y="205"/>
                    </a:cubicBezTo>
                    <a:cubicBezTo>
                      <a:pt x="46" y="205"/>
                      <a:pt x="0" y="159"/>
                      <a:pt x="0" y="103"/>
                    </a:cubicBezTo>
                    <a:cubicBezTo>
                      <a:pt x="0" y="46"/>
                      <a:pt x="46" y="0"/>
                      <a:pt x="103" y="0"/>
                    </a:cubicBezTo>
                    <a:cubicBezTo>
                      <a:pt x="159" y="0"/>
                      <a:pt x="205" y="46"/>
                      <a:pt x="205" y="103"/>
                    </a:cubicBezTo>
                    <a:close/>
                    <a:moveTo>
                      <a:pt x="205" y="103"/>
                    </a:moveTo>
                    <a:cubicBezTo>
                      <a:pt x="205" y="103"/>
                      <a:pt x="205" y="103"/>
                      <a:pt x="205" y="103"/>
                    </a:cubicBezTo>
                  </a:path>
                </a:pathLst>
              </a:custGeom>
              <a:solidFill>
                <a:srgbClr val="F8B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1" name="Freeform 98"/>
              <p:cNvSpPr>
                <a:spLocks noEditPoints="1"/>
              </p:cNvSpPr>
              <p:nvPr/>
            </p:nvSpPr>
            <p:spPr bwMode="auto">
              <a:xfrm>
                <a:off x="10364788" y="4603750"/>
                <a:ext cx="71438" cy="36513"/>
              </a:xfrm>
              <a:custGeom>
                <a:avLst/>
                <a:gdLst>
                  <a:gd name="T0" fmla="*/ 9 w 38"/>
                  <a:gd name="T1" fmla="*/ 20 h 20"/>
                  <a:gd name="T2" fmla="*/ 1 w 38"/>
                  <a:gd name="T3" fmla="*/ 14 h 20"/>
                  <a:gd name="T4" fmla="*/ 7 w 38"/>
                  <a:gd name="T5" fmla="*/ 4 h 20"/>
                  <a:gd name="T6" fmla="*/ 30 w 38"/>
                  <a:gd name="T7" fmla="*/ 0 h 20"/>
                  <a:gd name="T8" fmla="*/ 38 w 38"/>
                  <a:gd name="T9" fmla="*/ 9 h 20"/>
                  <a:gd name="T10" fmla="*/ 30 w 38"/>
                  <a:gd name="T11" fmla="*/ 17 h 20"/>
                  <a:gd name="T12" fmla="*/ 11 w 38"/>
                  <a:gd name="T13" fmla="*/ 20 h 20"/>
                  <a:gd name="T14" fmla="*/ 9 w 38"/>
                  <a:gd name="T15" fmla="*/ 20 h 20"/>
                  <a:gd name="T16" fmla="*/ 9 w 38"/>
                  <a:gd name="T17" fmla="*/ 20 h 20"/>
                  <a:gd name="T18" fmla="*/ 9 w 38"/>
                  <a:gd name="T1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20">
                    <a:moveTo>
                      <a:pt x="9" y="20"/>
                    </a:moveTo>
                    <a:cubicBezTo>
                      <a:pt x="6" y="20"/>
                      <a:pt x="2" y="18"/>
                      <a:pt x="1" y="14"/>
                    </a:cubicBezTo>
                    <a:cubicBezTo>
                      <a:pt x="0" y="10"/>
                      <a:pt x="2" y="5"/>
                      <a:pt x="7" y="4"/>
                    </a:cubicBezTo>
                    <a:cubicBezTo>
                      <a:pt x="14" y="2"/>
                      <a:pt x="22" y="0"/>
                      <a:pt x="30" y="0"/>
                    </a:cubicBezTo>
                    <a:cubicBezTo>
                      <a:pt x="34" y="0"/>
                      <a:pt x="38" y="4"/>
                      <a:pt x="38" y="9"/>
                    </a:cubicBezTo>
                    <a:cubicBezTo>
                      <a:pt x="38" y="13"/>
                      <a:pt x="34" y="17"/>
                      <a:pt x="30" y="17"/>
                    </a:cubicBezTo>
                    <a:cubicBezTo>
                      <a:pt x="23" y="17"/>
                      <a:pt x="17" y="18"/>
                      <a:pt x="11" y="20"/>
                    </a:cubicBezTo>
                    <a:cubicBezTo>
                      <a:pt x="11" y="20"/>
                      <a:pt x="10" y="20"/>
                      <a:pt x="9" y="20"/>
                    </a:cubicBezTo>
                    <a:close/>
                    <a:moveTo>
                      <a:pt x="9" y="20"/>
                    </a:moveTo>
                    <a:cubicBezTo>
                      <a:pt x="9" y="20"/>
                      <a:pt x="9" y="20"/>
                      <a:pt x="9" y="20"/>
                    </a:cubicBezTo>
                  </a:path>
                </a:pathLst>
              </a:custGeom>
              <a:solidFill>
                <a:srgbClr val="F4C4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Freeform 99"/>
              <p:cNvSpPr>
                <a:spLocks noEditPoints="1"/>
              </p:cNvSpPr>
              <p:nvPr/>
            </p:nvSpPr>
            <p:spPr bwMode="auto">
              <a:xfrm>
                <a:off x="10272713" y="4633913"/>
                <a:ext cx="80963" cy="131763"/>
              </a:xfrm>
              <a:custGeom>
                <a:avLst/>
                <a:gdLst>
                  <a:gd name="T0" fmla="*/ 9 w 43"/>
                  <a:gd name="T1" fmla="*/ 71 h 71"/>
                  <a:gd name="T2" fmla="*/ 0 w 43"/>
                  <a:gd name="T3" fmla="*/ 63 h 71"/>
                  <a:gd name="T4" fmla="*/ 28 w 43"/>
                  <a:gd name="T5" fmla="*/ 3 h 71"/>
                  <a:gd name="T6" fmla="*/ 40 w 43"/>
                  <a:gd name="T7" fmla="*/ 4 h 71"/>
                  <a:gd name="T8" fmla="*/ 39 w 43"/>
                  <a:gd name="T9" fmla="*/ 15 h 71"/>
                  <a:gd name="T10" fmla="*/ 17 w 43"/>
                  <a:gd name="T11" fmla="*/ 63 h 71"/>
                  <a:gd name="T12" fmla="*/ 9 w 43"/>
                  <a:gd name="T13" fmla="*/ 71 h 71"/>
                  <a:gd name="T14" fmla="*/ 9 w 43"/>
                  <a:gd name="T15" fmla="*/ 71 h 71"/>
                  <a:gd name="T16" fmla="*/ 9 w 43"/>
                  <a:gd name="T17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" h="71">
                    <a:moveTo>
                      <a:pt x="9" y="71"/>
                    </a:moveTo>
                    <a:cubicBezTo>
                      <a:pt x="4" y="71"/>
                      <a:pt x="0" y="67"/>
                      <a:pt x="0" y="63"/>
                    </a:cubicBezTo>
                    <a:cubicBezTo>
                      <a:pt x="0" y="39"/>
                      <a:pt x="11" y="18"/>
                      <a:pt x="28" y="3"/>
                    </a:cubicBezTo>
                    <a:cubicBezTo>
                      <a:pt x="32" y="0"/>
                      <a:pt x="37" y="0"/>
                      <a:pt x="40" y="4"/>
                    </a:cubicBezTo>
                    <a:cubicBezTo>
                      <a:pt x="43" y="7"/>
                      <a:pt x="42" y="12"/>
                      <a:pt x="39" y="15"/>
                    </a:cubicBezTo>
                    <a:cubicBezTo>
                      <a:pt x="25" y="27"/>
                      <a:pt x="17" y="44"/>
                      <a:pt x="17" y="63"/>
                    </a:cubicBezTo>
                    <a:cubicBezTo>
                      <a:pt x="17" y="67"/>
                      <a:pt x="13" y="71"/>
                      <a:pt x="9" y="71"/>
                    </a:cubicBezTo>
                    <a:close/>
                    <a:moveTo>
                      <a:pt x="9" y="71"/>
                    </a:moveTo>
                    <a:cubicBezTo>
                      <a:pt x="9" y="71"/>
                      <a:pt x="9" y="71"/>
                      <a:pt x="9" y="71"/>
                    </a:cubicBezTo>
                  </a:path>
                </a:pathLst>
              </a:custGeom>
              <a:solidFill>
                <a:srgbClr val="F4C4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3" name="Freeform 100"/>
              <p:cNvSpPr>
                <a:spLocks noEditPoints="1"/>
              </p:cNvSpPr>
              <p:nvPr/>
            </p:nvSpPr>
            <p:spPr bwMode="auto">
              <a:xfrm>
                <a:off x="9994900" y="4462463"/>
                <a:ext cx="106363" cy="95250"/>
              </a:xfrm>
              <a:custGeom>
                <a:avLst/>
                <a:gdLst>
                  <a:gd name="T0" fmla="*/ 10 w 57"/>
                  <a:gd name="T1" fmla="*/ 51 h 51"/>
                  <a:gd name="T2" fmla="*/ 5 w 57"/>
                  <a:gd name="T3" fmla="*/ 49 h 51"/>
                  <a:gd name="T4" fmla="*/ 3 w 57"/>
                  <a:gd name="T5" fmla="*/ 38 h 51"/>
                  <a:gd name="T6" fmla="*/ 45 w 57"/>
                  <a:gd name="T7" fmla="*/ 2 h 51"/>
                  <a:gd name="T8" fmla="*/ 56 w 57"/>
                  <a:gd name="T9" fmla="*/ 6 h 51"/>
                  <a:gd name="T10" fmla="*/ 51 w 57"/>
                  <a:gd name="T11" fmla="*/ 17 h 51"/>
                  <a:gd name="T12" fmla="*/ 17 w 57"/>
                  <a:gd name="T13" fmla="*/ 47 h 51"/>
                  <a:gd name="T14" fmla="*/ 10 w 57"/>
                  <a:gd name="T15" fmla="*/ 51 h 51"/>
                  <a:gd name="T16" fmla="*/ 10 w 57"/>
                  <a:gd name="T17" fmla="*/ 51 h 51"/>
                  <a:gd name="T18" fmla="*/ 10 w 57"/>
                  <a:gd name="T19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51">
                    <a:moveTo>
                      <a:pt x="10" y="51"/>
                    </a:moveTo>
                    <a:cubicBezTo>
                      <a:pt x="8" y="51"/>
                      <a:pt x="7" y="50"/>
                      <a:pt x="5" y="49"/>
                    </a:cubicBezTo>
                    <a:cubicBezTo>
                      <a:pt x="1" y="47"/>
                      <a:pt x="0" y="42"/>
                      <a:pt x="3" y="38"/>
                    </a:cubicBezTo>
                    <a:cubicBezTo>
                      <a:pt x="13" y="22"/>
                      <a:pt x="27" y="10"/>
                      <a:pt x="45" y="2"/>
                    </a:cubicBezTo>
                    <a:cubicBezTo>
                      <a:pt x="49" y="0"/>
                      <a:pt x="54" y="2"/>
                      <a:pt x="56" y="6"/>
                    </a:cubicBezTo>
                    <a:cubicBezTo>
                      <a:pt x="57" y="10"/>
                      <a:pt x="56" y="15"/>
                      <a:pt x="51" y="17"/>
                    </a:cubicBezTo>
                    <a:cubicBezTo>
                      <a:pt x="37" y="24"/>
                      <a:pt x="25" y="34"/>
                      <a:pt x="17" y="47"/>
                    </a:cubicBezTo>
                    <a:cubicBezTo>
                      <a:pt x="15" y="49"/>
                      <a:pt x="12" y="51"/>
                      <a:pt x="10" y="51"/>
                    </a:cubicBezTo>
                    <a:close/>
                    <a:moveTo>
                      <a:pt x="10" y="51"/>
                    </a:moveTo>
                    <a:cubicBezTo>
                      <a:pt x="10" y="51"/>
                      <a:pt x="10" y="51"/>
                      <a:pt x="10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4" name="Freeform 101"/>
              <p:cNvSpPr>
                <a:spLocks noEditPoints="1"/>
              </p:cNvSpPr>
              <p:nvPr/>
            </p:nvSpPr>
            <p:spPr bwMode="auto">
              <a:xfrm>
                <a:off x="10126663" y="4448175"/>
                <a:ext cx="71438" cy="33338"/>
              </a:xfrm>
              <a:custGeom>
                <a:avLst/>
                <a:gdLst>
                  <a:gd name="T0" fmla="*/ 29 w 38"/>
                  <a:gd name="T1" fmla="*/ 18 h 18"/>
                  <a:gd name="T2" fmla="*/ 28 w 38"/>
                  <a:gd name="T3" fmla="*/ 18 h 18"/>
                  <a:gd name="T4" fmla="*/ 10 w 38"/>
                  <a:gd name="T5" fmla="*/ 18 h 18"/>
                  <a:gd name="T6" fmla="*/ 1 w 38"/>
                  <a:gd name="T7" fmla="*/ 10 h 18"/>
                  <a:gd name="T8" fmla="*/ 8 w 38"/>
                  <a:gd name="T9" fmla="*/ 1 h 18"/>
                  <a:gd name="T10" fmla="*/ 30 w 38"/>
                  <a:gd name="T11" fmla="*/ 1 h 18"/>
                  <a:gd name="T12" fmla="*/ 37 w 38"/>
                  <a:gd name="T13" fmla="*/ 11 h 18"/>
                  <a:gd name="T14" fmla="*/ 29 w 38"/>
                  <a:gd name="T15" fmla="*/ 18 h 18"/>
                  <a:gd name="T16" fmla="*/ 29 w 38"/>
                  <a:gd name="T17" fmla="*/ 18 h 18"/>
                  <a:gd name="T18" fmla="*/ 29 w 38"/>
                  <a:gd name="T1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18">
                    <a:moveTo>
                      <a:pt x="29" y="18"/>
                    </a:moveTo>
                    <a:cubicBezTo>
                      <a:pt x="29" y="18"/>
                      <a:pt x="28" y="18"/>
                      <a:pt x="28" y="18"/>
                    </a:cubicBezTo>
                    <a:cubicBezTo>
                      <a:pt x="28" y="18"/>
                      <a:pt x="20" y="17"/>
                      <a:pt x="10" y="18"/>
                    </a:cubicBezTo>
                    <a:cubicBezTo>
                      <a:pt x="5" y="18"/>
                      <a:pt x="1" y="15"/>
                      <a:pt x="1" y="10"/>
                    </a:cubicBezTo>
                    <a:cubicBezTo>
                      <a:pt x="0" y="6"/>
                      <a:pt x="4" y="2"/>
                      <a:pt x="8" y="1"/>
                    </a:cubicBezTo>
                    <a:cubicBezTo>
                      <a:pt x="21" y="0"/>
                      <a:pt x="30" y="1"/>
                      <a:pt x="30" y="1"/>
                    </a:cubicBezTo>
                    <a:cubicBezTo>
                      <a:pt x="35" y="2"/>
                      <a:pt x="38" y="6"/>
                      <a:pt x="37" y="11"/>
                    </a:cubicBezTo>
                    <a:cubicBezTo>
                      <a:pt x="37" y="15"/>
                      <a:pt x="33" y="18"/>
                      <a:pt x="29" y="18"/>
                    </a:cubicBezTo>
                    <a:close/>
                    <a:moveTo>
                      <a:pt x="29" y="18"/>
                    </a:moveTo>
                    <a:cubicBezTo>
                      <a:pt x="29" y="18"/>
                      <a:pt x="29" y="18"/>
                      <a:pt x="29" y="1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5" name="Freeform 102"/>
              <p:cNvSpPr>
                <a:spLocks noEditPoints="1"/>
              </p:cNvSpPr>
              <p:nvPr/>
            </p:nvSpPr>
            <p:spPr bwMode="auto">
              <a:xfrm>
                <a:off x="10133013" y="4979988"/>
                <a:ext cx="127000" cy="100013"/>
              </a:xfrm>
              <a:custGeom>
                <a:avLst/>
                <a:gdLst>
                  <a:gd name="T0" fmla="*/ 53 w 68"/>
                  <a:gd name="T1" fmla="*/ 54 h 54"/>
                  <a:gd name="T2" fmla="*/ 1 w 68"/>
                  <a:gd name="T3" fmla="*/ 10 h 54"/>
                  <a:gd name="T4" fmla="*/ 7 w 68"/>
                  <a:gd name="T5" fmla="*/ 1 h 54"/>
                  <a:gd name="T6" fmla="*/ 17 w 68"/>
                  <a:gd name="T7" fmla="*/ 8 h 54"/>
                  <a:gd name="T8" fmla="*/ 57 w 68"/>
                  <a:gd name="T9" fmla="*/ 37 h 54"/>
                  <a:gd name="T10" fmla="*/ 58 w 68"/>
                  <a:gd name="T11" fmla="*/ 37 h 54"/>
                  <a:gd name="T12" fmla="*/ 67 w 68"/>
                  <a:gd name="T13" fmla="*/ 44 h 54"/>
                  <a:gd name="T14" fmla="*/ 60 w 68"/>
                  <a:gd name="T15" fmla="*/ 54 h 54"/>
                  <a:gd name="T16" fmla="*/ 59 w 68"/>
                  <a:gd name="T17" fmla="*/ 54 h 54"/>
                  <a:gd name="T18" fmla="*/ 53 w 68"/>
                  <a:gd name="T19" fmla="*/ 54 h 54"/>
                  <a:gd name="T20" fmla="*/ 53 w 68"/>
                  <a:gd name="T21" fmla="*/ 54 h 54"/>
                  <a:gd name="T22" fmla="*/ 53 w 68"/>
                  <a:gd name="T23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8" h="54">
                    <a:moveTo>
                      <a:pt x="53" y="54"/>
                    </a:moveTo>
                    <a:cubicBezTo>
                      <a:pt x="27" y="54"/>
                      <a:pt x="5" y="36"/>
                      <a:pt x="1" y="10"/>
                    </a:cubicBezTo>
                    <a:cubicBezTo>
                      <a:pt x="0" y="6"/>
                      <a:pt x="3" y="2"/>
                      <a:pt x="7" y="1"/>
                    </a:cubicBezTo>
                    <a:cubicBezTo>
                      <a:pt x="12" y="0"/>
                      <a:pt x="16" y="3"/>
                      <a:pt x="17" y="8"/>
                    </a:cubicBezTo>
                    <a:cubicBezTo>
                      <a:pt x="20" y="26"/>
                      <a:pt x="38" y="39"/>
                      <a:pt x="57" y="37"/>
                    </a:cubicBezTo>
                    <a:cubicBezTo>
                      <a:pt x="58" y="37"/>
                      <a:pt x="58" y="37"/>
                      <a:pt x="58" y="37"/>
                    </a:cubicBezTo>
                    <a:cubicBezTo>
                      <a:pt x="63" y="37"/>
                      <a:pt x="67" y="40"/>
                      <a:pt x="67" y="44"/>
                    </a:cubicBezTo>
                    <a:cubicBezTo>
                      <a:pt x="68" y="49"/>
                      <a:pt x="65" y="53"/>
                      <a:pt x="60" y="54"/>
                    </a:cubicBezTo>
                    <a:cubicBezTo>
                      <a:pt x="59" y="54"/>
                      <a:pt x="59" y="54"/>
                      <a:pt x="59" y="54"/>
                    </a:cubicBezTo>
                    <a:cubicBezTo>
                      <a:pt x="57" y="54"/>
                      <a:pt x="55" y="54"/>
                      <a:pt x="53" y="54"/>
                    </a:cubicBezTo>
                    <a:close/>
                    <a:moveTo>
                      <a:pt x="53" y="54"/>
                    </a:moveTo>
                    <a:cubicBezTo>
                      <a:pt x="53" y="54"/>
                      <a:pt x="53" y="54"/>
                      <a:pt x="53" y="5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6" name="Freeform 103"/>
              <p:cNvSpPr>
                <a:spLocks noEditPoints="1"/>
              </p:cNvSpPr>
              <p:nvPr/>
            </p:nvSpPr>
            <p:spPr bwMode="auto">
              <a:xfrm>
                <a:off x="10088563" y="4908550"/>
                <a:ext cx="65088" cy="65088"/>
              </a:xfrm>
              <a:custGeom>
                <a:avLst/>
                <a:gdLst>
                  <a:gd name="T0" fmla="*/ 25 w 35"/>
                  <a:gd name="T1" fmla="*/ 35 h 35"/>
                  <a:gd name="T2" fmla="*/ 18 w 35"/>
                  <a:gd name="T3" fmla="*/ 31 h 35"/>
                  <a:gd name="T4" fmla="*/ 5 w 35"/>
                  <a:gd name="T5" fmla="*/ 16 h 35"/>
                  <a:gd name="T6" fmla="*/ 2 w 35"/>
                  <a:gd name="T7" fmla="*/ 5 h 35"/>
                  <a:gd name="T8" fmla="*/ 13 w 35"/>
                  <a:gd name="T9" fmla="*/ 2 h 35"/>
                  <a:gd name="T10" fmla="*/ 32 w 35"/>
                  <a:gd name="T11" fmla="*/ 22 h 35"/>
                  <a:gd name="T12" fmla="*/ 29 w 35"/>
                  <a:gd name="T13" fmla="*/ 34 h 35"/>
                  <a:gd name="T14" fmla="*/ 25 w 35"/>
                  <a:gd name="T15" fmla="*/ 35 h 35"/>
                  <a:gd name="T16" fmla="*/ 25 w 35"/>
                  <a:gd name="T17" fmla="*/ 35 h 35"/>
                  <a:gd name="T18" fmla="*/ 25 w 35"/>
                  <a:gd name="T1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5" h="35">
                    <a:moveTo>
                      <a:pt x="25" y="35"/>
                    </a:moveTo>
                    <a:cubicBezTo>
                      <a:pt x="22" y="35"/>
                      <a:pt x="20" y="33"/>
                      <a:pt x="18" y="31"/>
                    </a:cubicBezTo>
                    <a:cubicBezTo>
                      <a:pt x="12" y="21"/>
                      <a:pt x="5" y="16"/>
                      <a:pt x="5" y="16"/>
                    </a:cubicBezTo>
                    <a:cubicBezTo>
                      <a:pt x="1" y="14"/>
                      <a:pt x="0" y="9"/>
                      <a:pt x="2" y="5"/>
                    </a:cubicBezTo>
                    <a:cubicBezTo>
                      <a:pt x="4" y="1"/>
                      <a:pt x="9" y="0"/>
                      <a:pt x="13" y="2"/>
                    </a:cubicBezTo>
                    <a:cubicBezTo>
                      <a:pt x="14" y="3"/>
                      <a:pt x="24" y="9"/>
                      <a:pt x="32" y="22"/>
                    </a:cubicBezTo>
                    <a:cubicBezTo>
                      <a:pt x="35" y="26"/>
                      <a:pt x="33" y="31"/>
                      <a:pt x="29" y="34"/>
                    </a:cubicBezTo>
                    <a:cubicBezTo>
                      <a:pt x="28" y="34"/>
                      <a:pt x="27" y="35"/>
                      <a:pt x="25" y="35"/>
                    </a:cubicBezTo>
                    <a:close/>
                    <a:moveTo>
                      <a:pt x="25" y="35"/>
                    </a:moveTo>
                    <a:cubicBezTo>
                      <a:pt x="25" y="35"/>
                      <a:pt x="25" y="35"/>
                      <a:pt x="25" y="3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7" name="Freeform 104"/>
              <p:cNvSpPr>
                <a:spLocks noEditPoints="1"/>
              </p:cNvSpPr>
              <p:nvPr/>
            </p:nvSpPr>
            <p:spPr bwMode="auto">
              <a:xfrm>
                <a:off x="10367963" y="4729163"/>
                <a:ext cx="234950" cy="192088"/>
              </a:xfrm>
              <a:custGeom>
                <a:avLst/>
                <a:gdLst>
                  <a:gd name="T0" fmla="*/ 113 w 125"/>
                  <a:gd name="T1" fmla="*/ 17 h 103"/>
                  <a:gd name="T2" fmla="*/ 83 w 125"/>
                  <a:gd name="T3" fmla="*/ 82 h 103"/>
                  <a:gd name="T4" fmla="*/ 11 w 125"/>
                  <a:gd name="T5" fmla="*/ 86 h 103"/>
                  <a:gd name="T6" fmla="*/ 42 w 125"/>
                  <a:gd name="T7" fmla="*/ 21 h 103"/>
                  <a:gd name="T8" fmla="*/ 113 w 125"/>
                  <a:gd name="T9" fmla="*/ 17 h 103"/>
                  <a:gd name="T10" fmla="*/ 113 w 125"/>
                  <a:gd name="T11" fmla="*/ 17 h 103"/>
                  <a:gd name="T12" fmla="*/ 113 w 125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" h="103">
                    <a:moveTo>
                      <a:pt x="113" y="17"/>
                    </a:moveTo>
                    <a:cubicBezTo>
                      <a:pt x="125" y="34"/>
                      <a:pt x="111" y="63"/>
                      <a:pt x="83" y="82"/>
                    </a:cubicBezTo>
                    <a:cubicBezTo>
                      <a:pt x="55" y="101"/>
                      <a:pt x="22" y="103"/>
                      <a:pt x="11" y="86"/>
                    </a:cubicBezTo>
                    <a:cubicBezTo>
                      <a:pt x="0" y="69"/>
                      <a:pt x="13" y="40"/>
                      <a:pt x="42" y="21"/>
                    </a:cubicBezTo>
                    <a:cubicBezTo>
                      <a:pt x="70" y="2"/>
                      <a:pt x="102" y="0"/>
                      <a:pt x="113" y="17"/>
                    </a:cubicBezTo>
                    <a:close/>
                    <a:moveTo>
                      <a:pt x="113" y="17"/>
                    </a:moveTo>
                    <a:cubicBezTo>
                      <a:pt x="113" y="17"/>
                      <a:pt x="113" y="17"/>
                      <a:pt x="113" y="17"/>
                    </a:cubicBezTo>
                  </a:path>
                </a:pathLst>
              </a:custGeom>
              <a:solidFill>
                <a:srgbClr val="F79B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2227311" y="433252"/>
            <a:ext cx="7737379" cy="1047520"/>
            <a:chOff x="2227311" y="605242"/>
            <a:chExt cx="7737379" cy="1047520"/>
          </a:xfrm>
        </p:grpSpPr>
        <p:sp>
          <p:nvSpPr>
            <p:cNvPr id="121" name="矩形 120"/>
            <p:cNvSpPr/>
            <p:nvPr/>
          </p:nvSpPr>
          <p:spPr>
            <a:xfrm>
              <a:off x="2656597" y="1283430"/>
              <a:ext cx="68788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zh-CN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超过六成的用户最经常</a:t>
              </a:r>
              <a:r>
                <a:rPr lang="zh-CN" altLang="en-US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订</a:t>
              </a:r>
              <a:r>
                <a:rPr lang="zh-CN" altLang="zh-CN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的外卖是午餐，两成用户最常</a:t>
              </a:r>
              <a:r>
                <a:rPr lang="zh-CN" altLang="en-US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订</a:t>
              </a:r>
              <a:r>
                <a:rPr lang="zh-CN" altLang="zh-CN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的是晚餐</a:t>
              </a:r>
            </a:p>
          </p:txBody>
        </p:sp>
        <p:grpSp>
          <p:nvGrpSpPr>
            <p:cNvPr id="122" name="组合 121"/>
            <p:cNvGrpSpPr/>
            <p:nvPr/>
          </p:nvGrpSpPr>
          <p:grpSpPr>
            <a:xfrm>
              <a:off x="2227311" y="605242"/>
              <a:ext cx="7737379" cy="625475"/>
              <a:chOff x="2733007" y="605242"/>
              <a:chExt cx="7737379" cy="625475"/>
            </a:xfrm>
          </p:grpSpPr>
          <p:sp>
            <p:nvSpPr>
              <p:cNvPr id="123" name="Freeform 5"/>
              <p:cNvSpPr>
                <a:spLocks/>
              </p:cNvSpPr>
              <p:nvPr/>
            </p:nvSpPr>
            <p:spPr bwMode="auto">
              <a:xfrm>
                <a:off x="2733007" y="605242"/>
                <a:ext cx="569913" cy="385762"/>
              </a:xfrm>
              <a:custGeom>
                <a:avLst/>
                <a:gdLst>
                  <a:gd name="T0" fmla="*/ 359 w 359"/>
                  <a:gd name="T1" fmla="*/ 0 h 243"/>
                  <a:gd name="T2" fmla="*/ 0 w 359"/>
                  <a:gd name="T3" fmla="*/ 0 h 243"/>
                  <a:gd name="T4" fmla="*/ 57 w 359"/>
                  <a:gd name="T5" fmla="*/ 123 h 243"/>
                  <a:gd name="T6" fmla="*/ 0 w 359"/>
                  <a:gd name="T7" fmla="*/ 243 h 243"/>
                  <a:gd name="T8" fmla="*/ 359 w 359"/>
                  <a:gd name="T9" fmla="*/ 243 h 243"/>
                  <a:gd name="T10" fmla="*/ 359 w 359"/>
                  <a:gd name="T11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9" h="243">
                    <a:moveTo>
                      <a:pt x="359" y="0"/>
                    </a:moveTo>
                    <a:lnTo>
                      <a:pt x="0" y="0"/>
                    </a:lnTo>
                    <a:lnTo>
                      <a:pt x="57" y="123"/>
                    </a:lnTo>
                    <a:lnTo>
                      <a:pt x="0" y="243"/>
                    </a:lnTo>
                    <a:lnTo>
                      <a:pt x="359" y="243"/>
                    </a:lnTo>
                    <a:lnTo>
                      <a:pt x="359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" name="Freeform 6"/>
              <p:cNvSpPr>
                <a:spLocks/>
              </p:cNvSpPr>
              <p:nvPr/>
            </p:nvSpPr>
            <p:spPr bwMode="auto">
              <a:xfrm>
                <a:off x="2966370" y="605242"/>
                <a:ext cx="336550" cy="263525"/>
              </a:xfrm>
              <a:custGeom>
                <a:avLst/>
                <a:gdLst>
                  <a:gd name="T0" fmla="*/ 0 w 212"/>
                  <a:gd name="T1" fmla="*/ 82 h 166"/>
                  <a:gd name="T2" fmla="*/ 212 w 212"/>
                  <a:gd name="T3" fmla="*/ 0 h 166"/>
                  <a:gd name="T4" fmla="*/ 212 w 212"/>
                  <a:gd name="T5" fmla="*/ 166 h 166"/>
                  <a:gd name="T6" fmla="*/ 0 w 212"/>
                  <a:gd name="T7" fmla="*/ 8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2" h="166">
                    <a:moveTo>
                      <a:pt x="0" y="82"/>
                    </a:moveTo>
                    <a:lnTo>
                      <a:pt x="212" y="0"/>
                    </a:lnTo>
                    <a:lnTo>
                      <a:pt x="212" y="166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" name="Freeform 7"/>
              <p:cNvSpPr>
                <a:spLocks/>
              </p:cNvSpPr>
              <p:nvPr/>
            </p:nvSpPr>
            <p:spPr bwMode="auto">
              <a:xfrm>
                <a:off x="9902061" y="605242"/>
                <a:ext cx="568325" cy="385762"/>
              </a:xfrm>
              <a:custGeom>
                <a:avLst/>
                <a:gdLst>
                  <a:gd name="T0" fmla="*/ 0 w 358"/>
                  <a:gd name="T1" fmla="*/ 0 h 243"/>
                  <a:gd name="T2" fmla="*/ 358 w 358"/>
                  <a:gd name="T3" fmla="*/ 0 h 243"/>
                  <a:gd name="T4" fmla="*/ 304 w 358"/>
                  <a:gd name="T5" fmla="*/ 123 h 243"/>
                  <a:gd name="T6" fmla="*/ 358 w 358"/>
                  <a:gd name="T7" fmla="*/ 243 h 243"/>
                  <a:gd name="T8" fmla="*/ 0 w 358"/>
                  <a:gd name="T9" fmla="*/ 243 h 243"/>
                  <a:gd name="T10" fmla="*/ 0 w 358"/>
                  <a:gd name="T11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8" h="243">
                    <a:moveTo>
                      <a:pt x="0" y="0"/>
                    </a:moveTo>
                    <a:lnTo>
                      <a:pt x="358" y="0"/>
                    </a:lnTo>
                    <a:lnTo>
                      <a:pt x="304" y="123"/>
                    </a:lnTo>
                    <a:lnTo>
                      <a:pt x="358" y="243"/>
                    </a:lnTo>
                    <a:lnTo>
                      <a:pt x="0" y="2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" name="Freeform 8"/>
              <p:cNvSpPr>
                <a:spLocks/>
              </p:cNvSpPr>
              <p:nvPr/>
            </p:nvSpPr>
            <p:spPr bwMode="auto">
              <a:xfrm>
                <a:off x="9902061" y="605242"/>
                <a:ext cx="334963" cy="263525"/>
              </a:xfrm>
              <a:custGeom>
                <a:avLst/>
                <a:gdLst>
                  <a:gd name="T0" fmla="*/ 211 w 211"/>
                  <a:gd name="T1" fmla="*/ 82 h 166"/>
                  <a:gd name="T2" fmla="*/ 0 w 211"/>
                  <a:gd name="T3" fmla="*/ 0 h 166"/>
                  <a:gd name="T4" fmla="*/ 0 w 211"/>
                  <a:gd name="T5" fmla="*/ 166 h 166"/>
                  <a:gd name="T6" fmla="*/ 211 w 211"/>
                  <a:gd name="T7" fmla="*/ 8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166">
                    <a:moveTo>
                      <a:pt x="211" y="82"/>
                    </a:moveTo>
                    <a:lnTo>
                      <a:pt x="0" y="0"/>
                    </a:lnTo>
                    <a:lnTo>
                      <a:pt x="0" y="166"/>
                    </a:lnTo>
                    <a:lnTo>
                      <a:pt x="211" y="82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" name="Rectangle 9"/>
              <p:cNvSpPr>
                <a:spLocks noChangeArrowheads="1"/>
              </p:cNvSpPr>
              <p:nvPr/>
            </p:nvSpPr>
            <p:spPr bwMode="auto">
              <a:xfrm>
                <a:off x="2966370" y="735417"/>
                <a:ext cx="7257652" cy="4953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zh-CN" altLang="zh-CN" sz="2400" b="1" dirty="0">
                    <a:solidFill>
                      <a:schemeClr val="accent1">
                        <a:lumMod val="7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2016年中国用户最常定的外卖类型</a:t>
                </a: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5598153" y="1737273"/>
            <a:ext cx="986167" cy="899150"/>
            <a:chOff x="6713524" y="1737273"/>
            <a:chExt cx="986167" cy="899150"/>
          </a:xfrm>
        </p:grpSpPr>
        <p:sp>
          <p:nvSpPr>
            <p:cNvPr id="183" name="Rectangle 16"/>
            <p:cNvSpPr>
              <a:spLocks noChangeArrowheads="1"/>
            </p:cNvSpPr>
            <p:nvPr/>
          </p:nvSpPr>
          <p:spPr bwMode="auto">
            <a:xfrm>
              <a:off x="6713524" y="1990092"/>
              <a:ext cx="9861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accent4"/>
                  </a:solidFill>
                  <a:latin typeface="Impact" panose="020B0806030902050204" pitchFamily="34" charset="0"/>
                </a:rPr>
                <a:t>64</a:t>
              </a:r>
              <a:r>
                <a:rPr lang="zh-CN" altLang="zh-CN" sz="3600" dirty="0">
                  <a:solidFill>
                    <a:schemeClr val="accent4"/>
                  </a:solidFill>
                  <a:latin typeface="Impact" panose="020B0806030902050204" pitchFamily="34" charset="0"/>
                </a:rPr>
                <a:t>%</a:t>
              </a: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6937303" y="1737273"/>
              <a:ext cx="53860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100" b="1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午餐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381535" y="1737273"/>
            <a:ext cx="931665" cy="899150"/>
            <a:chOff x="1465988" y="1737273"/>
            <a:chExt cx="931665" cy="899150"/>
          </a:xfrm>
        </p:grpSpPr>
        <p:sp>
          <p:nvSpPr>
            <p:cNvPr id="179" name="Rectangle 16"/>
            <p:cNvSpPr>
              <a:spLocks noChangeArrowheads="1"/>
            </p:cNvSpPr>
            <p:nvPr/>
          </p:nvSpPr>
          <p:spPr bwMode="auto">
            <a:xfrm>
              <a:off x="1465988" y="1990092"/>
              <a:ext cx="9316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19</a:t>
              </a:r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%</a:t>
              </a: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1662516" y="1737273"/>
              <a:ext cx="53860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晚餐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944684" y="1737273"/>
            <a:ext cx="1013419" cy="899150"/>
            <a:chOff x="2944684" y="1737273"/>
            <a:chExt cx="1013419" cy="899150"/>
          </a:xfrm>
        </p:grpSpPr>
        <p:sp>
          <p:nvSpPr>
            <p:cNvPr id="180" name="Rectangle 16"/>
            <p:cNvSpPr>
              <a:spLocks noChangeArrowheads="1"/>
            </p:cNvSpPr>
            <p:nvPr/>
          </p:nvSpPr>
          <p:spPr bwMode="auto">
            <a:xfrm>
              <a:off x="2944684" y="1990092"/>
              <a:ext cx="10134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8.1</a:t>
              </a:r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%</a:t>
              </a: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3047437" y="1737273"/>
              <a:ext cx="807913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下午茶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393426" y="1737273"/>
            <a:ext cx="1019831" cy="899150"/>
            <a:chOff x="8393426" y="1737273"/>
            <a:chExt cx="1019831" cy="899150"/>
          </a:xfrm>
        </p:grpSpPr>
        <p:sp>
          <p:nvSpPr>
            <p:cNvPr id="181" name="Rectangle 16"/>
            <p:cNvSpPr>
              <a:spLocks noChangeArrowheads="1"/>
            </p:cNvSpPr>
            <p:nvPr/>
          </p:nvSpPr>
          <p:spPr bwMode="auto">
            <a:xfrm>
              <a:off x="8393426" y="1990092"/>
              <a:ext cx="10198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5.7</a:t>
              </a:r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%</a:t>
              </a: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8634037" y="1737273"/>
              <a:ext cx="53860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夜宵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9964446" y="1737273"/>
            <a:ext cx="1011815" cy="899150"/>
            <a:chOff x="9964446" y="1737273"/>
            <a:chExt cx="1011815" cy="899150"/>
          </a:xfrm>
        </p:grpSpPr>
        <p:sp>
          <p:nvSpPr>
            <p:cNvPr id="182" name="Rectangle 16"/>
            <p:cNvSpPr>
              <a:spLocks noChangeArrowheads="1"/>
            </p:cNvSpPr>
            <p:nvPr/>
          </p:nvSpPr>
          <p:spPr bwMode="auto">
            <a:xfrm>
              <a:off x="9964446" y="1990092"/>
              <a:ext cx="10118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3.1</a:t>
              </a:r>
              <a:r>
                <a:rPr lang="zh-CN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%</a:t>
              </a:r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10170401" y="1737273"/>
              <a:ext cx="59990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早餐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797176" y="5290748"/>
            <a:ext cx="1123610" cy="1126152"/>
            <a:chOff x="2728977" y="5222395"/>
            <a:chExt cx="1260008" cy="1262858"/>
          </a:xfrm>
        </p:grpSpPr>
        <p:sp>
          <p:nvSpPr>
            <p:cNvPr id="133" name="Oval 50"/>
            <p:cNvSpPr>
              <a:spLocks noChangeArrowheads="1"/>
            </p:cNvSpPr>
            <p:nvPr/>
          </p:nvSpPr>
          <p:spPr bwMode="auto">
            <a:xfrm>
              <a:off x="2728977" y="5222395"/>
              <a:ext cx="1260008" cy="1262858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chemeClr val="accent2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36" name="组合 135"/>
            <p:cNvGrpSpPr/>
            <p:nvPr/>
          </p:nvGrpSpPr>
          <p:grpSpPr>
            <a:xfrm>
              <a:off x="3001818" y="5358129"/>
              <a:ext cx="677691" cy="876919"/>
              <a:chOff x="8758238" y="4030662"/>
              <a:chExt cx="763588" cy="1149351"/>
            </a:xfrm>
          </p:grpSpPr>
          <p:sp>
            <p:nvSpPr>
              <p:cNvPr id="137" name="Freeform 183"/>
              <p:cNvSpPr>
                <a:spLocks/>
              </p:cNvSpPr>
              <p:nvPr/>
            </p:nvSpPr>
            <p:spPr bwMode="auto">
              <a:xfrm>
                <a:off x="8799513" y="4137025"/>
                <a:ext cx="679450" cy="107950"/>
              </a:xfrm>
              <a:custGeom>
                <a:avLst/>
                <a:gdLst>
                  <a:gd name="T0" fmla="*/ 376 w 401"/>
                  <a:gd name="T1" fmla="*/ 63 h 63"/>
                  <a:gd name="T2" fmla="*/ 25 w 401"/>
                  <a:gd name="T3" fmla="*/ 63 h 63"/>
                  <a:gd name="T4" fmla="*/ 0 w 401"/>
                  <a:gd name="T5" fmla="*/ 38 h 63"/>
                  <a:gd name="T6" fmla="*/ 0 w 401"/>
                  <a:gd name="T7" fmla="*/ 25 h 63"/>
                  <a:gd name="T8" fmla="*/ 25 w 401"/>
                  <a:gd name="T9" fmla="*/ 0 h 63"/>
                  <a:gd name="T10" fmla="*/ 376 w 401"/>
                  <a:gd name="T11" fmla="*/ 0 h 63"/>
                  <a:gd name="T12" fmla="*/ 401 w 401"/>
                  <a:gd name="T13" fmla="*/ 25 h 63"/>
                  <a:gd name="T14" fmla="*/ 401 w 401"/>
                  <a:gd name="T15" fmla="*/ 38 h 63"/>
                  <a:gd name="T16" fmla="*/ 376 w 401"/>
                  <a:gd name="T1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1" h="63">
                    <a:moveTo>
                      <a:pt x="376" y="63"/>
                    </a:moveTo>
                    <a:cubicBezTo>
                      <a:pt x="25" y="63"/>
                      <a:pt x="25" y="63"/>
                      <a:pt x="25" y="63"/>
                    </a:cubicBezTo>
                    <a:cubicBezTo>
                      <a:pt x="11" y="63"/>
                      <a:pt x="0" y="51"/>
                      <a:pt x="0" y="38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76" y="0"/>
                      <a:pt x="376" y="0"/>
                      <a:pt x="376" y="0"/>
                    </a:cubicBezTo>
                    <a:cubicBezTo>
                      <a:pt x="390" y="0"/>
                      <a:pt x="401" y="11"/>
                      <a:pt x="401" y="25"/>
                    </a:cubicBezTo>
                    <a:cubicBezTo>
                      <a:pt x="401" y="38"/>
                      <a:pt x="401" y="38"/>
                      <a:pt x="401" y="38"/>
                    </a:cubicBezTo>
                    <a:cubicBezTo>
                      <a:pt x="401" y="51"/>
                      <a:pt x="390" y="63"/>
                      <a:pt x="376" y="63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" name="Freeform 184"/>
              <p:cNvSpPr>
                <a:spLocks/>
              </p:cNvSpPr>
              <p:nvPr/>
            </p:nvSpPr>
            <p:spPr bwMode="auto">
              <a:xfrm>
                <a:off x="8905876" y="4030662"/>
                <a:ext cx="149225" cy="106363"/>
              </a:xfrm>
              <a:custGeom>
                <a:avLst/>
                <a:gdLst>
                  <a:gd name="T0" fmla="*/ 0 w 94"/>
                  <a:gd name="T1" fmla="*/ 67 h 67"/>
                  <a:gd name="T2" fmla="*/ 0 w 94"/>
                  <a:gd name="T3" fmla="*/ 0 h 67"/>
                  <a:gd name="T4" fmla="*/ 54 w 94"/>
                  <a:gd name="T5" fmla="*/ 0 h 67"/>
                  <a:gd name="T6" fmla="*/ 94 w 94"/>
                  <a:gd name="T7" fmla="*/ 67 h 67"/>
                  <a:gd name="T8" fmla="*/ 0 w 94"/>
                  <a:gd name="T9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67">
                    <a:moveTo>
                      <a:pt x="0" y="67"/>
                    </a:moveTo>
                    <a:lnTo>
                      <a:pt x="0" y="0"/>
                    </a:lnTo>
                    <a:lnTo>
                      <a:pt x="54" y="0"/>
                    </a:lnTo>
                    <a:lnTo>
                      <a:pt x="94" y="67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D2D5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" name="Freeform 185"/>
              <p:cNvSpPr>
                <a:spLocks/>
              </p:cNvSpPr>
              <p:nvPr/>
            </p:nvSpPr>
            <p:spPr bwMode="auto">
              <a:xfrm>
                <a:off x="8821738" y="4456112"/>
                <a:ext cx="636588" cy="106363"/>
              </a:xfrm>
              <a:custGeom>
                <a:avLst/>
                <a:gdLst>
                  <a:gd name="T0" fmla="*/ 387 w 401"/>
                  <a:gd name="T1" fmla="*/ 67 h 67"/>
                  <a:gd name="T2" fmla="*/ 401 w 401"/>
                  <a:gd name="T3" fmla="*/ 0 h 67"/>
                  <a:gd name="T4" fmla="*/ 0 w 401"/>
                  <a:gd name="T5" fmla="*/ 0 h 67"/>
                  <a:gd name="T6" fmla="*/ 13 w 401"/>
                  <a:gd name="T7" fmla="*/ 67 h 67"/>
                  <a:gd name="T8" fmla="*/ 387 w 401"/>
                  <a:gd name="T9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1" h="67">
                    <a:moveTo>
                      <a:pt x="387" y="67"/>
                    </a:moveTo>
                    <a:lnTo>
                      <a:pt x="401" y="0"/>
                    </a:lnTo>
                    <a:lnTo>
                      <a:pt x="0" y="0"/>
                    </a:lnTo>
                    <a:lnTo>
                      <a:pt x="13" y="67"/>
                    </a:lnTo>
                    <a:lnTo>
                      <a:pt x="387" y="67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" name="Freeform 186"/>
              <p:cNvSpPr>
                <a:spLocks/>
              </p:cNvSpPr>
              <p:nvPr/>
            </p:nvSpPr>
            <p:spPr bwMode="auto">
              <a:xfrm>
                <a:off x="8883651" y="4987925"/>
                <a:ext cx="533400" cy="192088"/>
              </a:xfrm>
              <a:custGeom>
                <a:avLst/>
                <a:gdLst>
                  <a:gd name="T0" fmla="*/ 0 w 336"/>
                  <a:gd name="T1" fmla="*/ 0 h 121"/>
                  <a:gd name="T2" fmla="*/ 14 w 336"/>
                  <a:gd name="T3" fmla="*/ 121 h 121"/>
                  <a:gd name="T4" fmla="*/ 322 w 336"/>
                  <a:gd name="T5" fmla="*/ 121 h 121"/>
                  <a:gd name="T6" fmla="*/ 336 w 336"/>
                  <a:gd name="T7" fmla="*/ 0 h 121"/>
                  <a:gd name="T8" fmla="*/ 0 w 336"/>
                  <a:gd name="T9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6" h="121">
                    <a:moveTo>
                      <a:pt x="0" y="0"/>
                    </a:moveTo>
                    <a:lnTo>
                      <a:pt x="14" y="121"/>
                    </a:lnTo>
                    <a:lnTo>
                      <a:pt x="322" y="121"/>
                    </a:lnTo>
                    <a:lnTo>
                      <a:pt x="33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" name="Freeform 187"/>
              <p:cNvSpPr>
                <a:spLocks/>
              </p:cNvSpPr>
              <p:nvPr/>
            </p:nvSpPr>
            <p:spPr bwMode="auto">
              <a:xfrm>
                <a:off x="8799513" y="4562475"/>
                <a:ext cx="679450" cy="425450"/>
              </a:xfrm>
              <a:custGeom>
                <a:avLst/>
                <a:gdLst>
                  <a:gd name="T0" fmla="*/ 415 w 428"/>
                  <a:gd name="T1" fmla="*/ 268 h 268"/>
                  <a:gd name="T2" fmla="*/ 27 w 428"/>
                  <a:gd name="T3" fmla="*/ 268 h 268"/>
                  <a:gd name="T4" fmla="*/ 0 w 428"/>
                  <a:gd name="T5" fmla="*/ 0 h 268"/>
                  <a:gd name="T6" fmla="*/ 428 w 428"/>
                  <a:gd name="T7" fmla="*/ 0 h 268"/>
                  <a:gd name="T8" fmla="*/ 415 w 428"/>
                  <a:gd name="T9" fmla="*/ 268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8" h="268">
                    <a:moveTo>
                      <a:pt x="415" y="268"/>
                    </a:moveTo>
                    <a:lnTo>
                      <a:pt x="27" y="268"/>
                    </a:lnTo>
                    <a:lnTo>
                      <a:pt x="0" y="0"/>
                    </a:lnTo>
                    <a:lnTo>
                      <a:pt x="428" y="0"/>
                    </a:lnTo>
                    <a:lnTo>
                      <a:pt x="415" y="268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" name="Oval 188"/>
              <p:cNvSpPr>
                <a:spLocks noChangeArrowheads="1"/>
              </p:cNvSpPr>
              <p:nvPr/>
            </p:nvSpPr>
            <p:spPr bwMode="auto">
              <a:xfrm>
                <a:off x="8948738" y="4648200"/>
                <a:ext cx="382588" cy="255588"/>
              </a:xfrm>
              <a:prstGeom prst="ellipse">
                <a:avLst/>
              </a:prstGeom>
              <a:solidFill>
                <a:srgbClr val="F9D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" name="Freeform 189"/>
              <p:cNvSpPr>
                <a:spLocks/>
              </p:cNvSpPr>
              <p:nvPr/>
            </p:nvSpPr>
            <p:spPr bwMode="auto">
              <a:xfrm>
                <a:off x="8758238" y="4244975"/>
                <a:ext cx="763588" cy="211138"/>
              </a:xfrm>
              <a:custGeom>
                <a:avLst/>
                <a:gdLst>
                  <a:gd name="T0" fmla="*/ 426 w 451"/>
                  <a:gd name="T1" fmla="*/ 125 h 125"/>
                  <a:gd name="T2" fmla="*/ 25 w 451"/>
                  <a:gd name="T3" fmla="*/ 125 h 125"/>
                  <a:gd name="T4" fmla="*/ 0 w 451"/>
                  <a:gd name="T5" fmla="*/ 100 h 125"/>
                  <a:gd name="T6" fmla="*/ 0 w 451"/>
                  <a:gd name="T7" fmla="*/ 25 h 125"/>
                  <a:gd name="T8" fmla="*/ 25 w 451"/>
                  <a:gd name="T9" fmla="*/ 0 h 125"/>
                  <a:gd name="T10" fmla="*/ 426 w 451"/>
                  <a:gd name="T11" fmla="*/ 0 h 125"/>
                  <a:gd name="T12" fmla="*/ 451 w 451"/>
                  <a:gd name="T13" fmla="*/ 25 h 125"/>
                  <a:gd name="T14" fmla="*/ 451 w 451"/>
                  <a:gd name="T15" fmla="*/ 100 h 125"/>
                  <a:gd name="T16" fmla="*/ 426 w 451"/>
                  <a:gd name="T17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1" h="125">
                    <a:moveTo>
                      <a:pt x="426" y="125"/>
                    </a:moveTo>
                    <a:cubicBezTo>
                      <a:pt x="25" y="125"/>
                      <a:pt x="25" y="125"/>
                      <a:pt x="25" y="125"/>
                    </a:cubicBezTo>
                    <a:cubicBezTo>
                      <a:pt x="11" y="125"/>
                      <a:pt x="0" y="114"/>
                      <a:pt x="0" y="10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426" y="0"/>
                      <a:pt x="426" y="0"/>
                      <a:pt x="426" y="0"/>
                    </a:cubicBezTo>
                    <a:cubicBezTo>
                      <a:pt x="440" y="0"/>
                      <a:pt x="451" y="11"/>
                      <a:pt x="451" y="25"/>
                    </a:cubicBezTo>
                    <a:cubicBezTo>
                      <a:pt x="451" y="100"/>
                      <a:pt x="451" y="100"/>
                      <a:pt x="451" y="100"/>
                    </a:cubicBezTo>
                    <a:cubicBezTo>
                      <a:pt x="451" y="114"/>
                      <a:pt x="440" y="125"/>
                      <a:pt x="426" y="125"/>
                    </a:cubicBezTo>
                    <a:close/>
                  </a:path>
                </a:pathLst>
              </a:custGeom>
              <a:solidFill>
                <a:srgbClr val="D2D5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4452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3966809" y="1722437"/>
            <a:ext cx="4794250" cy="4794250"/>
            <a:chOff x="3966809" y="1722437"/>
            <a:chExt cx="4794250" cy="4794250"/>
          </a:xfrm>
        </p:grpSpPr>
        <p:grpSp>
          <p:nvGrpSpPr>
            <p:cNvPr id="215" name="组合 214"/>
            <p:cNvGrpSpPr/>
            <p:nvPr/>
          </p:nvGrpSpPr>
          <p:grpSpPr>
            <a:xfrm>
              <a:off x="3966809" y="1722437"/>
              <a:ext cx="4794250" cy="4794250"/>
              <a:chOff x="3544888" y="1722437"/>
              <a:chExt cx="4794250" cy="4794250"/>
            </a:xfrm>
          </p:grpSpPr>
          <p:sp>
            <p:nvSpPr>
              <p:cNvPr id="14" name="Oval 12"/>
              <p:cNvSpPr>
                <a:spLocks noChangeArrowheads="1"/>
              </p:cNvSpPr>
              <p:nvPr/>
            </p:nvSpPr>
            <p:spPr bwMode="auto">
              <a:xfrm>
                <a:off x="3544888" y="1722437"/>
                <a:ext cx="4794250" cy="4794250"/>
              </a:xfrm>
              <a:prstGeom prst="ellipse">
                <a:avLst/>
              </a:prstGeom>
              <a:solidFill>
                <a:srgbClr val="C7E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4156076" y="2333625"/>
                <a:ext cx="3571875" cy="3571875"/>
              </a:xfrm>
              <a:prstGeom prst="ellipse">
                <a:avLst/>
              </a:prstGeom>
              <a:solidFill>
                <a:srgbClr val="A6CE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auto">
              <a:xfrm>
                <a:off x="4438651" y="2616200"/>
                <a:ext cx="3008313" cy="3008313"/>
              </a:xfrm>
              <a:prstGeom prst="ellipse">
                <a:avLst/>
              </a:prstGeom>
              <a:solidFill>
                <a:srgbClr val="C7E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36" name="Freeform 219"/>
            <p:cNvSpPr>
              <a:spLocks/>
            </p:cNvSpPr>
            <p:nvPr/>
          </p:nvSpPr>
          <p:spPr bwMode="auto">
            <a:xfrm>
              <a:off x="4706584" y="2317751"/>
              <a:ext cx="3128963" cy="2039937"/>
            </a:xfrm>
            <a:custGeom>
              <a:avLst/>
              <a:gdLst>
                <a:gd name="T0" fmla="*/ 2883 w 5384"/>
                <a:gd name="T1" fmla="*/ 3099 h 3510"/>
                <a:gd name="T2" fmla="*/ 186 w 5384"/>
                <a:gd name="T3" fmla="*/ 3510 h 3510"/>
                <a:gd name="T4" fmla="*/ 1794 w 5384"/>
                <a:gd name="T5" fmla="*/ 598 h 3510"/>
                <a:gd name="T6" fmla="*/ 5384 w 5384"/>
                <a:gd name="T7" fmla="*/ 2009 h 3510"/>
                <a:gd name="T8" fmla="*/ 2883 w 5384"/>
                <a:gd name="T9" fmla="*/ 3099 h 3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4" h="3510">
                  <a:moveTo>
                    <a:pt x="2883" y="3099"/>
                  </a:moveTo>
                  <a:cubicBezTo>
                    <a:pt x="186" y="3510"/>
                    <a:pt x="186" y="3510"/>
                    <a:pt x="186" y="3510"/>
                  </a:cubicBezTo>
                  <a:cubicBezTo>
                    <a:pt x="0" y="2291"/>
                    <a:pt x="663" y="1090"/>
                    <a:pt x="1794" y="598"/>
                  </a:cubicBezTo>
                  <a:cubicBezTo>
                    <a:pt x="3166" y="0"/>
                    <a:pt x="4786" y="637"/>
                    <a:pt x="5384" y="2009"/>
                  </a:cubicBezTo>
                  <a:lnTo>
                    <a:pt x="2883" y="309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Freeform 220"/>
            <p:cNvSpPr>
              <a:spLocks/>
            </p:cNvSpPr>
            <p:nvPr/>
          </p:nvSpPr>
          <p:spPr bwMode="auto">
            <a:xfrm>
              <a:off x="5254272" y="4117975"/>
              <a:ext cx="2555875" cy="1804987"/>
            </a:xfrm>
            <a:custGeom>
              <a:avLst/>
              <a:gdLst>
                <a:gd name="T0" fmla="*/ 1939 w 4396"/>
                <a:gd name="T1" fmla="*/ 0 h 3107"/>
                <a:gd name="T2" fmla="*/ 4396 w 4396"/>
                <a:gd name="T3" fmla="*/ 1186 h 3107"/>
                <a:gd name="T4" fmla="*/ 753 w 4396"/>
                <a:gd name="T5" fmla="*/ 2456 h 3107"/>
                <a:gd name="T6" fmla="*/ 0 w 4396"/>
                <a:gd name="T7" fmla="*/ 1918 h 3107"/>
                <a:gd name="T8" fmla="*/ 1939 w 4396"/>
                <a:gd name="T9" fmla="*/ 0 h 3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96" h="3107">
                  <a:moveTo>
                    <a:pt x="1939" y="0"/>
                  </a:moveTo>
                  <a:cubicBezTo>
                    <a:pt x="4396" y="1186"/>
                    <a:pt x="4396" y="1186"/>
                    <a:pt x="4396" y="1186"/>
                  </a:cubicBezTo>
                  <a:cubicBezTo>
                    <a:pt x="3745" y="2533"/>
                    <a:pt x="2101" y="3107"/>
                    <a:pt x="753" y="2456"/>
                  </a:cubicBezTo>
                  <a:cubicBezTo>
                    <a:pt x="473" y="2321"/>
                    <a:pt x="218" y="2139"/>
                    <a:pt x="0" y="1918"/>
                  </a:cubicBezTo>
                  <a:lnTo>
                    <a:pt x="1939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Freeform 221"/>
            <p:cNvSpPr>
              <a:spLocks/>
            </p:cNvSpPr>
            <p:nvPr/>
          </p:nvSpPr>
          <p:spPr bwMode="auto">
            <a:xfrm>
              <a:off x="4919309" y="4117975"/>
              <a:ext cx="1462088" cy="1114425"/>
            </a:xfrm>
            <a:custGeom>
              <a:avLst/>
              <a:gdLst>
                <a:gd name="T0" fmla="*/ 2517 w 2517"/>
                <a:gd name="T1" fmla="*/ 0 h 1918"/>
                <a:gd name="T2" fmla="*/ 578 w 2517"/>
                <a:gd name="T3" fmla="*/ 1918 h 1918"/>
                <a:gd name="T4" fmla="*/ 247 w 2517"/>
                <a:gd name="T5" fmla="*/ 1512 h 1918"/>
                <a:gd name="T6" fmla="*/ 0 w 2517"/>
                <a:gd name="T7" fmla="*/ 1051 h 1918"/>
                <a:gd name="T8" fmla="*/ 2517 w 2517"/>
                <a:gd name="T9" fmla="*/ 0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7" h="1918">
                  <a:moveTo>
                    <a:pt x="2517" y="0"/>
                  </a:moveTo>
                  <a:cubicBezTo>
                    <a:pt x="578" y="1918"/>
                    <a:pt x="578" y="1918"/>
                    <a:pt x="578" y="1918"/>
                  </a:cubicBezTo>
                  <a:cubicBezTo>
                    <a:pt x="455" y="1794"/>
                    <a:pt x="344" y="1658"/>
                    <a:pt x="247" y="1512"/>
                  </a:cubicBezTo>
                  <a:cubicBezTo>
                    <a:pt x="150" y="1367"/>
                    <a:pt x="67" y="1212"/>
                    <a:pt x="0" y="1051"/>
                  </a:cubicBezTo>
                  <a:lnTo>
                    <a:pt x="2517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Freeform 222"/>
            <p:cNvSpPr>
              <a:spLocks/>
            </p:cNvSpPr>
            <p:nvPr/>
          </p:nvSpPr>
          <p:spPr bwMode="auto">
            <a:xfrm>
              <a:off x="4814534" y="4117975"/>
              <a:ext cx="1566863" cy="611187"/>
            </a:xfrm>
            <a:custGeom>
              <a:avLst/>
              <a:gdLst>
                <a:gd name="T0" fmla="*/ 2697 w 2697"/>
                <a:gd name="T1" fmla="*/ 0 h 1051"/>
                <a:gd name="T2" fmla="*/ 180 w 2697"/>
                <a:gd name="T3" fmla="*/ 1051 h 1051"/>
                <a:gd name="T4" fmla="*/ 51 w 2697"/>
                <a:gd name="T5" fmla="*/ 664 h 1051"/>
                <a:gd name="T6" fmla="*/ 0 w 2697"/>
                <a:gd name="T7" fmla="*/ 411 h 1051"/>
                <a:gd name="T8" fmla="*/ 2697 w 2697"/>
                <a:gd name="T9" fmla="*/ 0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7" h="1051">
                  <a:moveTo>
                    <a:pt x="2697" y="0"/>
                  </a:moveTo>
                  <a:cubicBezTo>
                    <a:pt x="180" y="1051"/>
                    <a:pt x="180" y="1051"/>
                    <a:pt x="180" y="1051"/>
                  </a:cubicBezTo>
                  <a:cubicBezTo>
                    <a:pt x="127" y="925"/>
                    <a:pt x="84" y="796"/>
                    <a:pt x="51" y="664"/>
                  </a:cubicBezTo>
                  <a:cubicBezTo>
                    <a:pt x="30" y="581"/>
                    <a:pt x="13" y="496"/>
                    <a:pt x="0" y="411"/>
                  </a:cubicBezTo>
                  <a:lnTo>
                    <a:pt x="2697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0" name="Freeform 223"/>
            <p:cNvSpPr>
              <a:spLocks/>
            </p:cNvSpPr>
            <p:nvPr/>
          </p:nvSpPr>
          <p:spPr bwMode="auto">
            <a:xfrm>
              <a:off x="6381397" y="3484563"/>
              <a:ext cx="1538288" cy="633412"/>
            </a:xfrm>
            <a:custGeom>
              <a:avLst/>
              <a:gdLst>
                <a:gd name="T0" fmla="*/ 0 w 2645"/>
                <a:gd name="T1" fmla="*/ 1090 h 1090"/>
                <a:gd name="T2" fmla="*/ 2501 w 2645"/>
                <a:gd name="T3" fmla="*/ 0 h 1090"/>
                <a:gd name="T4" fmla="*/ 2582 w 2645"/>
                <a:gd name="T5" fmla="*/ 208 h 1090"/>
                <a:gd name="T6" fmla="*/ 2645 w 2645"/>
                <a:gd name="T7" fmla="*/ 422 h 1090"/>
                <a:gd name="T8" fmla="*/ 0 w 2645"/>
                <a:gd name="T9" fmla="*/ 1090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5" h="1090">
                  <a:moveTo>
                    <a:pt x="0" y="1090"/>
                  </a:moveTo>
                  <a:cubicBezTo>
                    <a:pt x="2501" y="0"/>
                    <a:pt x="2501" y="0"/>
                    <a:pt x="2501" y="0"/>
                  </a:cubicBezTo>
                  <a:cubicBezTo>
                    <a:pt x="2531" y="68"/>
                    <a:pt x="2558" y="138"/>
                    <a:pt x="2582" y="208"/>
                  </a:cubicBezTo>
                  <a:cubicBezTo>
                    <a:pt x="2606" y="279"/>
                    <a:pt x="2627" y="350"/>
                    <a:pt x="2645" y="422"/>
                  </a:cubicBezTo>
                  <a:lnTo>
                    <a:pt x="0" y="109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1" name="Freeform 224"/>
            <p:cNvSpPr>
              <a:spLocks/>
            </p:cNvSpPr>
            <p:nvPr/>
          </p:nvSpPr>
          <p:spPr bwMode="auto">
            <a:xfrm>
              <a:off x="6381397" y="3730625"/>
              <a:ext cx="1597025" cy="1076325"/>
            </a:xfrm>
            <a:custGeom>
              <a:avLst/>
              <a:gdLst>
                <a:gd name="T0" fmla="*/ 0 w 2746"/>
                <a:gd name="T1" fmla="*/ 668 h 1853"/>
                <a:gd name="T2" fmla="*/ 2645 w 2746"/>
                <a:gd name="T3" fmla="*/ 0 h 1853"/>
                <a:gd name="T4" fmla="*/ 2714 w 2746"/>
                <a:gd name="T5" fmla="*/ 943 h 1853"/>
                <a:gd name="T6" fmla="*/ 2457 w 2746"/>
                <a:gd name="T7" fmla="*/ 1853 h 1853"/>
                <a:gd name="T8" fmla="*/ 0 w 2746"/>
                <a:gd name="T9" fmla="*/ 668 h 1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6" h="1853">
                  <a:moveTo>
                    <a:pt x="0" y="668"/>
                  </a:moveTo>
                  <a:cubicBezTo>
                    <a:pt x="2645" y="0"/>
                    <a:pt x="2645" y="0"/>
                    <a:pt x="2645" y="0"/>
                  </a:cubicBezTo>
                  <a:cubicBezTo>
                    <a:pt x="2723" y="308"/>
                    <a:pt x="2746" y="627"/>
                    <a:pt x="2714" y="943"/>
                  </a:cubicBezTo>
                  <a:cubicBezTo>
                    <a:pt x="2682" y="1259"/>
                    <a:pt x="2595" y="1567"/>
                    <a:pt x="2457" y="1853"/>
                  </a:cubicBezTo>
                  <a:lnTo>
                    <a:pt x="0" y="66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32" name="Freeform 5"/>
          <p:cNvSpPr>
            <a:spLocks/>
          </p:cNvSpPr>
          <p:nvPr/>
        </p:nvSpPr>
        <p:spPr bwMode="auto">
          <a:xfrm flipV="1">
            <a:off x="-9525" y="-206587"/>
            <a:ext cx="12201525" cy="2697162"/>
          </a:xfrm>
          <a:custGeom>
            <a:avLst/>
            <a:gdLst>
              <a:gd name="T0" fmla="*/ 2788 w 2788"/>
              <a:gd name="T1" fmla="*/ 196 h 716"/>
              <a:gd name="T2" fmla="*/ 2484 w 2788"/>
              <a:gd name="T3" fmla="*/ 200 h 716"/>
              <a:gd name="T4" fmla="*/ 1684 w 2788"/>
              <a:gd name="T5" fmla="*/ 173 h 716"/>
              <a:gd name="T6" fmla="*/ 892 w 2788"/>
              <a:gd name="T7" fmla="*/ 120 h 716"/>
              <a:gd name="T8" fmla="*/ 332 w 2788"/>
              <a:gd name="T9" fmla="*/ 164 h 716"/>
              <a:gd name="T10" fmla="*/ 0 w 2788"/>
              <a:gd name="T11" fmla="*/ 233 h 716"/>
              <a:gd name="T12" fmla="*/ 0 w 2788"/>
              <a:gd name="T13" fmla="*/ 716 h 716"/>
              <a:gd name="T14" fmla="*/ 2788 w 2788"/>
              <a:gd name="T15" fmla="*/ 716 h 716"/>
              <a:gd name="T16" fmla="*/ 2788 w 2788"/>
              <a:gd name="T17" fmla="*/ 19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88" h="716">
                <a:moveTo>
                  <a:pt x="2788" y="196"/>
                </a:moveTo>
                <a:cubicBezTo>
                  <a:pt x="2719" y="174"/>
                  <a:pt x="2620" y="165"/>
                  <a:pt x="2484" y="200"/>
                </a:cubicBezTo>
                <a:cubicBezTo>
                  <a:pt x="2156" y="284"/>
                  <a:pt x="2188" y="0"/>
                  <a:pt x="1684" y="173"/>
                </a:cubicBezTo>
                <a:cubicBezTo>
                  <a:pt x="1180" y="346"/>
                  <a:pt x="1060" y="208"/>
                  <a:pt x="892" y="120"/>
                </a:cubicBezTo>
                <a:cubicBezTo>
                  <a:pt x="724" y="32"/>
                  <a:pt x="564" y="248"/>
                  <a:pt x="332" y="164"/>
                </a:cubicBezTo>
                <a:cubicBezTo>
                  <a:pt x="144" y="96"/>
                  <a:pt x="34" y="194"/>
                  <a:pt x="0" y="233"/>
                </a:cubicBezTo>
                <a:cubicBezTo>
                  <a:pt x="0" y="716"/>
                  <a:pt x="0" y="716"/>
                  <a:pt x="0" y="716"/>
                </a:cubicBezTo>
                <a:cubicBezTo>
                  <a:pt x="2788" y="716"/>
                  <a:pt x="2788" y="716"/>
                  <a:pt x="2788" y="716"/>
                </a:cubicBezTo>
                <a:lnTo>
                  <a:pt x="2788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555843" y="2032770"/>
            <a:ext cx="2701478" cy="1121762"/>
            <a:chOff x="555843" y="2032770"/>
            <a:chExt cx="2701478" cy="1121762"/>
          </a:xfrm>
        </p:grpSpPr>
        <p:grpSp>
          <p:nvGrpSpPr>
            <p:cNvPr id="9" name="组合 8"/>
            <p:cNvGrpSpPr/>
            <p:nvPr/>
          </p:nvGrpSpPr>
          <p:grpSpPr>
            <a:xfrm>
              <a:off x="555843" y="2158894"/>
              <a:ext cx="1386598" cy="966827"/>
              <a:chOff x="555843" y="2158894"/>
              <a:chExt cx="1386598" cy="966827"/>
            </a:xfrm>
          </p:grpSpPr>
          <p:sp>
            <p:nvSpPr>
              <p:cNvPr id="71" name="Rectangle 69"/>
              <p:cNvSpPr>
                <a:spLocks noChangeArrowheads="1"/>
              </p:cNvSpPr>
              <p:nvPr/>
            </p:nvSpPr>
            <p:spPr bwMode="auto">
              <a:xfrm>
                <a:off x="1296328" y="2158894"/>
                <a:ext cx="64611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zh-CN" sz="2200" b="1" dirty="0">
                    <a:solidFill>
                      <a:schemeClr val="accent4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中餐</a:t>
                </a:r>
              </a:p>
            </p:txBody>
          </p:sp>
          <p:sp>
            <p:nvSpPr>
              <p:cNvPr id="72" name="Rectangle 70"/>
              <p:cNvSpPr>
                <a:spLocks noChangeArrowheads="1"/>
              </p:cNvSpPr>
              <p:nvPr/>
            </p:nvSpPr>
            <p:spPr bwMode="auto">
              <a:xfrm>
                <a:off x="555843" y="2448613"/>
                <a:ext cx="1386598" cy="677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zh-CN" sz="4400" b="1" dirty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45.9%</a:t>
                </a:r>
              </a:p>
            </p:txBody>
          </p:sp>
        </p:grpSp>
        <p:grpSp>
          <p:nvGrpSpPr>
            <p:cNvPr id="208" name="组合 207"/>
            <p:cNvGrpSpPr/>
            <p:nvPr/>
          </p:nvGrpSpPr>
          <p:grpSpPr>
            <a:xfrm>
              <a:off x="2131930" y="2032770"/>
              <a:ext cx="1125391" cy="1121762"/>
              <a:chOff x="1490663" y="1665287"/>
              <a:chExt cx="984250" cy="981076"/>
            </a:xfrm>
          </p:grpSpPr>
          <p:sp>
            <p:nvSpPr>
              <p:cNvPr id="86" name="Freeform 84"/>
              <p:cNvSpPr>
                <a:spLocks/>
              </p:cNvSpPr>
              <p:nvPr/>
            </p:nvSpPr>
            <p:spPr bwMode="auto">
              <a:xfrm>
                <a:off x="2127251" y="1665287"/>
                <a:ext cx="173038" cy="406400"/>
              </a:xfrm>
              <a:custGeom>
                <a:avLst/>
                <a:gdLst>
                  <a:gd name="T0" fmla="*/ 13 w 102"/>
                  <a:gd name="T1" fmla="*/ 240 h 240"/>
                  <a:gd name="T2" fmla="*/ 9 w 102"/>
                  <a:gd name="T3" fmla="*/ 239 h 240"/>
                  <a:gd name="T4" fmla="*/ 2 w 102"/>
                  <a:gd name="T5" fmla="*/ 225 h 240"/>
                  <a:gd name="T6" fmla="*/ 78 w 102"/>
                  <a:gd name="T7" fmla="*/ 9 h 240"/>
                  <a:gd name="T8" fmla="*/ 92 w 102"/>
                  <a:gd name="T9" fmla="*/ 2 h 240"/>
                  <a:gd name="T10" fmla="*/ 100 w 102"/>
                  <a:gd name="T11" fmla="*/ 17 h 240"/>
                  <a:gd name="T12" fmla="*/ 24 w 102"/>
                  <a:gd name="T13" fmla="*/ 232 h 240"/>
                  <a:gd name="T14" fmla="*/ 13 w 102"/>
                  <a:gd name="T15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2" h="240">
                    <a:moveTo>
                      <a:pt x="13" y="240"/>
                    </a:moveTo>
                    <a:cubicBezTo>
                      <a:pt x="12" y="240"/>
                      <a:pt x="11" y="240"/>
                      <a:pt x="9" y="239"/>
                    </a:cubicBezTo>
                    <a:cubicBezTo>
                      <a:pt x="3" y="237"/>
                      <a:pt x="0" y="231"/>
                      <a:pt x="2" y="225"/>
                    </a:cubicBezTo>
                    <a:cubicBezTo>
                      <a:pt x="78" y="9"/>
                      <a:pt x="78" y="9"/>
                      <a:pt x="78" y="9"/>
                    </a:cubicBezTo>
                    <a:cubicBezTo>
                      <a:pt x="80" y="3"/>
                      <a:pt x="86" y="0"/>
                      <a:pt x="92" y="2"/>
                    </a:cubicBezTo>
                    <a:cubicBezTo>
                      <a:pt x="99" y="4"/>
                      <a:pt x="102" y="11"/>
                      <a:pt x="100" y="17"/>
                    </a:cubicBezTo>
                    <a:cubicBezTo>
                      <a:pt x="24" y="232"/>
                      <a:pt x="24" y="232"/>
                      <a:pt x="24" y="232"/>
                    </a:cubicBezTo>
                    <a:cubicBezTo>
                      <a:pt x="22" y="237"/>
                      <a:pt x="18" y="240"/>
                      <a:pt x="13" y="240"/>
                    </a:cubicBezTo>
                    <a:close/>
                  </a:path>
                </a:pathLst>
              </a:custGeom>
              <a:solidFill>
                <a:srgbClr val="C690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Freeform 85"/>
              <p:cNvSpPr>
                <a:spLocks/>
              </p:cNvSpPr>
              <p:nvPr/>
            </p:nvSpPr>
            <p:spPr bwMode="auto">
              <a:xfrm>
                <a:off x="1490663" y="2133600"/>
                <a:ext cx="944563" cy="512763"/>
              </a:xfrm>
              <a:custGeom>
                <a:avLst/>
                <a:gdLst>
                  <a:gd name="T0" fmla="*/ 279 w 558"/>
                  <a:gd name="T1" fmla="*/ 302 h 302"/>
                  <a:gd name="T2" fmla="*/ 358 w 558"/>
                  <a:gd name="T3" fmla="*/ 302 h 302"/>
                  <a:gd name="T4" fmla="*/ 370 w 558"/>
                  <a:gd name="T5" fmla="*/ 279 h 302"/>
                  <a:gd name="T6" fmla="*/ 370 w 558"/>
                  <a:gd name="T7" fmla="*/ 279 h 302"/>
                  <a:gd name="T8" fmla="*/ 368 w 558"/>
                  <a:gd name="T9" fmla="*/ 234 h 302"/>
                  <a:gd name="T10" fmla="*/ 398 w 558"/>
                  <a:gd name="T11" fmla="*/ 205 h 302"/>
                  <a:gd name="T12" fmla="*/ 558 w 558"/>
                  <a:gd name="T13" fmla="*/ 17 h 302"/>
                  <a:gd name="T14" fmla="*/ 542 w 558"/>
                  <a:gd name="T15" fmla="*/ 0 h 302"/>
                  <a:gd name="T16" fmla="*/ 17 w 558"/>
                  <a:gd name="T17" fmla="*/ 0 h 302"/>
                  <a:gd name="T18" fmla="*/ 1 w 558"/>
                  <a:gd name="T19" fmla="*/ 17 h 302"/>
                  <a:gd name="T20" fmla="*/ 161 w 558"/>
                  <a:gd name="T21" fmla="*/ 205 h 302"/>
                  <a:gd name="T22" fmla="*/ 191 w 558"/>
                  <a:gd name="T23" fmla="*/ 234 h 302"/>
                  <a:gd name="T24" fmla="*/ 188 w 558"/>
                  <a:gd name="T25" fmla="*/ 279 h 302"/>
                  <a:gd name="T26" fmla="*/ 188 w 558"/>
                  <a:gd name="T27" fmla="*/ 279 h 302"/>
                  <a:gd name="T28" fmla="*/ 201 w 558"/>
                  <a:gd name="T29" fmla="*/ 302 h 302"/>
                  <a:gd name="T30" fmla="*/ 279 w 558"/>
                  <a:gd name="T31" fmla="*/ 302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8" h="302">
                    <a:moveTo>
                      <a:pt x="279" y="302"/>
                    </a:moveTo>
                    <a:cubicBezTo>
                      <a:pt x="358" y="302"/>
                      <a:pt x="358" y="302"/>
                      <a:pt x="358" y="302"/>
                    </a:cubicBezTo>
                    <a:cubicBezTo>
                      <a:pt x="369" y="302"/>
                      <a:pt x="376" y="289"/>
                      <a:pt x="370" y="279"/>
                    </a:cubicBezTo>
                    <a:cubicBezTo>
                      <a:pt x="370" y="279"/>
                      <a:pt x="370" y="279"/>
                      <a:pt x="370" y="279"/>
                    </a:cubicBezTo>
                    <a:cubicBezTo>
                      <a:pt x="362" y="265"/>
                      <a:pt x="360" y="248"/>
                      <a:pt x="368" y="234"/>
                    </a:cubicBezTo>
                    <a:cubicBezTo>
                      <a:pt x="374" y="222"/>
                      <a:pt x="384" y="211"/>
                      <a:pt x="398" y="205"/>
                    </a:cubicBezTo>
                    <a:cubicBezTo>
                      <a:pt x="487" y="162"/>
                      <a:pt x="551" y="115"/>
                      <a:pt x="558" y="17"/>
                    </a:cubicBezTo>
                    <a:cubicBezTo>
                      <a:pt x="558" y="8"/>
                      <a:pt x="551" y="0"/>
                      <a:pt x="542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8" y="0"/>
                      <a:pt x="0" y="8"/>
                      <a:pt x="1" y="17"/>
                    </a:cubicBezTo>
                    <a:cubicBezTo>
                      <a:pt x="7" y="115"/>
                      <a:pt x="71" y="162"/>
                      <a:pt x="161" y="205"/>
                    </a:cubicBezTo>
                    <a:cubicBezTo>
                      <a:pt x="174" y="211"/>
                      <a:pt x="184" y="222"/>
                      <a:pt x="191" y="234"/>
                    </a:cubicBezTo>
                    <a:cubicBezTo>
                      <a:pt x="198" y="248"/>
                      <a:pt x="196" y="265"/>
                      <a:pt x="188" y="279"/>
                    </a:cubicBezTo>
                    <a:cubicBezTo>
                      <a:pt x="188" y="279"/>
                      <a:pt x="188" y="279"/>
                      <a:pt x="188" y="279"/>
                    </a:cubicBezTo>
                    <a:cubicBezTo>
                      <a:pt x="182" y="289"/>
                      <a:pt x="189" y="302"/>
                      <a:pt x="201" y="302"/>
                    </a:cubicBezTo>
                    <a:lnTo>
                      <a:pt x="279" y="302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Freeform 86"/>
              <p:cNvSpPr>
                <a:spLocks/>
              </p:cNvSpPr>
              <p:nvPr/>
            </p:nvSpPr>
            <p:spPr bwMode="auto">
              <a:xfrm>
                <a:off x="1657351" y="1820862"/>
                <a:ext cx="195263" cy="225425"/>
              </a:xfrm>
              <a:custGeom>
                <a:avLst/>
                <a:gdLst>
                  <a:gd name="T0" fmla="*/ 96 w 116"/>
                  <a:gd name="T1" fmla="*/ 62 h 133"/>
                  <a:gd name="T2" fmla="*/ 28 w 116"/>
                  <a:gd name="T3" fmla="*/ 0 h 133"/>
                  <a:gd name="T4" fmla="*/ 41 w 116"/>
                  <a:gd name="T5" fmla="*/ 104 h 133"/>
                  <a:gd name="T6" fmla="*/ 42 w 116"/>
                  <a:gd name="T7" fmla="*/ 105 h 133"/>
                  <a:gd name="T8" fmla="*/ 96 w 116"/>
                  <a:gd name="T9" fmla="*/ 6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6" h="133">
                    <a:moveTo>
                      <a:pt x="96" y="62"/>
                    </a:moveTo>
                    <a:cubicBezTo>
                      <a:pt x="87" y="47"/>
                      <a:pt x="57" y="10"/>
                      <a:pt x="28" y="0"/>
                    </a:cubicBezTo>
                    <a:cubicBezTo>
                      <a:pt x="28" y="0"/>
                      <a:pt x="0" y="65"/>
                      <a:pt x="41" y="104"/>
                    </a:cubicBezTo>
                    <a:cubicBezTo>
                      <a:pt x="41" y="105"/>
                      <a:pt x="41" y="105"/>
                      <a:pt x="42" y="105"/>
                    </a:cubicBezTo>
                    <a:cubicBezTo>
                      <a:pt x="71" y="133"/>
                      <a:pt x="116" y="96"/>
                      <a:pt x="96" y="62"/>
                    </a:cubicBezTo>
                    <a:close/>
                  </a:path>
                </a:pathLst>
              </a:custGeom>
              <a:solidFill>
                <a:srgbClr val="659C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87"/>
              <p:cNvSpPr>
                <a:spLocks/>
              </p:cNvSpPr>
              <p:nvPr/>
            </p:nvSpPr>
            <p:spPr bwMode="auto">
              <a:xfrm>
                <a:off x="1581151" y="1846262"/>
                <a:ext cx="766763" cy="287338"/>
              </a:xfrm>
              <a:custGeom>
                <a:avLst/>
                <a:gdLst>
                  <a:gd name="T0" fmla="*/ 445 w 453"/>
                  <a:gd name="T1" fmla="*/ 161 h 170"/>
                  <a:gd name="T2" fmla="*/ 440 w 453"/>
                  <a:gd name="T3" fmla="*/ 147 h 170"/>
                  <a:gd name="T4" fmla="*/ 433 w 453"/>
                  <a:gd name="T5" fmla="*/ 134 h 170"/>
                  <a:gd name="T6" fmla="*/ 426 w 453"/>
                  <a:gd name="T7" fmla="*/ 121 h 170"/>
                  <a:gd name="T8" fmla="*/ 419 w 453"/>
                  <a:gd name="T9" fmla="*/ 109 h 170"/>
                  <a:gd name="T10" fmla="*/ 410 w 453"/>
                  <a:gd name="T11" fmla="*/ 97 h 170"/>
                  <a:gd name="T12" fmla="*/ 401 w 453"/>
                  <a:gd name="T13" fmla="*/ 86 h 170"/>
                  <a:gd name="T14" fmla="*/ 391 w 453"/>
                  <a:gd name="T15" fmla="*/ 75 h 170"/>
                  <a:gd name="T16" fmla="*/ 380 w 453"/>
                  <a:gd name="T17" fmla="*/ 65 h 170"/>
                  <a:gd name="T18" fmla="*/ 369 w 453"/>
                  <a:gd name="T19" fmla="*/ 56 h 170"/>
                  <a:gd name="T20" fmla="*/ 357 w 453"/>
                  <a:gd name="T21" fmla="*/ 47 h 170"/>
                  <a:gd name="T22" fmla="*/ 345 w 453"/>
                  <a:gd name="T23" fmla="*/ 40 h 170"/>
                  <a:gd name="T24" fmla="*/ 332 w 453"/>
                  <a:gd name="T25" fmla="*/ 33 h 170"/>
                  <a:gd name="T26" fmla="*/ 319 w 453"/>
                  <a:gd name="T27" fmla="*/ 26 h 170"/>
                  <a:gd name="T28" fmla="*/ 305 w 453"/>
                  <a:gd name="T29" fmla="*/ 21 h 170"/>
                  <a:gd name="T30" fmla="*/ 292 w 453"/>
                  <a:gd name="T31" fmla="*/ 17 h 170"/>
                  <a:gd name="T32" fmla="*/ 277 w 453"/>
                  <a:gd name="T33" fmla="*/ 13 h 170"/>
                  <a:gd name="T34" fmla="*/ 263 w 453"/>
                  <a:gd name="T35" fmla="*/ 10 h 170"/>
                  <a:gd name="T36" fmla="*/ 248 w 453"/>
                  <a:gd name="T37" fmla="*/ 8 h 170"/>
                  <a:gd name="T38" fmla="*/ 234 w 453"/>
                  <a:gd name="T39" fmla="*/ 7 h 170"/>
                  <a:gd name="T40" fmla="*/ 219 w 453"/>
                  <a:gd name="T41" fmla="*/ 7 h 170"/>
                  <a:gd name="T42" fmla="*/ 205 w 453"/>
                  <a:gd name="T43" fmla="*/ 8 h 170"/>
                  <a:gd name="T44" fmla="*/ 190 w 453"/>
                  <a:gd name="T45" fmla="*/ 10 h 170"/>
                  <a:gd name="T46" fmla="*/ 176 w 453"/>
                  <a:gd name="T47" fmla="*/ 13 h 170"/>
                  <a:gd name="T48" fmla="*/ 162 w 453"/>
                  <a:gd name="T49" fmla="*/ 17 h 170"/>
                  <a:gd name="T50" fmla="*/ 148 w 453"/>
                  <a:gd name="T51" fmla="*/ 21 h 170"/>
                  <a:gd name="T52" fmla="*/ 135 w 453"/>
                  <a:gd name="T53" fmla="*/ 26 h 170"/>
                  <a:gd name="T54" fmla="*/ 131 w 453"/>
                  <a:gd name="T55" fmla="*/ 33 h 170"/>
                  <a:gd name="T56" fmla="*/ 141 w 453"/>
                  <a:gd name="T57" fmla="*/ 47 h 170"/>
                  <a:gd name="T58" fmla="*/ 87 w 453"/>
                  <a:gd name="T59" fmla="*/ 90 h 170"/>
                  <a:gd name="T60" fmla="*/ 86 w 453"/>
                  <a:gd name="T61" fmla="*/ 89 h 170"/>
                  <a:gd name="T62" fmla="*/ 69 w 453"/>
                  <a:gd name="T63" fmla="*/ 64 h 170"/>
                  <a:gd name="T64" fmla="*/ 63 w 453"/>
                  <a:gd name="T65" fmla="*/ 75 h 170"/>
                  <a:gd name="T66" fmla="*/ 53 w 453"/>
                  <a:gd name="T67" fmla="*/ 86 h 170"/>
                  <a:gd name="T68" fmla="*/ 43 w 453"/>
                  <a:gd name="T69" fmla="*/ 97 h 170"/>
                  <a:gd name="T70" fmla="*/ 35 w 453"/>
                  <a:gd name="T71" fmla="*/ 109 h 170"/>
                  <a:gd name="T72" fmla="*/ 27 w 453"/>
                  <a:gd name="T73" fmla="*/ 121 h 170"/>
                  <a:gd name="T74" fmla="*/ 20 w 453"/>
                  <a:gd name="T75" fmla="*/ 134 h 170"/>
                  <a:gd name="T76" fmla="*/ 14 w 453"/>
                  <a:gd name="T77" fmla="*/ 147 h 170"/>
                  <a:gd name="T78" fmla="*/ 8 w 453"/>
                  <a:gd name="T79" fmla="*/ 161 h 170"/>
                  <a:gd name="T80" fmla="*/ 1 w 453"/>
                  <a:gd name="T81" fmla="*/ 170 h 170"/>
                  <a:gd name="T82" fmla="*/ 453 w 453"/>
                  <a:gd name="T83" fmla="*/ 170 h 170"/>
                  <a:gd name="T84" fmla="*/ 445 w 453"/>
                  <a:gd name="T85" fmla="*/ 161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53" h="170">
                    <a:moveTo>
                      <a:pt x="445" y="161"/>
                    </a:moveTo>
                    <a:cubicBezTo>
                      <a:pt x="438" y="161"/>
                      <a:pt x="434" y="152"/>
                      <a:pt x="440" y="147"/>
                    </a:cubicBezTo>
                    <a:cubicBezTo>
                      <a:pt x="445" y="142"/>
                      <a:pt x="441" y="133"/>
                      <a:pt x="433" y="134"/>
                    </a:cubicBezTo>
                    <a:cubicBezTo>
                      <a:pt x="426" y="135"/>
                      <a:pt x="422" y="127"/>
                      <a:pt x="426" y="121"/>
                    </a:cubicBezTo>
                    <a:cubicBezTo>
                      <a:pt x="431" y="116"/>
                      <a:pt x="426" y="107"/>
                      <a:pt x="419" y="109"/>
                    </a:cubicBezTo>
                    <a:cubicBezTo>
                      <a:pt x="412" y="111"/>
                      <a:pt x="406" y="103"/>
                      <a:pt x="410" y="97"/>
                    </a:cubicBezTo>
                    <a:cubicBezTo>
                      <a:pt x="414" y="91"/>
                      <a:pt x="408" y="83"/>
                      <a:pt x="401" y="86"/>
                    </a:cubicBezTo>
                    <a:cubicBezTo>
                      <a:pt x="394" y="89"/>
                      <a:pt x="388" y="82"/>
                      <a:pt x="391" y="75"/>
                    </a:cubicBezTo>
                    <a:cubicBezTo>
                      <a:pt x="394" y="69"/>
                      <a:pt x="387" y="62"/>
                      <a:pt x="380" y="65"/>
                    </a:cubicBezTo>
                    <a:cubicBezTo>
                      <a:pt x="374" y="69"/>
                      <a:pt x="367" y="63"/>
                      <a:pt x="369" y="56"/>
                    </a:cubicBezTo>
                    <a:cubicBezTo>
                      <a:pt x="371" y="49"/>
                      <a:pt x="363" y="43"/>
                      <a:pt x="357" y="47"/>
                    </a:cubicBezTo>
                    <a:cubicBezTo>
                      <a:pt x="351" y="52"/>
                      <a:pt x="343" y="47"/>
                      <a:pt x="345" y="40"/>
                    </a:cubicBezTo>
                    <a:cubicBezTo>
                      <a:pt x="346" y="32"/>
                      <a:pt x="337" y="27"/>
                      <a:pt x="332" y="33"/>
                    </a:cubicBezTo>
                    <a:cubicBezTo>
                      <a:pt x="327" y="38"/>
                      <a:pt x="318" y="34"/>
                      <a:pt x="319" y="26"/>
                    </a:cubicBezTo>
                    <a:cubicBezTo>
                      <a:pt x="319" y="19"/>
                      <a:pt x="310" y="15"/>
                      <a:pt x="305" y="21"/>
                    </a:cubicBezTo>
                    <a:cubicBezTo>
                      <a:pt x="301" y="27"/>
                      <a:pt x="292" y="24"/>
                      <a:pt x="292" y="17"/>
                    </a:cubicBezTo>
                    <a:cubicBezTo>
                      <a:pt x="291" y="9"/>
                      <a:pt x="281" y="6"/>
                      <a:pt x="277" y="13"/>
                    </a:cubicBezTo>
                    <a:cubicBezTo>
                      <a:pt x="274" y="19"/>
                      <a:pt x="264" y="17"/>
                      <a:pt x="263" y="10"/>
                    </a:cubicBezTo>
                    <a:cubicBezTo>
                      <a:pt x="262" y="3"/>
                      <a:pt x="252" y="1"/>
                      <a:pt x="248" y="8"/>
                    </a:cubicBezTo>
                    <a:cubicBezTo>
                      <a:pt x="246" y="15"/>
                      <a:pt x="236" y="14"/>
                      <a:pt x="234" y="7"/>
                    </a:cubicBezTo>
                    <a:cubicBezTo>
                      <a:pt x="232" y="0"/>
                      <a:pt x="222" y="0"/>
                      <a:pt x="219" y="7"/>
                    </a:cubicBezTo>
                    <a:cubicBezTo>
                      <a:pt x="217" y="14"/>
                      <a:pt x="208" y="15"/>
                      <a:pt x="205" y="8"/>
                    </a:cubicBezTo>
                    <a:cubicBezTo>
                      <a:pt x="202" y="1"/>
                      <a:pt x="192" y="3"/>
                      <a:pt x="190" y="10"/>
                    </a:cubicBezTo>
                    <a:cubicBezTo>
                      <a:pt x="189" y="17"/>
                      <a:pt x="180" y="19"/>
                      <a:pt x="176" y="13"/>
                    </a:cubicBezTo>
                    <a:cubicBezTo>
                      <a:pt x="172" y="6"/>
                      <a:pt x="162" y="9"/>
                      <a:pt x="162" y="17"/>
                    </a:cubicBezTo>
                    <a:cubicBezTo>
                      <a:pt x="162" y="24"/>
                      <a:pt x="153" y="27"/>
                      <a:pt x="148" y="21"/>
                    </a:cubicBezTo>
                    <a:cubicBezTo>
                      <a:pt x="143" y="15"/>
                      <a:pt x="134" y="19"/>
                      <a:pt x="135" y="26"/>
                    </a:cubicBezTo>
                    <a:cubicBezTo>
                      <a:pt x="135" y="29"/>
                      <a:pt x="133" y="32"/>
                      <a:pt x="131" y="33"/>
                    </a:cubicBezTo>
                    <a:cubicBezTo>
                      <a:pt x="135" y="39"/>
                      <a:pt x="139" y="44"/>
                      <a:pt x="141" y="47"/>
                    </a:cubicBezTo>
                    <a:cubicBezTo>
                      <a:pt x="161" y="81"/>
                      <a:pt x="116" y="118"/>
                      <a:pt x="87" y="90"/>
                    </a:cubicBezTo>
                    <a:cubicBezTo>
                      <a:pt x="86" y="90"/>
                      <a:pt x="86" y="90"/>
                      <a:pt x="86" y="89"/>
                    </a:cubicBezTo>
                    <a:cubicBezTo>
                      <a:pt x="78" y="82"/>
                      <a:pt x="73" y="73"/>
                      <a:pt x="69" y="64"/>
                    </a:cubicBezTo>
                    <a:cubicBezTo>
                      <a:pt x="64" y="65"/>
                      <a:pt x="60" y="70"/>
                      <a:pt x="63" y="75"/>
                    </a:cubicBezTo>
                    <a:cubicBezTo>
                      <a:pt x="66" y="82"/>
                      <a:pt x="59" y="89"/>
                      <a:pt x="53" y="86"/>
                    </a:cubicBezTo>
                    <a:cubicBezTo>
                      <a:pt x="46" y="83"/>
                      <a:pt x="39" y="91"/>
                      <a:pt x="43" y="97"/>
                    </a:cubicBezTo>
                    <a:cubicBezTo>
                      <a:pt x="47" y="103"/>
                      <a:pt x="42" y="111"/>
                      <a:pt x="35" y="109"/>
                    </a:cubicBezTo>
                    <a:cubicBezTo>
                      <a:pt x="28" y="107"/>
                      <a:pt x="22" y="116"/>
                      <a:pt x="27" y="121"/>
                    </a:cubicBezTo>
                    <a:cubicBezTo>
                      <a:pt x="32" y="127"/>
                      <a:pt x="27" y="135"/>
                      <a:pt x="20" y="134"/>
                    </a:cubicBezTo>
                    <a:cubicBezTo>
                      <a:pt x="13" y="133"/>
                      <a:pt x="8" y="142"/>
                      <a:pt x="14" y="147"/>
                    </a:cubicBezTo>
                    <a:cubicBezTo>
                      <a:pt x="19" y="152"/>
                      <a:pt x="16" y="161"/>
                      <a:pt x="8" y="161"/>
                    </a:cubicBezTo>
                    <a:cubicBezTo>
                      <a:pt x="3" y="161"/>
                      <a:pt x="0" y="165"/>
                      <a:pt x="1" y="170"/>
                    </a:cubicBezTo>
                    <a:cubicBezTo>
                      <a:pt x="453" y="170"/>
                      <a:pt x="453" y="170"/>
                      <a:pt x="453" y="170"/>
                    </a:cubicBezTo>
                    <a:cubicBezTo>
                      <a:pt x="453" y="165"/>
                      <a:pt x="450" y="161"/>
                      <a:pt x="445" y="161"/>
                    </a:cubicBezTo>
                    <a:close/>
                  </a:path>
                </a:pathLst>
              </a:custGeom>
              <a:solidFill>
                <a:srgbClr val="FAF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0" name="Freeform 88"/>
              <p:cNvSpPr>
                <a:spLocks/>
              </p:cNvSpPr>
              <p:nvPr/>
            </p:nvSpPr>
            <p:spPr bwMode="auto">
              <a:xfrm>
                <a:off x="1922463" y="1933575"/>
                <a:ext cx="63500" cy="61913"/>
              </a:xfrm>
              <a:custGeom>
                <a:avLst/>
                <a:gdLst>
                  <a:gd name="T0" fmla="*/ 13 w 37"/>
                  <a:gd name="T1" fmla="*/ 36 h 36"/>
                  <a:gd name="T2" fmla="*/ 4 w 37"/>
                  <a:gd name="T3" fmla="*/ 33 h 36"/>
                  <a:gd name="T4" fmla="*/ 4 w 37"/>
                  <a:gd name="T5" fmla="*/ 17 h 36"/>
                  <a:gd name="T6" fmla="*/ 16 w 37"/>
                  <a:gd name="T7" fmla="*/ 5 h 36"/>
                  <a:gd name="T8" fmla="*/ 32 w 37"/>
                  <a:gd name="T9" fmla="*/ 5 h 36"/>
                  <a:gd name="T10" fmla="*/ 32 w 37"/>
                  <a:gd name="T11" fmla="*/ 21 h 36"/>
                  <a:gd name="T12" fmla="*/ 21 w 37"/>
                  <a:gd name="T13" fmla="*/ 33 h 36"/>
                  <a:gd name="T14" fmla="*/ 13 w 37"/>
                  <a:gd name="T15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6">
                    <a:moveTo>
                      <a:pt x="13" y="36"/>
                    </a:moveTo>
                    <a:cubicBezTo>
                      <a:pt x="10" y="36"/>
                      <a:pt x="7" y="35"/>
                      <a:pt x="4" y="33"/>
                    </a:cubicBezTo>
                    <a:cubicBezTo>
                      <a:pt x="0" y="28"/>
                      <a:pt x="0" y="21"/>
                      <a:pt x="4" y="17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21" y="0"/>
                      <a:pt x="28" y="0"/>
                      <a:pt x="32" y="5"/>
                    </a:cubicBezTo>
                    <a:cubicBezTo>
                      <a:pt x="37" y="9"/>
                      <a:pt x="37" y="17"/>
                      <a:pt x="32" y="21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19" y="35"/>
                      <a:pt x="16" y="36"/>
                      <a:pt x="13" y="36"/>
                    </a:cubicBezTo>
                    <a:close/>
                  </a:path>
                </a:pathLst>
              </a:custGeom>
              <a:solidFill>
                <a:srgbClr val="ED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Freeform 89"/>
              <p:cNvSpPr>
                <a:spLocks/>
              </p:cNvSpPr>
              <p:nvPr/>
            </p:nvSpPr>
            <p:spPr bwMode="auto">
              <a:xfrm>
                <a:off x="2163763" y="1679575"/>
                <a:ext cx="311150" cy="409575"/>
              </a:xfrm>
              <a:custGeom>
                <a:avLst/>
                <a:gdLst>
                  <a:gd name="T0" fmla="*/ 13 w 184"/>
                  <a:gd name="T1" fmla="*/ 241 h 241"/>
                  <a:gd name="T2" fmla="*/ 6 w 184"/>
                  <a:gd name="T3" fmla="*/ 239 h 241"/>
                  <a:gd name="T4" fmla="*/ 3 w 184"/>
                  <a:gd name="T5" fmla="*/ 223 h 241"/>
                  <a:gd name="T6" fmla="*/ 162 w 184"/>
                  <a:gd name="T7" fmla="*/ 6 h 241"/>
                  <a:gd name="T8" fmla="*/ 178 w 184"/>
                  <a:gd name="T9" fmla="*/ 4 h 241"/>
                  <a:gd name="T10" fmla="*/ 180 w 184"/>
                  <a:gd name="T11" fmla="*/ 20 h 241"/>
                  <a:gd name="T12" fmla="*/ 22 w 184"/>
                  <a:gd name="T13" fmla="*/ 237 h 241"/>
                  <a:gd name="T14" fmla="*/ 13 w 184"/>
                  <a:gd name="T15" fmla="*/ 24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4" h="241">
                    <a:moveTo>
                      <a:pt x="13" y="241"/>
                    </a:moveTo>
                    <a:cubicBezTo>
                      <a:pt x="10" y="241"/>
                      <a:pt x="8" y="241"/>
                      <a:pt x="6" y="239"/>
                    </a:cubicBezTo>
                    <a:cubicBezTo>
                      <a:pt x="1" y="235"/>
                      <a:pt x="0" y="228"/>
                      <a:pt x="3" y="223"/>
                    </a:cubicBezTo>
                    <a:cubicBezTo>
                      <a:pt x="162" y="6"/>
                      <a:pt x="162" y="6"/>
                      <a:pt x="162" y="6"/>
                    </a:cubicBezTo>
                    <a:cubicBezTo>
                      <a:pt x="165" y="1"/>
                      <a:pt x="173" y="0"/>
                      <a:pt x="178" y="4"/>
                    </a:cubicBezTo>
                    <a:cubicBezTo>
                      <a:pt x="183" y="7"/>
                      <a:pt x="184" y="15"/>
                      <a:pt x="180" y="20"/>
                    </a:cubicBezTo>
                    <a:cubicBezTo>
                      <a:pt x="22" y="237"/>
                      <a:pt x="22" y="237"/>
                      <a:pt x="22" y="237"/>
                    </a:cubicBezTo>
                    <a:cubicBezTo>
                      <a:pt x="20" y="240"/>
                      <a:pt x="16" y="241"/>
                      <a:pt x="13" y="241"/>
                    </a:cubicBezTo>
                    <a:close/>
                  </a:path>
                </a:pathLst>
              </a:custGeom>
              <a:solidFill>
                <a:srgbClr val="C690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" name="Freeform 90"/>
              <p:cNvSpPr>
                <a:spLocks/>
              </p:cNvSpPr>
              <p:nvPr/>
            </p:nvSpPr>
            <p:spPr bwMode="auto">
              <a:xfrm>
                <a:off x="1843088" y="1993900"/>
                <a:ext cx="61913" cy="60325"/>
              </a:xfrm>
              <a:custGeom>
                <a:avLst/>
                <a:gdLst>
                  <a:gd name="T0" fmla="*/ 25 w 37"/>
                  <a:gd name="T1" fmla="*/ 36 h 36"/>
                  <a:gd name="T2" fmla="*/ 16 w 37"/>
                  <a:gd name="T3" fmla="*/ 33 h 36"/>
                  <a:gd name="T4" fmla="*/ 5 w 37"/>
                  <a:gd name="T5" fmla="*/ 21 h 36"/>
                  <a:gd name="T6" fmla="*/ 5 w 37"/>
                  <a:gd name="T7" fmla="*/ 5 h 36"/>
                  <a:gd name="T8" fmla="*/ 21 w 37"/>
                  <a:gd name="T9" fmla="*/ 5 h 36"/>
                  <a:gd name="T10" fmla="*/ 33 w 37"/>
                  <a:gd name="T11" fmla="*/ 16 h 36"/>
                  <a:gd name="T12" fmla="*/ 33 w 37"/>
                  <a:gd name="T13" fmla="*/ 33 h 36"/>
                  <a:gd name="T14" fmla="*/ 25 w 37"/>
                  <a:gd name="T15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6">
                    <a:moveTo>
                      <a:pt x="25" y="36"/>
                    </a:moveTo>
                    <a:cubicBezTo>
                      <a:pt x="22" y="36"/>
                      <a:pt x="19" y="35"/>
                      <a:pt x="16" y="33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17"/>
                      <a:pt x="0" y="9"/>
                      <a:pt x="5" y="5"/>
                    </a:cubicBezTo>
                    <a:cubicBezTo>
                      <a:pt x="9" y="0"/>
                      <a:pt x="17" y="0"/>
                      <a:pt x="21" y="5"/>
                    </a:cubicBezTo>
                    <a:cubicBezTo>
                      <a:pt x="33" y="16"/>
                      <a:pt x="33" y="16"/>
                      <a:pt x="33" y="16"/>
                    </a:cubicBezTo>
                    <a:cubicBezTo>
                      <a:pt x="37" y="21"/>
                      <a:pt x="37" y="28"/>
                      <a:pt x="33" y="33"/>
                    </a:cubicBezTo>
                    <a:cubicBezTo>
                      <a:pt x="31" y="35"/>
                      <a:pt x="28" y="36"/>
                      <a:pt x="25" y="36"/>
                    </a:cubicBezTo>
                    <a:close/>
                  </a:path>
                </a:pathLst>
              </a:custGeom>
              <a:solidFill>
                <a:srgbClr val="ED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3" name="Freeform 91"/>
              <p:cNvSpPr>
                <a:spLocks/>
              </p:cNvSpPr>
              <p:nvPr/>
            </p:nvSpPr>
            <p:spPr bwMode="auto">
              <a:xfrm>
                <a:off x="1941513" y="2032000"/>
                <a:ext cx="63500" cy="61913"/>
              </a:xfrm>
              <a:custGeom>
                <a:avLst/>
                <a:gdLst>
                  <a:gd name="T0" fmla="*/ 13 w 38"/>
                  <a:gd name="T1" fmla="*/ 36 h 36"/>
                  <a:gd name="T2" fmla="*/ 5 w 38"/>
                  <a:gd name="T3" fmla="*/ 33 h 36"/>
                  <a:gd name="T4" fmla="*/ 5 w 38"/>
                  <a:gd name="T5" fmla="*/ 17 h 36"/>
                  <a:gd name="T6" fmla="*/ 17 w 38"/>
                  <a:gd name="T7" fmla="*/ 5 h 36"/>
                  <a:gd name="T8" fmla="*/ 33 w 38"/>
                  <a:gd name="T9" fmla="*/ 5 h 36"/>
                  <a:gd name="T10" fmla="*/ 33 w 38"/>
                  <a:gd name="T11" fmla="*/ 21 h 36"/>
                  <a:gd name="T12" fmla="*/ 21 w 38"/>
                  <a:gd name="T13" fmla="*/ 33 h 36"/>
                  <a:gd name="T14" fmla="*/ 13 w 38"/>
                  <a:gd name="T15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36">
                    <a:moveTo>
                      <a:pt x="13" y="36"/>
                    </a:moveTo>
                    <a:cubicBezTo>
                      <a:pt x="10" y="36"/>
                      <a:pt x="7" y="35"/>
                      <a:pt x="5" y="33"/>
                    </a:cubicBezTo>
                    <a:cubicBezTo>
                      <a:pt x="0" y="28"/>
                      <a:pt x="0" y="21"/>
                      <a:pt x="5" y="17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21" y="0"/>
                      <a:pt x="28" y="0"/>
                      <a:pt x="33" y="5"/>
                    </a:cubicBezTo>
                    <a:cubicBezTo>
                      <a:pt x="38" y="10"/>
                      <a:pt x="38" y="17"/>
                      <a:pt x="33" y="21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19" y="35"/>
                      <a:pt x="16" y="36"/>
                      <a:pt x="13" y="36"/>
                    </a:cubicBezTo>
                    <a:close/>
                  </a:path>
                </a:pathLst>
              </a:custGeom>
              <a:solidFill>
                <a:srgbClr val="ED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4" name="Freeform 92"/>
              <p:cNvSpPr>
                <a:spLocks/>
              </p:cNvSpPr>
              <p:nvPr/>
            </p:nvSpPr>
            <p:spPr bwMode="auto">
              <a:xfrm>
                <a:off x="2020888" y="1954212"/>
                <a:ext cx="61913" cy="61913"/>
              </a:xfrm>
              <a:custGeom>
                <a:avLst/>
                <a:gdLst>
                  <a:gd name="T0" fmla="*/ 24 w 37"/>
                  <a:gd name="T1" fmla="*/ 36 h 36"/>
                  <a:gd name="T2" fmla="*/ 16 w 37"/>
                  <a:gd name="T3" fmla="*/ 33 h 36"/>
                  <a:gd name="T4" fmla="*/ 4 w 37"/>
                  <a:gd name="T5" fmla="*/ 21 h 36"/>
                  <a:gd name="T6" fmla="*/ 4 w 37"/>
                  <a:gd name="T7" fmla="*/ 5 h 36"/>
                  <a:gd name="T8" fmla="*/ 21 w 37"/>
                  <a:gd name="T9" fmla="*/ 5 h 36"/>
                  <a:gd name="T10" fmla="*/ 32 w 37"/>
                  <a:gd name="T11" fmla="*/ 16 h 36"/>
                  <a:gd name="T12" fmla="*/ 32 w 37"/>
                  <a:gd name="T13" fmla="*/ 33 h 36"/>
                  <a:gd name="T14" fmla="*/ 24 w 37"/>
                  <a:gd name="T15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6">
                    <a:moveTo>
                      <a:pt x="24" y="36"/>
                    </a:moveTo>
                    <a:cubicBezTo>
                      <a:pt x="21" y="36"/>
                      <a:pt x="18" y="35"/>
                      <a:pt x="16" y="33"/>
                    </a:cubicBezTo>
                    <a:cubicBezTo>
                      <a:pt x="4" y="21"/>
                      <a:pt x="4" y="21"/>
                      <a:pt x="4" y="21"/>
                    </a:cubicBezTo>
                    <a:cubicBezTo>
                      <a:pt x="0" y="16"/>
                      <a:pt x="0" y="9"/>
                      <a:pt x="4" y="5"/>
                    </a:cubicBezTo>
                    <a:cubicBezTo>
                      <a:pt x="9" y="0"/>
                      <a:pt x="16" y="0"/>
                      <a:pt x="21" y="5"/>
                    </a:cubicBezTo>
                    <a:cubicBezTo>
                      <a:pt x="32" y="16"/>
                      <a:pt x="32" y="16"/>
                      <a:pt x="32" y="16"/>
                    </a:cubicBezTo>
                    <a:cubicBezTo>
                      <a:pt x="37" y="21"/>
                      <a:pt x="37" y="28"/>
                      <a:pt x="32" y="33"/>
                    </a:cubicBezTo>
                    <a:cubicBezTo>
                      <a:pt x="30" y="35"/>
                      <a:pt x="27" y="36"/>
                      <a:pt x="24" y="36"/>
                    </a:cubicBezTo>
                    <a:close/>
                  </a:path>
                </a:pathLst>
              </a:custGeom>
              <a:solidFill>
                <a:srgbClr val="ED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5" name="Freeform 93"/>
              <p:cNvSpPr>
                <a:spLocks/>
              </p:cNvSpPr>
              <p:nvPr/>
            </p:nvSpPr>
            <p:spPr bwMode="auto">
              <a:xfrm>
                <a:off x="2041526" y="2032000"/>
                <a:ext cx="61913" cy="61913"/>
              </a:xfrm>
              <a:custGeom>
                <a:avLst/>
                <a:gdLst>
                  <a:gd name="T0" fmla="*/ 12 w 37"/>
                  <a:gd name="T1" fmla="*/ 36 h 36"/>
                  <a:gd name="T2" fmla="*/ 4 w 37"/>
                  <a:gd name="T3" fmla="*/ 33 h 36"/>
                  <a:gd name="T4" fmla="*/ 4 w 37"/>
                  <a:gd name="T5" fmla="*/ 17 h 36"/>
                  <a:gd name="T6" fmla="*/ 16 w 37"/>
                  <a:gd name="T7" fmla="*/ 5 h 36"/>
                  <a:gd name="T8" fmla="*/ 32 w 37"/>
                  <a:gd name="T9" fmla="*/ 5 h 36"/>
                  <a:gd name="T10" fmla="*/ 32 w 37"/>
                  <a:gd name="T11" fmla="*/ 21 h 36"/>
                  <a:gd name="T12" fmla="*/ 20 w 37"/>
                  <a:gd name="T13" fmla="*/ 33 h 36"/>
                  <a:gd name="T14" fmla="*/ 12 w 37"/>
                  <a:gd name="T15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6">
                    <a:moveTo>
                      <a:pt x="12" y="36"/>
                    </a:moveTo>
                    <a:cubicBezTo>
                      <a:pt x="9" y="36"/>
                      <a:pt x="6" y="35"/>
                      <a:pt x="4" y="33"/>
                    </a:cubicBezTo>
                    <a:cubicBezTo>
                      <a:pt x="0" y="28"/>
                      <a:pt x="0" y="21"/>
                      <a:pt x="4" y="17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20" y="0"/>
                      <a:pt x="28" y="0"/>
                      <a:pt x="32" y="5"/>
                    </a:cubicBezTo>
                    <a:cubicBezTo>
                      <a:pt x="37" y="10"/>
                      <a:pt x="37" y="17"/>
                      <a:pt x="32" y="21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18" y="35"/>
                      <a:pt x="15" y="36"/>
                      <a:pt x="12" y="36"/>
                    </a:cubicBezTo>
                    <a:close/>
                  </a:path>
                </a:pathLst>
              </a:custGeom>
              <a:solidFill>
                <a:srgbClr val="ED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6" name="Freeform 94"/>
              <p:cNvSpPr>
                <a:spLocks/>
              </p:cNvSpPr>
              <p:nvPr/>
            </p:nvSpPr>
            <p:spPr bwMode="auto">
              <a:xfrm>
                <a:off x="1685926" y="2032000"/>
                <a:ext cx="61913" cy="61913"/>
              </a:xfrm>
              <a:custGeom>
                <a:avLst/>
                <a:gdLst>
                  <a:gd name="T0" fmla="*/ 13 w 37"/>
                  <a:gd name="T1" fmla="*/ 36 h 36"/>
                  <a:gd name="T2" fmla="*/ 5 w 37"/>
                  <a:gd name="T3" fmla="*/ 33 h 36"/>
                  <a:gd name="T4" fmla="*/ 5 w 37"/>
                  <a:gd name="T5" fmla="*/ 17 h 36"/>
                  <a:gd name="T6" fmla="*/ 17 w 37"/>
                  <a:gd name="T7" fmla="*/ 5 h 36"/>
                  <a:gd name="T8" fmla="*/ 33 w 37"/>
                  <a:gd name="T9" fmla="*/ 5 h 36"/>
                  <a:gd name="T10" fmla="*/ 33 w 37"/>
                  <a:gd name="T11" fmla="*/ 21 h 36"/>
                  <a:gd name="T12" fmla="*/ 21 w 37"/>
                  <a:gd name="T13" fmla="*/ 33 h 36"/>
                  <a:gd name="T14" fmla="*/ 13 w 37"/>
                  <a:gd name="T15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36">
                    <a:moveTo>
                      <a:pt x="13" y="36"/>
                    </a:moveTo>
                    <a:cubicBezTo>
                      <a:pt x="10" y="36"/>
                      <a:pt x="7" y="35"/>
                      <a:pt x="5" y="33"/>
                    </a:cubicBezTo>
                    <a:cubicBezTo>
                      <a:pt x="0" y="28"/>
                      <a:pt x="0" y="21"/>
                      <a:pt x="5" y="17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21" y="0"/>
                      <a:pt x="28" y="0"/>
                      <a:pt x="33" y="5"/>
                    </a:cubicBezTo>
                    <a:cubicBezTo>
                      <a:pt x="37" y="10"/>
                      <a:pt x="37" y="17"/>
                      <a:pt x="33" y="21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19" y="35"/>
                      <a:pt x="16" y="36"/>
                      <a:pt x="13" y="36"/>
                    </a:cubicBezTo>
                    <a:close/>
                  </a:path>
                </a:pathLst>
              </a:custGeom>
              <a:solidFill>
                <a:srgbClr val="ED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7" name="Freeform 95"/>
              <p:cNvSpPr>
                <a:spLocks/>
              </p:cNvSpPr>
              <p:nvPr/>
            </p:nvSpPr>
            <p:spPr bwMode="auto">
              <a:xfrm>
                <a:off x="1787526" y="2054225"/>
                <a:ext cx="57150" cy="39688"/>
              </a:xfrm>
              <a:custGeom>
                <a:avLst/>
                <a:gdLst>
                  <a:gd name="T0" fmla="*/ 23 w 34"/>
                  <a:gd name="T1" fmla="*/ 23 h 23"/>
                  <a:gd name="T2" fmla="*/ 11 w 34"/>
                  <a:gd name="T3" fmla="*/ 23 h 23"/>
                  <a:gd name="T4" fmla="*/ 0 w 34"/>
                  <a:gd name="T5" fmla="*/ 12 h 23"/>
                  <a:gd name="T6" fmla="*/ 11 w 34"/>
                  <a:gd name="T7" fmla="*/ 0 h 23"/>
                  <a:gd name="T8" fmla="*/ 23 w 34"/>
                  <a:gd name="T9" fmla="*/ 0 h 23"/>
                  <a:gd name="T10" fmla="*/ 34 w 34"/>
                  <a:gd name="T11" fmla="*/ 12 h 23"/>
                  <a:gd name="T12" fmla="*/ 23 w 34"/>
                  <a:gd name="T1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23">
                    <a:moveTo>
                      <a:pt x="23" y="23"/>
                    </a:moveTo>
                    <a:cubicBezTo>
                      <a:pt x="11" y="23"/>
                      <a:pt x="11" y="23"/>
                      <a:pt x="11" y="23"/>
                    </a:cubicBezTo>
                    <a:cubicBezTo>
                      <a:pt x="5" y="23"/>
                      <a:pt x="0" y="18"/>
                      <a:pt x="0" y="12"/>
                    </a:cubicBezTo>
                    <a:cubicBezTo>
                      <a:pt x="0" y="5"/>
                      <a:pt x="5" y="0"/>
                      <a:pt x="11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9" y="0"/>
                      <a:pt x="34" y="5"/>
                      <a:pt x="34" y="12"/>
                    </a:cubicBezTo>
                    <a:cubicBezTo>
                      <a:pt x="34" y="18"/>
                      <a:pt x="29" y="23"/>
                      <a:pt x="23" y="23"/>
                    </a:cubicBezTo>
                    <a:close/>
                  </a:path>
                </a:pathLst>
              </a:custGeom>
              <a:solidFill>
                <a:srgbClr val="ED71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8" name="Freeform 96"/>
              <p:cNvSpPr>
                <a:spLocks/>
              </p:cNvSpPr>
              <p:nvPr/>
            </p:nvSpPr>
            <p:spPr bwMode="auto">
              <a:xfrm>
                <a:off x="1679576" y="2324100"/>
                <a:ext cx="231775" cy="146050"/>
              </a:xfrm>
              <a:custGeom>
                <a:avLst/>
                <a:gdLst>
                  <a:gd name="T0" fmla="*/ 124 w 137"/>
                  <a:gd name="T1" fmla="*/ 86 h 86"/>
                  <a:gd name="T2" fmla="*/ 119 w 137"/>
                  <a:gd name="T3" fmla="*/ 85 h 86"/>
                  <a:gd name="T4" fmla="*/ 6 w 137"/>
                  <a:gd name="T5" fmla="*/ 21 h 86"/>
                  <a:gd name="T6" fmla="*/ 5 w 137"/>
                  <a:gd name="T7" fmla="*/ 5 h 86"/>
                  <a:gd name="T8" fmla="*/ 21 w 137"/>
                  <a:gd name="T9" fmla="*/ 4 h 86"/>
                  <a:gd name="T10" fmla="*/ 128 w 137"/>
                  <a:gd name="T11" fmla="*/ 63 h 86"/>
                  <a:gd name="T12" fmla="*/ 134 w 137"/>
                  <a:gd name="T13" fmla="*/ 78 h 86"/>
                  <a:gd name="T14" fmla="*/ 124 w 137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7" h="86">
                    <a:moveTo>
                      <a:pt x="124" y="86"/>
                    </a:moveTo>
                    <a:cubicBezTo>
                      <a:pt x="122" y="86"/>
                      <a:pt x="121" y="85"/>
                      <a:pt x="119" y="85"/>
                    </a:cubicBezTo>
                    <a:cubicBezTo>
                      <a:pt x="72" y="66"/>
                      <a:pt x="36" y="46"/>
                      <a:pt x="6" y="21"/>
                    </a:cubicBezTo>
                    <a:cubicBezTo>
                      <a:pt x="1" y="17"/>
                      <a:pt x="0" y="10"/>
                      <a:pt x="5" y="5"/>
                    </a:cubicBezTo>
                    <a:cubicBezTo>
                      <a:pt x="9" y="0"/>
                      <a:pt x="16" y="0"/>
                      <a:pt x="21" y="4"/>
                    </a:cubicBezTo>
                    <a:cubicBezTo>
                      <a:pt x="49" y="27"/>
                      <a:pt x="83" y="46"/>
                      <a:pt x="128" y="63"/>
                    </a:cubicBezTo>
                    <a:cubicBezTo>
                      <a:pt x="134" y="66"/>
                      <a:pt x="137" y="72"/>
                      <a:pt x="134" y="78"/>
                    </a:cubicBezTo>
                    <a:cubicBezTo>
                      <a:pt x="133" y="83"/>
                      <a:pt x="128" y="86"/>
                      <a:pt x="124" y="8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9" name="Freeform 97"/>
              <p:cNvSpPr>
                <a:spLocks/>
              </p:cNvSpPr>
              <p:nvPr/>
            </p:nvSpPr>
            <p:spPr bwMode="auto">
              <a:xfrm>
                <a:off x="1593851" y="2212975"/>
                <a:ext cx="77788" cy="96838"/>
              </a:xfrm>
              <a:custGeom>
                <a:avLst/>
                <a:gdLst>
                  <a:gd name="T0" fmla="*/ 33 w 46"/>
                  <a:gd name="T1" fmla="*/ 57 h 57"/>
                  <a:gd name="T2" fmla="*/ 24 w 46"/>
                  <a:gd name="T3" fmla="*/ 53 h 57"/>
                  <a:gd name="T4" fmla="*/ 3 w 46"/>
                  <a:gd name="T5" fmla="*/ 18 h 57"/>
                  <a:gd name="T6" fmla="*/ 9 w 46"/>
                  <a:gd name="T7" fmla="*/ 2 h 57"/>
                  <a:gd name="T8" fmla="*/ 24 w 46"/>
                  <a:gd name="T9" fmla="*/ 8 h 57"/>
                  <a:gd name="T10" fmla="*/ 42 w 46"/>
                  <a:gd name="T11" fmla="*/ 39 h 57"/>
                  <a:gd name="T12" fmla="*/ 40 w 46"/>
                  <a:gd name="T13" fmla="*/ 55 h 57"/>
                  <a:gd name="T14" fmla="*/ 33 w 46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57">
                    <a:moveTo>
                      <a:pt x="33" y="57"/>
                    </a:moveTo>
                    <a:cubicBezTo>
                      <a:pt x="29" y="57"/>
                      <a:pt x="26" y="56"/>
                      <a:pt x="24" y="53"/>
                    </a:cubicBezTo>
                    <a:cubicBezTo>
                      <a:pt x="15" y="42"/>
                      <a:pt x="8" y="30"/>
                      <a:pt x="3" y="18"/>
                    </a:cubicBezTo>
                    <a:cubicBezTo>
                      <a:pt x="0" y="12"/>
                      <a:pt x="3" y="5"/>
                      <a:pt x="9" y="2"/>
                    </a:cubicBezTo>
                    <a:cubicBezTo>
                      <a:pt x="15" y="0"/>
                      <a:pt x="22" y="3"/>
                      <a:pt x="24" y="8"/>
                    </a:cubicBezTo>
                    <a:cubicBezTo>
                      <a:pt x="29" y="19"/>
                      <a:pt x="35" y="29"/>
                      <a:pt x="42" y="39"/>
                    </a:cubicBezTo>
                    <a:cubicBezTo>
                      <a:pt x="46" y="44"/>
                      <a:pt x="45" y="51"/>
                      <a:pt x="40" y="55"/>
                    </a:cubicBezTo>
                    <a:cubicBezTo>
                      <a:pt x="38" y="57"/>
                      <a:pt x="35" y="57"/>
                      <a:pt x="33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34" name="组合 233"/>
          <p:cNvGrpSpPr/>
          <p:nvPr/>
        </p:nvGrpSpPr>
        <p:grpSpPr>
          <a:xfrm>
            <a:off x="9457983" y="3613672"/>
            <a:ext cx="2218224" cy="1010483"/>
            <a:chOff x="9457983" y="3613672"/>
            <a:chExt cx="2218224" cy="1010483"/>
          </a:xfrm>
        </p:grpSpPr>
        <p:grpSp>
          <p:nvGrpSpPr>
            <p:cNvPr id="4" name="组合 3"/>
            <p:cNvGrpSpPr/>
            <p:nvPr/>
          </p:nvGrpSpPr>
          <p:grpSpPr>
            <a:xfrm>
              <a:off x="10467543" y="3613672"/>
              <a:ext cx="1208664" cy="1010483"/>
              <a:chOff x="10554946" y="3543657"/>
              <a:chExt cx="1208664" cy="1010483"/>
            </a:xfrm>
          </p:grpSpPr>
          <p:sp>
            <p:nvSpPr>
              <p:cNvPr id="75" name="Rectangle 73"/>
              <p:cNvSpPr>
                <a:spLocks noChangeArrowheads="1"/>
              </p:cNvSpPr>
              <p:nvPr/>
            </p:nvSpPr>
            <p:spPr bwMode="auto">
              <a:xfrm>
                <a:off x="10554946" y="3543657"/>
                <a:ext cx="6159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2200" b="1" i="0" u="none" strike="noStrike" cap="none" normalizeH="0" baseline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西餐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</a:endParaRPr>
              </a:p>
            </p:txBody>
          </p:sp>
          <p:sp>
            <p:nvSpPr>
              <p:cNvPr id="76" name="Rectangle 74"/>
              <p:cNvSpPr>
                <a:spLocks noChangeArrowheads="1"/>
              </p:cNvSpPr>
              <p:nvPr/>
            </p:nvSpPr>
            <p:spPr bwMode="auto">
              <a:xfrm>
                <a:off x="10554946" y="3877032"/>
                <a:ext cx="1208664" cy="677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4400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Impact" panose="020B0806030902050204" pitchFamily="34" charset="0"/>
                    <a:ea typeface="微软雅黑" panose="020B0503020204020204" pitchFamily="34" charset="-122"/>
                  </a:rPr>
                  <a:t>11.2%</a:t>
                </a:r>
                <a:endParaRPr kumimoji="0" lang="zh-CN" altLang="zh-CN" sz="4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68" name="组合 267"/>
            <p:cNvGrpSpPr/>
            <p:nvPr/>
          </p:nvGrpSpPr>
          <p:grpSpPr>
            <a:xfrm>
              <a:off x="9457983" y="3663962"/>
              <a:ext cx="882650" cy="885825"/>
              <a:chOff x="1549401" y="4603750"/>
              <a:chExt cx="882650" cy="885825"/>
            </a:xfrm>
          </p:grpSpPr>
          <p:sp>
            <p:nvSpPr>
              <p:cNvPr id="100" name="Oval 98"/>
              <p:cNvSpPr>
                <a:spLocks noChangeArrowheads="1"/>
              </p:cNvSpPr>
              <p:nvPr/>
            </p:nvSpPr>
            <p:spPr bwMode="auto">
              <a:xfrm>
                <a:off x="1549401" y="4603750"/>
                <a:ext cx="882650" cy="884238"/>
              </a:xfrm>
              <a:prstGeom prst="ellipse">
                <a:avLst/>
              </a:prstGeom>
              <a:solidFill>
                <a:srgbClr val="E6E9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1" name="Freeform 99"/>
              <p:cNvSpPr>
                <a:spLocks/>
              </p:cNvSpPr>
              <p:nvPr/>
            </p:nvSpPr>
            <p:spPr bwMode="auto">
              <a:xfrm>
                <a:off x="1973263" y="4603750"/>
                <a:ext cx="36513" cy="19050"/>
              </a:xfrm>
              <a:custGeom>
                <a:avLst/>
                <a:gdLst>
                  <a:gd name="T0" fmla="*/ 11 w 21"/>
                  <a:gd name="T1" fmla="*/ 11 h 11"/>
                  <a:gd name="T2" fmla="*/ 21 w 21"/>
                  <a:gd name="T3" fmla="*/ 1 h 11"/>
                  <a:gd name="T4" fmla="*/ 11 w 21"/>
                  <a:gd name="T5" fmla="*/ 0 h 11"/>
                  <a:gd name="T6" fmla="*/ 0 w 21"/>
                  <a:gd name="T7" fmla="*/ 1 h 11"/>
                  <a:gd name="T8" fmla="*/ 11 w 21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1">
                    <a:moveTo>
                      <a:pt x="11" y="11"/>
                    </a:moveTo>
                    <a:cubicBezTo>
                      <a:pt x="17" y="11"/>
                      <a:pt x="21" y="7"/>
                      <a:pt x="21" y="1"/>
                    </a:cubicBezTo>
                    <a:cubicBezTo>
                      <a:pt x="18" y="0"/>
                      <a:pt x="14" y="0"/>
                      <a:pt x="11" y="0"/>
                    </a:cubicBezTo>
                    <a:cubicBezTo>
                      <a:pt x="7" y="0"/>
                      <a:pt x="3" y="0"/>
                      <a:pt x="0" y="1"/>
                    </a:cubicBezTo>
                    <a:cubicBezTo>
                      <a:pt x="0" y="7"/>
                      <a:pt x="5" y="11"/>
                      <a:pt x="11" y="11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Freeform 100"/>
              <p:cNvSpPr>
                <a:spLocks/>
              </p:cNvSpPr>
              <p:nvPr/>
            </p:nvSpPr>
            <p:spPr bwMode="auto">
              <a:xfrm>
                <a:off x="1973263" y="5468937"/>
                <a:ext cx="36513" cy="19050"/>
              </a:xfrm>
              <a:custGeom>
                <a:avLst/>
                <a:gdLst>
                  <a:gd name="T0" fmla="*/ 11 w 21"/>
                  <a:gd name="T1" fmla="*/ 0 h 11"/>
                  <a:gd name="T2" fmla="*/ 0 w 21"/>
                  <a:gd name="T3" fmla="*/ 11 h 11"/>
                  <a:gd name="T4" fmla="*/ 11 w 21"/>
                  <a:gd name="T5" fmla="*/ 11 h 11"/>
                  <a:gd name="T6" fmla="*/ 21 w 21"/>
                  <a:gd name="T7" fmla="*/ 11 h 11"/>
                  <a:gd name="T8" fmla="*/ 11 w 21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1">
                    <a:moveTo>
                      <a:pt x="11" y="0"/>
                    </a:moveTo>
                    <a:cubicBezTo>
                      <a:pt x="5" y="0"/>
                      <a:pt x="0" y="5"/>
                      <a:pt x="0" y="11"/>
                    </a:cubicBezTo>
                    <a:cubicBezTo>
                      <a:pt x="3" y="11"/>
                      <a:pt x="7" y="11"/>
                      <a:pt x="11" y="11"/>
                    </a:cubicBezTo>
                    <a:cubicBezTo>
                      <a:pt x="14" y="11"/>
                      <a:pt x="18" y="11"/>
                      <a:pt x="21" y="11"/>
                    </a:cubicBezTo>
                    <a:cubicBezTo>
                      <a:pt x="21" y="5"/>
                      <a:pt x="17" y="0"/>
                      <a:pt x="11" y="0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3" name="Freeform 101"/>
              <p:cNvSpPr>
                <a:spLocks/>
              </p:cNvSpPr>
              <p:nvPr/>
            </p:nvSpPr>
            <p:spPr bwMode="auto">
              <a:xfrm>
                <a:off x="1887538" y="4608512"/>
                <a:ext cx="36513" cy="23813"/>
              </a:xfrm>
              <a:custGeom>
                <a:avLst/>
                <a:gdLst>
                  <a:gd name="T0" fmla="*/ 13 w 22"/>
                  <a:gd name="T1" fmla="*/ 13 h 14"/>
                  <a:gd name="T2" fmla="*/ 21 w 22"/>
                  <a:gd name="T3" fmla="*/ 0 h 14"/>
                  <a:gd name="T4" fmla="*/ 11 w 22"/>
                  <a:gd name="T5" fmla="*/ 2 h 14"/>
                  <a:gd name="T6" fmla="*/ 0 w 22"/>
                  <a:gd name="T7" fmla="*/ 5 h 14"/>
                  <a:gd name="T8" fmla="*/ 13 w 22"/>
                  <a:gd name="T9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4">
                    <a:moveTo>
                      <a:pt x="13" y="13"/>
                    </a:moveTo>
                    <a:cubicBezTo>
                      <a:pt x="19" y="12"/>
                      <a:pt x="22" y="6"/>
                      <a:pt x="21" y="0"/>
                    </a:cubicBezTo>
                    <a:cubicBezTo>
                      <a:pt x="18" y="1"/>
                      <a:pt x="14" y="2"/>
                      <a:pt x="11" y="2"/>
                    </a:cubicBezTo>
                    <a:cubicBezTo>
                      <a:pt x="7" y="3"/>
                      <a:pt x="4" y="4"/>
                      <a:pt x="0" y="5"/>
                    </a:cubicBezTo>
                    <a:cubicBezTo>
                      <a:pt x="1" y="10"/>
                      <a:pt x="7" y="14"/>
                      <a:pt x="13" y="13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4" name="Freeform 102"/>
              <p:cNvSpPr>
                <a:spLocks/>
              </p:cNvSpPr>
              <p:nvPr/>
            </p:nvSpPr>
            <p:spPr bwMode="auto">
              <a:xfrm>
                <a:off x="2057401" y="5459412"/>
                <a:ext cx="38100" cy="23813"/>
              </a:xfrm>
              <a:custGeom>
                <a:avLst/>
                <a:gdLst>
                  <a:gd name="T0" fmla="*/ 9 w 22"/>
                  <a:gd name="T1" fmla="*/ 1 h 14"/>
                  <a:gd name="T2" fmla="*/ 1 w 22"/>
                  <a:gd name="T3" fmla="*/ 14 h 14"/>
                  <a:gd name="T4" fmla="*/ 11 w 22"/>
                  <a:gd name="T5" fmla="*/ 12 h 14"/>
                  <a:gd name="T6" fmla="*/ 22 w 22"/>
                  <a:gd name="T7" fmla="*/ 10 h 14"/>
                  <a:gd name="T8" fmla="*/ 9 w 22"/>
                  <a:gd name="T9" fmla="*/ 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4">
                    <a:moveTo>
                      <a:pt x="9" y="1"/>
                    </a:moveTo>
                    <a:cubicBezTo>
                      <a:pt x="4" y="2"/>
                      <a:pt x="0" y="8"/>
                      <a:pt x="1" y="14"/>
                    </a:cubicBezTo>
                    <a:cubicBezTo>
                      <a:pt x="4" y="13"/>
                      <a:pt x="8" y="13"/>
                      <a:pt x="11" y="12"/>
                    </a:cubicBezTo>
                    <a:cubicBezTo>
                      <a:pt x="15" y="11"/>
                      <a:pt x="19" y="10"/>
                      <a:pt x="22" y="10"/>
                    </a:cubicBezTo>
                    <a:cubicBezTo>
                      <a:pt x="21" y="4"/>
                      <a:pt x="15" y="0"/>
                      <a:pt x="9" y="1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5" name="Freeform 103"/>
              <p:cNvSpPr>
                <a:spLocks/>
              </p:cNvSpPr>
              <p:nvPr/>
            </p:nvSpPr>
            <p:spPr bwMode="auto">
              <a:xfrm>
                <a:off x="1806576" y="4630737"/>
                <a:ext cx="36513" cy="28575"/>
              </a:xfrm>
              <a:custGeom>
                <a:avLst/>
                <a:gdLst>
                  <a:gd name="T0" fmla="*/ 14 w 22"/>
                  <a:gd name="T1" fmla="*/ 14 h 17"/>
                  <a:gd name="T2" fmla="*/ 20 w 22"/>
                  <a:gd name="T3" fmla="*/ 0 h 17"/>
                  <a:gd name="T4" fmla="*/ 10 w 22"/>
                  <a:gd name="T5" fmla="*/ 4 h 17"/>
                  <a:gd name="T6" fmla="*/ 0 w 22"/>
                  <a:gd name="T7" fmla="*/ 9 h 17"/>
                  <a:gd name="T8" fmla="*/ 14 w 22"/>
                  <a:gd name="T9" fmla="*/ 1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7">
                    <a:moveTo>
                      <a:pt x="14" y="14"/>
                    </a:moveTo>
                    <a:cubicBezTo>
                      <a:pt x="19" y="12"/>
                      <a:pt x="22" y="6"/>
                      <a:pt x="20" y="0"/>
                    </a:cubicBezTo>
                    <a:cubicBezTo>
                      <a:pt x="17" y="2"/>
                      <a:pt x="13" y="3"/>
                      <a:pt x="10" y="4"/>
                    </a:cubicBezTo>
                    <a:cubicBezTo>
                      <a:pt x="6" y="6"/>
                      <a:pt x="3" y="7"/>
                      <a:pt x="0" y="9"/>
                    </a:cubicBezTo>
                    <a:cubicBezTo>
                      <a:pt x="2" y="14"/>
                      <a:pt x="8" y="17"/>
                      <a:pt x="14" y="14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6" name="Freeform 104"/>
              <p:cNvSpPr>
                <a:spLocks/>
              </p:cNvSpPr>
              <p:nvPr/>
            </p:nvSpPr>
            <p:spPr bwMode="auto">
              <a:xfrm>
                <a:off x="2139951" y="5434012"/>
                <a:ext cx="36513" cy="26988"/>
              </a:xfrm>
              <a:custGeom>
                <a:avLst/>
                <a:gdLst>
                  <a:gd name="T0" fmla="*/ 8 w 22"/>
                  <a:gd name="T1" fmla="*/ 2 h 16"/>
                  <a:gd name="T2" fmla="*/ 2 w 22"/>
                  <a:gd name="T3" fmla="*/ 16 h 16"/>
                  <a:gd name="T4" fmla="*/ 12 w 22"/>
                  <a:gd name="T5" fmla="*/ 12 h 16"/>
                  <a:gd name="T6" fmla="*/ 22 w 22"/>
                  <a:gd name="T7" fmla="*/ 8 h 16"/>
                  <a:gd name="T8" fmla="*/ 8 w 22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6">
                    <a:moveTo>
                      <a:pt x="8" y="2"/>
                    </a:moveTo>
                    <a:cubicBezTo>
                      <a:pt x="3" y="4"/>
                      <a:pt x="0" y="11"/>
                      <a:pt x="2" y="16"/>
                    </a:cubicBezTo>
                    <a:cubicBezTo>
                      <a:pt x="6" y="15"/>
                      <a:pt x="9" y="13"/>
                      <a:pt x="12" y="12"/>
                    </a:cubicBezTo>
                    <a:cubicBezTo>
                      <a:pt x="16" y="11"/>
                      <a:pt x="19" y="9"/>
                      <a:pt x="22" y="8"/>
                    </a:cubicBezTo>
                    <a:cubicBezTo>
                      <a:pt x="20" y="2"/>
                      <a:pt x="14" y="0"/>
                      <a:pt x="8" y="2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7" name="Freeform 105"/>
              <p:cNvSpPr>
                <a:spLocks/>
              </p:cNvSpPr>
              <p:nvPr/>
            </p:nvSpPr>
            <p:spPr bwMode="auto">
              <a:xfrm>
                <a:off x="1731963" y="4667250"/>
                <a:ext cx="34925" cy="33338"/>
              </a:xfrm>
              <a:custGeom>
                <a:avLst/>
                <a:gdLst>
                  <a:gd name="T0" fmla="*/ 15 w 21"/>
                  <a:gd name="T1" fmla="*/ 15 h 19"/>
                  <a:gd name="T2" fmla="*/ 18 w 21"/>
                  <a:gd name="T3" fmla="*/ 0 h 19"/>
                  <a:gd name="T4" fmla="*/ 9 w 21"/>
                  <a:gd name="T5" fmla="*/ 6 h 19"/>
                  <a:gd name="T6" fmla="*/ 0 w 21"/>
                  <a:gd name="T7" fmla="*/ 13 h 19"/>
                  <a:gd name="T8" fmla="*/ 15 w 21"/>
                  <a:gd name="T9" fmla="*/ 1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9">
                    <a:moveTo>
                      <a:pt x="15" y="15"/>
                    </a:moveTo>
                    <a:cubicBezTo>
                      <a:pt x="20" y="12"/>
                      <a:pt x="21" y="5"/>
                      <a:pt x="18" y="0"/>
                    </a:cubicBezTo>
                    <a:cubicBezTo>
                      <a:pt x="15" y="2"/>
                      <a:pt x="12" y="4"/>
                      <a:pt x="9" y="6"/>
                    </a:cubicBezTo>
                    <a:cubicBezTo>
                      <a:pt x="6" y="8"/>
                      <a:pt x="3" y="10"/>
                      <a:pt x="0" y="13"/>
                    </a:cubicBezTo>
                    <a:cubicBezTo>
                      <a:pt x="3" y="17"/>
                      <a:pt x="10" y="19"/>
                      <a:pt x="15" y="15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8" name="Freeform 106"/>
              <p:cNvSpPr>
                <a:spLocks/>
              </p:cNvSpPr>
              <p:nvPr/>
            </p:nvSpPr>
            <p:spPr bwMode="auto">
              <a:xfrm>
                <a:off x="2216151" y="5392737"/>
                <a:ext cx="34925" cy="30163"/>
              </a:xfrm>
              <a:custGeom>
                <a:avLst/>
                <a:gdLst>
                  <a:gd name="T0" fmla="*/ 6 w 21"/>
                  <a:gd name="T1" fmla="*/ 3 h 18"/>
                  <a:gd name="T2" fmla="*/ 3 w 21"/>
                  <a:gd name="T3" fmla="*/ 18 h 18"/>
                  <a:gd name="T4" fmla="*/ 12 w 21"/>
                  <a:gd name="T5" fmla="*/ 12 h 18"/>
                  <a:gd name="T6" fmla="*/ 21 w 21"/>
                  <a:gd name="T7" fmla="*/ 6 h 18"/>
                  <a:gd name="T8" fmla="*/ 6 w 21"/>
                  <a:gd name="T9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8">
                    <a:moveTo>
                      <a:pt x="6" y="3"/>
                    </a:moveTo>
                    <a:cubicBezTo>
                      <a:pt x="2" y="6"/>
                      <a:pt x="0" y="13"/>
                      <a:pt x="3" y="18"/>
                    </a:cubicBezTo>
                    <a:cubicBezTo>
                      <a:pt x="6" y="16"/>
                      <a:pt x="9" y="14"/>
                      <a:pt x="12" y="12"/>
                    </a:cubicBezTo>
                    <a:cubicBezTo>
                      <a:pt x="15" y="10"/>
                      <a:pt x="18" y="8"/>
                      <a:pt x="21" y="6"/>
                    </a:cubicBezTo>
                    <a:cubicBezTo>
                      <a:pt x="18" y="1"/>
                      <a:pt x="11" y="0"/>
                      <a:pt x="6" y="3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" name="Freeform 107"/>
              <p:cNvSpPr>
                <a:spLocks/>
              </p:cNvSpPr>
              <p:nvPr/>
            </p:nvSpPr>
            <p:spPr bwMode="auto">
              <a:xfrm>
                <a:off x="1666876" y="4719637"/>
                <a:ext cx="31750" cy="34925"/>
              </a:xfrm>
              <a:custGeom>
                <a:avLst/>
                <a:gdLst>
                  <a:gd name="T0" fmla="*/ 15 w 19"/>
                  <a:gd name="T1" fmla="*/ 15 h 20"/>
                  <a:gd name="T2" fmla="*/ 15 w 19"/>
                  <a:gd name="T3" fmla="*/ 0 h 20"/>
                  <a:gd name="T4" fmla="*/ 7 w 19"/>
                  <a:gd name="T5" fmla="*/ 8 h 20"/>
                  <a:gd name="T6" fmla="*/ 0 w 19"/>
                  <a:gd name="T7" fmla="*/ 16 h 20"/>
                  <a:gd name="T8" fmla="*/ 15 w 19"/>
                  <a:gd name="T9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0">
                    <a:moveTo>
                      <a:pt x="15" y="15"/>
                    </a:moveTo>
                    <a:cubicBezTo>
                      <a:pt x="19" y="11"/>
                      <a:pt x="19" y="4"/>
                      <a:pt x="15" y="0"/>
                    </a:cubicBezTo>
                    <a:cubicBezTo>
                      <a:pt x="12" y="3"/>
                      <a:pt x="10" y="5"/>
                      <a:pt x="7" y="8"/>
                    </a:cubicBezTo>
                    <a:cubicBezTo>
                      <a:pt x="5" y="10"/>
                      <a:pt x="2" y="13"/>
                      <a:pt x="0" y="16"/>
                    </a:cubicBezTo>
                    <a:cubicBezTo>
                      <a:pt x="4" y="20"/>
                      <a:pt x="11" y="20"/>
                      <a:pt x="15" y="15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" name="Freeform 108"/>
              <p:cNvSpPr>
                <a:spLocks/>
              </p:cNvSpPr>
              <p:nvPr/>
            </p:nvSpPr>
            <p:spPr bwMode="auto">
              <a:xfrm>
                <a:off x="2282826" y="5338762"/>
                <a:ext cx="34925" cy="31750"/>
              </a:xfrm>
              <a:custGeom>
                <a:avLst/>
                <a:gdLst>
                  <a:gd name="T0" fmla="*/ 4 w 20"/>
                  <a:gd name="T1" fmla="*/ 4 h 19"/>
                  <a:gd name="T2" fmla="*/ 4 w 20"/>
                  <a:gd name="T3" fmla="*/ 19 h 19"/>
                  <a:gd name="T4" fmla="*/ 12 w 20"/>
                  <a:gd name="T5" fmla="*/ 12 h 19"/>
                  <a:gd name="T6" fmla="*/ 20 w 20"/>
                  <a:gd name="T7" fmla="*/ 4 h 19"/>
                  <a:gd name="T8" fmla="*/ 4 w 20"/>
                  <a:gd name="T9" fmla="*/ 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9">
                    <a:moveTo>
                      <a:pt x="4" y="4"/>
                    </a:moveTo>
                    <a:cubicBezTo>
                      <a:pt x="0" y="8"/>
                      <a:pt x="0" y="15"/>
                      <a:pt x="4" y="19"/>
                    </a:cubicBezTo>
                    <a:cubicBezTo>
                      <a:pt x="7" y="17"/>
                      <a:pt x="9" y="14"/>
                      <a:pt x="12" y="12"/>
                    </a:cubicBezTo>
                    <a:cubicBezTo>
                      <a:pt x="15" y="9"/>
                      <a:pt x="17" y="6"/>
                      <a:pt x="20" y="4"/>
                    </a:cubicBezTo>
                    <a:cubicBezTo>
                      <a:pt x="15" y="0"/>
                      <a:pt x="8" y="0"/>
                      <a:pt x="4" y="4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1" name="Freeform 109"/>
              <p:cNvSpPr>
                <a:spLocks/>
              </p:cNvSpPr>
              <p:nvPr/>
            </p:nvSpPr>
            <p:spPr bwMode="auto">
              <a:xfrm>
                <a:off x="1614488" y="4784725"/>
                <a:ext cx="30163" cy="36513"/>
              </a:xfrm>
              <a:custGeom>
                <a:avLst/>
                <a:gdLst>
                  <a:gd name="T0" fmla="*/ 15 w 18"/>
                  <a:gd name="T1" fmla="*/ 15 h 22"/>
                  <a:gd name="T2" fmla="*/ 12 w 18"/>
                  <a:gd name="T3" fmla="*/ 0 h 22"/>
                  <a:gd name="T4" fmla="*/ 6 w 18"/>
                  <a:gd name="T5" fmla="*/ 9 h 22"/>
                  <a:gd name="T6" fmla="*/ 0 w 18"/>
                  <a:gd name="T7" fmla="*/ 18 h 22"/>
                  <a:gd name="T8" fmla="*/ 15 w 18"/>
                  <a:gd name="T9" fmla="*/ 1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2">
                    <a:moveTo>
                      <a:pt x="15" y="15"/>
                    </a:moveTo>
                    <a:cubicBezTo>
                      <a:pt x="18" y="10"/>
                      <a:pt x="17" y="4"/>
                      <a:pt x="12" y="0"/>
                    </a:cubicBezTo>
                    <a:cubicBezTo>
                      <a:pt x="10" y="3"/>
                      <a:pt x="8" y="6"/>
                      <a:pt x="6" y="9"/>
                    </a:cubicBezTo>
                    <a:cubicBezTo>
                      <a:pt x="4" y="12"/>
                      <a:pt x="2" y="15"/>
                      <a:pt x="0" y="18"/>
                    </a:cubicBezTo>
                    <a:cubicBezTo>
                      <a:pt x="5" y="22"/>
                      <a:pt x="12" y="20"/>
                      <a:pt x="15" y="15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2" name="Freeform 110"/>
              <p:cNvSpPr>
                <a:spLocks/>
              </p:cNvSpPr>
              <p:nvPr/>
            </p:nvSpPr>
            <p:spPr bwMode="auto">
              <a:xfrm>
                <a:off x="2338388" y="5270500"/>
                <a:ext cx="30163" cy="36513"/>
              </a:xfrm>
              <a:custGeom>
                <a:avLst/>
                <a:gdLst>
                  <a:gd name="T0" fmla="*/ 3 w 18"/>
                  <a:gd name="T1" fmla="*/ 6 h 21"/>
                  <a:gd name="T2" fmla="*/ 6 w 18"/>
                  <a:gd name="T3" fmla="*/ 21 h 21"/>
                  <a:gd name="T4" fmla="*/ 12 w 18"/>
                  <a:gd name="T5" fmla="*/ 12 h 21"/>
                  <a:gd name="T6" fmla="*/ 18 w 18"/>
                  <a:gd name="T7" fmla="*/ 3 h 21"/>
                  <a:gd name="T8" fmla="*/ 3 w 18"/>
                  <a:gd name="T9" fmla="*/ 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1">
                    <a:moveTo>
                      <a:pt x="3" y="6"/>
                    </a:moveTo>
                    <a:cubicBezTo>
                      <a:pt x="0" y="11"/>
                      <a:pt x="1" y="18"/>
                      <a:pt x="6" y="21"/>
                    </a:cubicBezTo>
                    <a:cubicBezTo>
                      <a:pt x="8" y="18"/>
                      <a:pt x="10" y="15"/>
                      <a:pt x="12" y="12"/>
                    </a:cubicBezTo>
                    <a:cubicBezTo>
                      <a:pt x="14" y="9"/>
                      <a:pt x="16" y="6"/>
                      <a:pt x="18" y="3"/>
                    </a:cubicBezTo>
                    <a:cubicBezTo>
                      <a:pt x="13" y="0"/>
                      <a:pt x="7" y="1"/>
                      <a:pt x="3" y="6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3" name="Freeform 111"/>
              <p:cNvSpPr>
                <a:spLocks/>
              </p:cNvSpPr>
              <p:nvPr/>
            </p:nvSpPr>
            <p:spPr bwMode="auto">
              <a:xfrm>
                <a:off x="1577976" y="4859337"/>
                <a:ext cx="26988" cy="38100"/>
              </a:xfrm>
              <a:custGeom>
                <a:avLst/>
                <a:gdLst>
                  <a:gd name="T0" fmla="*/ 14 w 16"/>
                  <a:gd name="T1" fmla="*/ 15 h 23"/>
                  <a:gd name="T2" fmla="*/ 8 w 16"/>
                  <a:gd name="T3" fmla="*/ 0 h 23"/>
                  <a:gd name="T4" fmla="*/ 4 w 16"/>
                  <a:gd name="T5" fmla="*/ 10 h 23"/>
                  <a:gd name="T6" fmla="*/ 0 w 16"/>
                  <a:gd name="T7" fmla="*/ 20 h 23"/>
                  <a:gd name="T8" fmla="*/ 14 w 16"/>
                  <a:gd name="T9" fmla="*/ 15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3">
                    <a:moveTo>
                      <a:pt x="14" y="15"/>
                    </a:moveTo>
                    <a:cubicBezTo>
                      <a:pt x="16" y="9"/>
                      <a:pt x="13" y="3"/>
                      <a:pt x="8" y="0"/>
                    </a:cubicBezTo>
                    <a:cubicBezTo>
                      <a:pt x="7" y="4"/>
                      <a:pt x="5" y="7"/>
                      <a:pt x="4" y="10"/>
                    </a:cubicBezTo>
                    <a:cubicBezTo>
                      <a:pt x="2" y="14"/>
                      <a:pt x="1" y="17"/>
                      <a:pt x="0" y="20"/>
                    </a:cubicBezTo>
                    <a:cubicBezTo>
                      <a:pt x="5" y="23"/>
                      <a:pt x="11" y="20"/>
                      <a:pt x="14" y="15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4" name="Freeform 112"/>
              <p:cNvSpPr>
                <a:spLocks/>
              </p:cNvSpPr>
              <p:nvPr/>
            </p:nvSpPr>
            <p:spPr bwMode="auto">
              <a:xfrm>
                <a:off x="2378076" y="5194300"/>
                <a:ext cx="26988" cy="38100"/>
              </a:xfrm>
              <a:custGeom>
                <a:avLst/>
                <a:gdLst>
                  <a:gd name="T0" fmla="*/ 2 w 16"/>
                  <a:gd name="T1" fmla="*/ 8 h 22"/>
                  <a:gd name="T2" fmla="*/ 8 w 16"/>
                  <a:gd name="T3" fmla="*/ 22 h 22"/>
                  <a:gd name="T4" fmla="*/ 13 w 16"/>
                  <a:gd name="T5" fmla="*/ 12 h 22"/>
                  <a:gd name="T6" fmla="*/ 16 w 16"/>
                  <a:gd name="T7" fmla="*/ 2 h 22"/>
                  <a:gd name="T8" fmla="*/ 2 w 16"/>
                  <a:gd name="T9" fmla="*/ 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2">
                    <a:moveTo>
                      <a:pt x="2" y="8"/>
                    </a:moveTo>
                    <a:cubicBezTo>
                      <a:pt x="0" y="13"/>
                      <a:pt x="3" y="20"/>
                      <a:pt x="8" y="22"/>
                    </a:cubicBezTo>
                    <a:cubicBezTo>
                      <a:pt x="10" y="19"/>
                      <a:pt x="11" y="15"/>
                      <a:pt x="13" y="12"/>
                    </a:cubicBezTo>
                    <a:cubicBezTo>
                      <a:pt x="14" y="9"/>
                      <a:pt x="15" y="5"/>
                      <a:pt x="16" y="2"/>
                    </a:cubicBezTo>
                    <a:cubicBezTo>
                      <a:pt x="11" y="0"/>
                      <a:pt x="5" y="2"/>
                      <a:pt x="2" y="8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5" name="Freeform 113"/>
              <p:cNvSpPr>
                <a:spLocks/>
              </p:cNvSpPr>
              <p:nvPr/>
            </p:nvSpPr>
            <p:spPr bwMode="auto">
              <a:xfrm>
                <a:off x="1555751" y="4941887"/>
                <a:ext cx="23813" cy="38100"/>
              </a:xfrm>
              <a:custGeom>
                <a:avLst/>
                <a:gdLst>
                  <a:gd name="T0" fmla="*/ 12 w 14"/>
                  <a:gd name="T1" fmla="*/ 12 h 22"/>
                  <a:gd name="T2" fmla="*/ 4 w 14"/>
                  <a:gd name="T3" fmla="*/ 0 h 22"/>
                  <a:gd name="T4" fmla="*/ 2 w 14"/>
                  <a:gd name="T5" fmla="*/ 10 h 22"/>
                  <a:gd name="T6" fmla="*/ 0 w 14"/>
                  <a:gd name="T7" fmla="*/ 21 h 22"/>
                  <a:gd name="T8" fmla="*/ 12 w 14"/>
                  <a:gd name="T9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2">
                    <a:moveTo>
                      <a:pt x="12" y="12"/>
                    </a:moveTo>
                    <a:cubicBezTo>
                      <a:pt x="14" y="7"/>
                      <a:pt x="10" y="1"/>
                      <a:pt x="4" y="0"/>
                    </a:cubicBezTo>
                    <a:cubicBezTo>
                      <a:pt x="3" y="3"/>
                      <a:pt x="3" y="7"/>
                      <a:pt x="2" y="10"/>
                    </a:cubicBezTo>
                    <a:cubicBezTo>
                      <a:pt x="1" y="14"/>
                      <a:pt x="0" y="17"/>
                      <a:pt x="0" y="21"/>
                    </a:cubicBezTo>
                    <a:cubicBezTo>
                      <a:pt x="6" y="22"/>
                      <a:pt x="11" y="18"/>
                      <a:pt x="12" y="12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6" name="Freeform 114"/>
              <p:cNvSpPr>
                <a:spLocks/>
              </p:cNvSpPr>
              <p:nvPr/>
            </p:nvSpPr>
            <p:spPr bwMode="auto">
              <a:xfrm>
                <a:off x="2405063" y="5111750"/>
                <a:ext cx="22225" cy="38100"/>
              </a:xfrm>
              <a:custGeom>
                <a:avLst/>
                <a:gdLst>
                  <a:gd name="T0" fmla="*/ 1 w 13"/>
                  <a:gd name="T1" fmla="*/ 10 h 23"/>
                  <a:gd name="T2" fmla="*/ 9 w 13"/>
                  <a:gd name="T3" fmla="*/ 23 h 23"/>
                  <a:gd name="T4" fmla="*/ 11 w 13"/>
                  <a:gd name="T5" fmla="*/ 12 h 23"/>
                  <a:gd name="T6" fmla="*/ 13 w 13"/>
                  <a:gd name="T7" fmla="*/ 1 h 23"/>
                  <a:gd name="T8" fmla="*/ 1 w 13"/>
                  <a:gd name="T9" fmla="*/ 1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23">
                    <a:moveTo>
                      <a:pt x="1" y="10"/>
                    </a:moveTo>
                    <a:cubicBezTo>
                      <a:pt x="0" y="16"/>
                      <a:pt x="3" y="21"/>
                      <a:pt x="9" y="23"/>
                    </a:cubicBezTo>
                    <a:cubicBezTo>
                      <a:pt x="10" y="19"/>
                      <a:pt x="11" y="16"/>
                      <a:pt x="11" y="12"/>
                    </a:cubicBezTo>
                    <a:cubicBezTo>
                      <a:pt x="12" y="8"/>
                      <a:pt x="13" y="5"/>
                      <a:pt x="13" y="1"/>
                    </a:cubicBezTo>
                    <a:cubicBezTo>
                      <a:pt x="7" y="0"/>
                      <a:pt x="2" y="4"/>
                      <a:pt x="1" y="10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7" name="Freeform 115"/>
              <p:cNvSpPr>
                <a:spLocks/>
              </p:cNvSpPr>
              <p:nvPr/>
            </p:nvSpPr>
            <p:spPr bwMode="auto">
              <a:xfrm>
                <a:off x="1549401" y="5027612"/>
                <a:ext cx="19050" cy="36513"/>
              </a:xfrm>
              <a:custGeom>
                <a:avLst/>
                <a:gdLst>
                  <a:gd name="T0" fmla="*/ 11 w 11"/>
                  <a:gd name="T1" fmla="*/ 11 h 22"/>
                  <a:gd name="T2" fmla="*/ 0 w 11"/>
                  <a:gd name="T3" fmla="*/ 0 h 22"/>
                  <a:gd name="T4" fmla="*/ 0 w 11"/>
                  <a:gd name="T5" fmla="*/ 11 h 22"/>
                  <a:gd name="T6" fmla="*/ 0 w 11"/>
                  <a:gd name="T7" fmla="*/ 22 h 22"/>
                  <a:gd name="T8" fmla="*/ 11 w 11"/>
                  <a:gd name="T9" fmla="*/ 1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2">
                    <a:moveTo>
                      <a:pt x="11" y="11"/>
                    </a:moveTo>
                    <a:cubicBezTo>
                      <a:pt x="11" y="5"/>
                      <a:pt x="6" y="0"/>
                      <a:pt x="0" y="0"/>
                    </a:cubicBezTo>
                    <a:cubicBezTo>
                      <a:pt x="0" y="4"/>
                      <a:pt x="0" y="8"/>
                      <a:pt x="0" y="11"/>
                    </a:cubicBezTo>
                    <a:cubicBezTo>
                      <a:pt x="0" y="15"/>
                      <a:pt x="0" y="18"/>
                      <a:pt x="0" y="22"/>
                    </a:cubicBezTo>
                    <a:cubicBezTo>
                      <a:pt x="6" y="22"/>
                      <a:pt x="11" y="17"/>
                      <a:pt x="11" y="11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8" name="Freeform 116"/>
              <p:cNvSpPr>
                <a:spLocks/>
              </p:cNvSpPr>
              <p:nvPr/>
            </p:nvSpPr>
            <p:spPr bwMode="auto">
              <a:xfrm>
                <a:off x="2416176" y="5027612"/>
                <a:ext cx="15875" cy="36513"/>
              </a:xfrm>
              <a:custGeom>
                <a:avLst/>
                <a:gdLst>
                  <a:gd name="T0" fmla="*/ 0 w 10"/>
                  <a:gd name="T1" fmla="*/ 11 h 22"/>
                  <a:gd name="T2" fmla="*/ 10 w 10"/>
                  <a:gd name="T3" fmla="*/ 22 h 22"/>
                  <a:gd name="T4" fmla="*/ 10 w 10"/>
                  <a:gd name="T5" fmla="*/ 11 h 22"/>
                  <a:gd name="T6" fmla="*/ 10 w 10"/>
                  <a:gd name="T7" fmla="*/ 0 h 22"/>
                  <a:gd name="T8" fmla="*/ 0 w 10"/>
                  <a:gd name="T9" fmla="*/ 1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2">
                    <a:moveTo>
                      <a:pt x="0" y="11"/>
                    </a:moveTo>
                    <a:cubicBezTo>
                      <a:pt x="0" y="17"/>
                      <a:pt x="4" y="22"/>
                      <a:pt x="10" y="22"/>
                    </a:cubicBezTo>
                    <a:cubicBezTo>
                      <a:pt x="10" y="18"/>
                      <a:pt x="10" y="15"/>
                      <a:pt x="10" y="11"/>
                    </a:cubicBezTo>
                    <a:cubicBezTo>
                      <a:pt x="10" y="8"/>
                      <a:pt x="10" y="4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9" name="Freeform 117"/>
              <p:cNvSpPr>
                <a:spLocks/>
              </p:cNvSpPr>
              <p:nvPr/>
            </p:nvSpPr>
            <p:spPr bwMode="auto">
              <a:xfrm>
                <a:off x="1555751" y="5111750"/>
                <a:ext cx="23813" cy="38100"/>
              </a:xfrm>
              <a:custGeom>
                <a:avLst/>
                <a:gdLst>
                  <a:gd name="T0" fmla="*/ 12 w 14"/>
                  <a:gd name="T1" fmla="*/ 10 h 23"/>
                  <a:gd name="T2" fmla="*/ 0 w 14"/>
                  <a:gd name="T3" fmla="*/ 1 h 23"/>
                  <a:gd name="T4" fmla="*/ 2 w 14"/>
                  <a:gd name="T5" fmla="*/ 12 h 23"/>
                  <a:gd name="T6" fmla="*/ 4 w 14"/>
                  <a:gd name="T7" fmla="*/ 23 h 23"/>
                  <a:gd name="T8" fmla="*/ 12 w 14"/>
                  <a:gd name="T9" fmla="*/ 1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3">
                    <a:moveTo>
                      <a:pt x="12" y="10"/>
                    </a:moveTo>
                    <a:cubicBezTo>
                      <a:pt x="11" y="4"/>
                      <a:pt x="6" y="0"/>
                      <a:pt x="0" y="1"/>
                    </a:cubicBezTo>
                    <a:cubicBezTo>
                      <a:pt x="0" y="5"/>
                      <a:pt x="1" y="8"/>
                      <a:pt x="2" y="12"/>
                    </a:cubicBezTo>
                    <a:cubicBezTo>
                      <a:pt x="3" y="16"/>
                      <a:pt x="3" y="19"/>
                      <a:pt x="4" y="23"/>
                    </a:cubicBezTo>
                    <a:cubicBezTo>
                      <a:pt x="10" y="21"/>
                      <a:pt x="14" y="16"/>
                      <a:pt x="12" y="10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" name="Freeform 118"/>
              <p:cNvSpPr>
                <a:spLocks/>
              </p:cNvSpPr>
              <p:nvPr/>
            </p:nvSpPr>
            <p:spPr bwMode="auto">
              <a:xfrm>
                <a:off x="2405063" y="4941887"/>
                <a:ext cx="22225" cy="38100"/>
              </a:xfrm>
              <a:custGeom>
                <a:avLst/>
                <a:gdLst>
                  <a:gd name="T0" fmla="*/ 1 w 13"/>
                  <a:gd name="T1" fmla="*/ 12 h 22"/>
                  <a:gd name="T2" fmla="*/ 13 w 13"/>
                  <a:gd name="T3" fmla="*/ 21 h 22"/>
                  <a:gd name="T4" fmla="*/ 11 w 13"/>
                  <a:gd name="T5" fmla="*/ 10 h 22"/>
                  <a:gd name="T6" fmla="*/ 9 w 13"/>
                  <a:gd name="T7" fmla="*/ 0 h 22"/>
                  <a:gd name="T8" fmla="*/ 1 w 13"/>
                  <a:gd name="T9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22">
                    <a:moveTo>
                      <a:pt x="1" y="12"/>
                    </a:moveTo>
                    <a:cubicBezTo>
                      <a:pt x="2" y="18"/>
                      <a:pt x="7" y="22"/>
                      <a:pt x="13" y="21"/>
                    </a:cubicBezTo>
                    <a:cubicBezTo>
                      <a:pt x="13" y="17"/>
                      <a:pt x="12" y="14"/>
                      <a:pt x="11" y="10"/>
                    </a:cubicBezTo>
                    <a:cubicBezTo>
                      <a:pt x="11" y="7"/>
                      <a:pt x="10" y="3"/>
                      <a:pt x="9" y="0"/>
                    </a:cubicBezTo>
                    <a:cubicBezTo>
                      <a:pt x="3" y="1"/>
                      <a:pt x="0" y="7"/>
                      <a:pt x="1" y="12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" name="Freeform 119"/>
              <p:cNvSpPr>
                <a:spLocks/>
              </p:cNvSpPr>
              <p:nvPr/>
            </p:nvSpPr>
            <p:spPr bwMode="auto">
              <a:xfrm>
                <a:off x="1577976" y="5194300"/>
                <a:ext cx="26988" cy="38100"/>
              </a:xfrm>
              <a:custGeom>
                <a:avLst/>
                <a:gdLst>
                  <a:gd name="T0" fmla="*/ 14 w 16"/>
                  <a:gd name="T1" fmla="*/ 8 h 22"/>
                  <a:gd name="T2" fmla="*/ 0 w 16"/>
                  <a:gd name="T3" fmla="*/ 2 h 22"/>
                  <a:gd name="T4" fmla="*/ 4 w 16"/>
                  <a:gd name="T5" fmla="*/ 12 h 22"/>
                  <a:gd name="T6" fmla="*/ 8 w 16"/>
                  <a:gd name="T7" fmla="*/ 22 h 22"/>
                  <a:gd name="T8" fmla="*/ 14 w 16"/>
                  <a:gd name="T9" fmla="*/ 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2">
                    <a:moveTo>
                      <a:pt x="14" y="8"/>
                    </a:moveTo>
                    <a:cubicBezTo>
                      <a:pt x="11" y="2"/>
                      <a:pt x="5" y="0"/>
                      <a:pt x="0" y="2"/>
                    </a:cubicBezTo>
                    <a:cubicBezTo>
                      <a:pt x="1" y="5"/>
                      <a:pt x="2" y="9"/>
                      <a:pt x="4" y="12"/>
                    </a:cubicBezTo>
                    <a:cubicBezTo>
                      <a:pt x="5" y="15"/>
                      <a:pt x="7" y="19"/>
                      <a:pt x="8" y="22"/>
                    </a:cubicBezTo>
                    <a:cubicBezTo>
                      <a:pt x="13" y="20"/>
                      <a:pt x="16" y="13"/>
                      <a:pt x="14" y="8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" name="Freeform 120"/>
              <p:cNvSpPr>
                <a:spLocks/>
              </p:cNvSpPr>
              <p:nvPr/>
            </p:nvSpPr>
            <p:spPr bwMode="auto">
              <a:xfrm>
                <a:off x="2378076" y="4859337"/>
                <a:ext cx="26988" cy="38100"/>
              </a:xfrm>
              <a:custGeom>
                <a:avLst/>
                <a:gdLst>
                  <a:gd name="T0" fmla="*/ 2 w 16"/>
                  <a:gd name="T1" fmla="*/ 15 h 23"/>
                  <a:gd name="T2" fmla="*/ 16 w 16"/>
                  <a:gd name="T3" fmla="*/ 20 h 23"/>
                  <a:gd name="T4" fmla="*/ 13 w 16"/>
                  <a:gd name="T5" fmla="*/ 10 h 23"/>
                  <a:gd name="T6" fmla="*/ 8 w 16"/>
                  <a:gd name="T7" fmla="*/ 0 h 23"/>
                  <a:gd name="T8" fmla="*/ 2 w 16"/>
                  <a:gd name="T9" fmla="*/ 15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3">
                    <a:moveTo>
                      <a:pt x="2" y="15"/>
                    </a:moveTo>
                    <a:cubicBezTo>
                      <a:pt x="5" y="20"/>
                      <a:pt x="11" y="23"/>
                      <a:pt x="16" y="20"/>
                    </a:cubicBezTo>
                    <a:cubicBezTo>
                      <a:pt x="15" y="17"/>
                      <a:pt x="14" y="14"/>
                      <a:pt x="13" y="10"/>
                    </a:cubicBezTo>
                    <a:cubicBezTo>
                      <a:pt x="11" y="7"/>
                      <a:pt x="10" y="4"/>
                      <a:pt x="8" y="0"/>
                    </a:cubicBezTo>
                    <a:cubicBezTo>
                      <a:pt x="3" y="3"/>
                      <a:pt x="0" y="9"/>
                      <a:pt x="2" y="15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" name="Freeform 121"/>
              <p:cNvSpPr>
                <a:spLocks/>
              </p:cNvSpPr>
              <p:nvPr/>
            </p:nvSpPr>
            <p:spPr bwMode="auto">
              <a:xfrm>
                <a:off x="1614488" y="5270500"/>
                <a:ext cx="30163" cy="36513"/>
              </a:xfrm>
              <a:custGeom>
                <a:avLst/>
                <a:gdLst>
                  <a:gd name="T0" fmla="*/ 15 w 18"/>
                  <a:gd name="T1" fmla="*/ 6 h 21"/>
                  <a:gd name="T2" fmla="*/ 0 w 18"/>
                  <a:gd name="T3" fmla="*/ 3 h 21"/>
                  <a:gd name="T4" fmla="*/ 6 w 18"/>
                  <a:gd name="T5" fmla="*/ 12 h 21"/>
                  <a:gd name="T6" fmla="*/ 12 w 18"/>
                  <a:gd name="T7" fmla="*/ 21 h 21"/>
                  <a:gd name="T8" fmla="*/ 15 w 18"/>
                  <a:gd name="T9" fmla="*/ 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1">
                    <a:moveTo>
                      <a:pt x="15" y="6"/>
                    </a:moveTo>
                    <a:cubicBezTo>
                      <a:pt x="12" y="1"/>
                      <a:pt x="5" y="0"/>
                      <a:pt x="0" y="3"/>
                    </a:cubicBezTo>
                    <a:cubicBezTo>
                      <a:pt x="2" y="6"/>
                      <a:pt x="4" y="9"/>
                      <a:pt x="6" y="12"/>
                    </a:cubicBezTo>
                    <a:cubicBezTo>
                      <a:pt x="8" y="15"/>
                      <a:pt x="10" y="18"/>
                      <a:pt x="12" y="21"/>
                    </a:cubicBezTo>
                    <a:cubicBezTo>
                      <a:pt x="17" y="18"/>
                      <a:pt x="18" y="11"/>
                      <a:pt x="15" y="6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" name="Freeform 122"/>
              <p:cNvSpPr>
                <a:spLocks/>
              </p:cNvSpPr>
              <p:nvPr/>
            </p:nvSpPr>
            <p:spPr bwMode="auto">
              <a:xfrm>
                <a:off x="2338388" y="4784725"/>
                <a:ext cx="30163" cy="36513"/>
              </a:xfrm>
              <a:custGeom>
                <a:avLst/>
                <a:gdLst>
                  <a:gd name="T0" fmla="*/ 3 w 18"/>
                  <a:gd name="T1" fmla="*/ 15 h 22"/>
                  <a:gd name="T2" fmla="*/ 18 w 18"/>
                  <a:gd name="T3" fmla="*/ 18 h 22"/>
                  <a:gd name="T4" fmla="*/ 12 w 18"/>
                  <a:gd name="T5" fmla="*/ 9 h 22"/>
                  <a:gd name="T6" fmla="*/ 6 w 18"/>
                  <a:gd name="T7" fmla="*/ 0 h 22"/>
                  <a:gd name="T8" fmla="*/ 3 w 18"/>
                  <a:gd name="T9" fmla="*/ 1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2">
                    <a:moveTo>
                      <a:pt x="3" y="15"/>
                    </a:moveTo>
                    <a:cubicBezTo>
                      <a:pt x="7" y="20"/>
                      <a:pt x="13" y="22"/>
                      <a:pt x="18" y="18"/>
                    </a:cubicBezTo>
                    <a:cubicBezTo>
                      <a:pt x="16" y="15"/>
                      <a:pt x="14" y="12"/>
                      <a:pt x="12" y="9"/>
                    </a:cubicBezTo>
                    <a:cubicBezTo>
                      <a:pt x="10" y="6"/>
                      <a:pt x="8" y="3"/>
                      <a:pt x="6" y="0"/>
                    </a:cubicBezTo>
                    <a:cubicBezTo>
                      <a:pt x="1" y="4"/>
                      <a:pt x="0" y="10"/>
                      <a:pt x="3" y="15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" name="Freeform 123"/>
              <p:cNvSpPr>
                <a:spLocks/>
              </p:cNvSpPr>
              <p:nvPr/>
            </p:nvSpPr>
            <p:spPr bwMode="auto">
              <a:xfrm>
                <a:off x="1666876" y="5338762"/>
                <a:ext cx="31750" cy="31750"/>
              </a:xfrm>
              <a:custGeom>
                <a:avLst/>
                <a:gdLst>
                  <a:gd name="T0" fmla="*/ 15 w 19"/>
                  <a:gd name="T1" fmla="*/ 4 h 19"/>
                  <a:gd name="T2" fmla="*/ 0 w 19"/>
                  <a:gd name="T3" fmla="*/ 4 h 19"/>
                  <a:gd name="T4" fmla="*/ 7 w 19"/>
                  <a:gd name="T5" fmla="*/ 12 h 19"/>
                  <a:gd name="T6" fmla="*/ 15 w 19"/>
                  <a:gd name="T7" fmla="*/ 19 h 19"/>
                  <a:gd name="T8" fmla="*/ 15 w 19"/>
                  <a:gd name="T9" fmla="*/ 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5" y="4"/>
                    </a:moveTo>
                    <a:cubicBezTo>
                      <a:pt x="11" y="0"/>
                      <a:pt x="4" y="0"/>
                      <a:pt x="0" y="4"/>
                    </a:cubicBezTo>
                    <a:cubicBezTo>
                      <a:pt x="2" y="6"/>
                      <a:pt x="5" y="9"/>
                      <a:pt x="7" y="12"/>
                    </a:cubicBezTo>
                    <a:cubicBezTo>
                      <a:pt x="10" y="14"/>
                      <a:pt x="12" y="17"/>
                      <a:pt x="15" y="19"/>
                    </a:cubicBezTo>
                    <a:cubicBezTo>
                      <a:pt x="19" y="15"/>
                      <a:pt x="19" y="8"/>
                      <a:pt x="15" y="4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" name="Freeform 124"/>
              <p:cNvSpPr>
                <a:spLocks/>
              </p:cNvSpPr>
              <p:nvPr/>
            </p:nvSpPr>
            <p:spPr bwMode="auto">
              <a:xfrm>
                <a:off x="2282826" y="4719637"/>
                <a:ext cx="34925" cy="34925"/>
              </a:xfrm>
              <a:custGeom>
                <a:avLst/>
                <a:gdLst>
                  <a:gd name="T0" fmla="*/ 4 w 20"/>
                  <a:gd name="T1" fmla="*/ 15 h 20"/>
                  <a:gd name="T2" fmla="*/ 20 w 20"/>
                  <a:gd name="T3" fmla="*/ 16 h 20"/>
                  <a:gd name="T4" fmla="*/ 12 w 20"/>
                  <a:gd name="T5" fmla="*/ 8 h 20"/>
                  <a:gd name="T6" fmla="*/ 4 w 20"/>
                  <a:gd name="T7" fmla="*/ 0 h 20"/>
                  <a:gd name="T8" fmla="*/ 4 w 20"/>
                  <a:gd name="T9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0">
                    <a:moveTo>
                      <a:pt x="4" y="15"/>
                    </a:moveTo>
                    <a:cubicBezTo>
                      <a:pt x="8" y="20"/>
                      <a:pt x="15" y="20"/>
                      <a:pt x="20" y="16"/>
                    </a:cubicBezTo>
                    <a:cubicBezTo>
                      <a:pt x="17" y="13"/>
                      <a:pt x="15" y="10"/>
                      <a:pt x="12" y="8"/>
                    </a:cubicBezTo>
                    <a:cubicBezTo>
                      <a:pt x="9" y="5"/>
                      <a:pt x="7" y="3"/>
                      <a:pt x="4" y="0"/>
                    </a:cubicBezTo>
                    <a:cubicBezTo>
                      <a:pt x="0" y="4"/>
                      <a:pt x="0" y="11"/>
                      <a:pt x="4" y="15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" name="Freeform 125"/>
              <p:cNvSpPr>
                <a:spLocks/>
              </p:cNvSpPr>
              <p:nvPr/>
            </p:nvSpPr>
            <p:spPr bwMode="auto">
              <a:xfrm>
                <a:off x="1731963" y="5392737"/>
                <a:ext cx="34925" cy="30163"/>
              </a:xfrm>
              <a:custGeom>
                <a:avLst/>
                <a:gdLst>
                  <a:gd name="T0" fmla="*/ 15 w 21"/>
                  <a:gd name="T1" fmla="*/ 3 h 18"/>
                  <a:gd name="T2" fmla="*/ 0 w 21"/>
                  <a:gd name="T3" fmla="*/ 6 h 18"/>
                  <a:gd name="T4" fmla="*/ 9 w 21"/>
                  <a:gd name="T5" fmla="*/ 12 h 18"/>
                  <a:gd name="T6" fmla="*/ 18 w 21"/>
                  <a:gd name="T7" fmla="*/ 18 h 18"/>
                  <a:gd name="T8" fmla="*/ 15 w 21"/>
                  <a:gd name="T9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8">
                    <a:moveTo>
                      <a:pt x="15" y="3"/>
                    </a:moveTo>
                    <a:cubicBezTo>
                      <a:pt x="10" y="0"/>
                      <a:pt x="3" y="1"/>
                      <a:pt x="0" y="6"/>
                    </a:cubicBezTo>
                    <a:cubicBezTo>
                      <a:pt x="3" y="8"/>
                      <a:pt x="6" y="10"/>
                      <a:pt x="9" y="12"/>
                    </a:cubicBezTo>
                    <a:cubicBezTo>
                      <a:pt x="12" y="14"/>
                      <a:pt x="15" y="16"/>
                      <a:pt x="18" y="18"/>
                    </a:cubicBezTo>
                    <a:cubicBezTo>
                      <a:pt x="21" y="13"/>
                      <a:pt x="20" y="6"/>
                      <a:pt x="15" y="3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" name="Freeform 126"/>
              <p:cNvSpPr>
                <a:spLocks/>
              </p:cNvSpPr>
              <p:nvPr/>
            </p:nvSpPr>
            <p:spPr bwMode="auto">
              <a:xfrm>
                <a:off x="2216151" y="4667250"/>
                <a:ext cx="34925" cy="33338"/>
              </a:xfrm>
              <a:custGeom>
                <a:avLst/>
                <a:gdLst>
                  <a:gd name="T0" fmla="*/ 6 w 21"/>
                  <a:gd name="T1" fmla="*/ 15 h 19"/>
                  <a:gd name="T2" fmla="*/ 21 w 21"/>
                  <a:gd name="T3" fmla="*/ 13 h 19"/>
                  <a:gd name="T4" fmla="*/ 12 w 21"/>
                  <a:gd name="T5" fmla="*/ 6 h 19"/>
                  <a:gd name="T6" fmla="*/ 3 w 21"/>
                  <a:gd name="T7" fmla="*/ 0 h 19"/>
                  <a:gd name="T8" fmla="*/ 6 w 21"/>
                  <a:gd name="T9" fmla="*/ 1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9">
                    <a:moveTo>
                      <a:pt x="6" y="15"/>
                    </a:moveTo>
                    <a:cubicBezTo>
                      <a:pt x="11" y="19"/>
                      <a:pt x="18" y="17"/>
                      <a:pt x="21" y="13"/>
                    </a:cubicBezTo>
                    <a:cubicBezTo>
                      <a:pt x="18" y="10"/>
                      <a:pt x="15" y="8"/>
                      <a:pt x="12" y="6"/>
                    </a:cubicBezTo>
                    <a:cubicBezTo>
                      <a:pt x="9" y="4"/>
                      <a:pt x="6" y="2"/>
                      <a:pt x="3" y="0"/>
                    </a:cubicBezTo>
                    <a:cubicBezTo>
                      <a:pt x="0" y="5"/>
                      <a:pt x="2" y="12"/>
                      <a:pt x="6" y="15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" name="Freeform 127"/>
              <p:cNvSpPr>
                <a:spLocks/>
              </p:cNvSpPr>
              <p:nvPr/>
            </p:nvSpPr>
            <p:spPr bwMode="auto">
              <a:xfrm>
                <a:off x="1806576" y="5434012"/>
                <a:ext cx="36513" cy="26988"/>
              </a:xfrm>
              <a:custGeom>
                <a:avLst/>
                <a:gdLst>
                  <a:gd name="T0" fmla="*/ 14 w 22"/>
                  <a:gd name="T1" fmla="*/ 2 h 16"/>
                  <a:gd name="T2" fmla="*/ 0 w 22"/>
                  <a:gd name="T3" fmla="*/ 8 h 16"/>
                  <a:gd name="T4" fmla="*/ 10 w 22"/>
                  <a:gd name="T5" fmla="*/ 12 h 16"/>
                  <a:gd name="T6" fmla="*/ 20 w 22"/>
                  <a:gd name="T7" fmla="*/ 16 h 16"/>
                  <a:gd name="T8" fmla="*/ 14 w 22"/>
                  <a:gd name="T9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6">
                    <a:moveTo>
                      <a:pt x="14" y="2"/>
                    </a:moveTo>
                    <a:cubicBezTo>
                      <a:pt x="8" y="0"/>
                      <a:pt x="2" y="2"/>
                      <a:pt x="0" y="8"/>
                    </a:cubicBezTo>
                    <a:cubicBezTo>
                      <a:pt x="3" y="9"/>
                      <a:pt x="6" y="11"/>
                      <a:pt x="10" y="12"/>
                    </a:cubicBezTo>
                    <a:cubicBezTo>
                      <a:pt x="13" y="13"/>
                      <a:pt x="17" y="15"/>
                      <a:pt x="20" y="16"/>
                    </a:cubicBezTo>
                    <a:cubicBezTo>
                      <a:pt x="22" y="11"/>
                      <a:pt x="19" y="4"/>
                      <a:pt x="14" y="2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" name="Freeform 128"/>
              <p:cNvSpPr>
                <a:spLocks/>
              </p:cNvSpPr>
              <p:nvPr/>
            </p:nvSpPr>
            <p:spPr bwMode="auto">
              <a:xfrm>
                <a:off x="2139951" y="4630737"/>
                <a:ext cx="36513" cy="28575"/>
              </a:xfrm>
              <a:custGeom>
                <a:avLst/>
                <a:gdLst>
                  <a:gd name="T0" fmla="*/ 8 w 22"/>
                  <a:gd name="T1" fmla="*/ 14 h 17"/>
                  <a:gd name="T2" fmla="*/ 22 w 22"/>
                  <a:gd name="T3" fmla="*/ 9 h 17"/>
                  <a:gd name="T4" fmla="*/ 12 w 22"/>
                  <a:gd name="T5" fmla="*/ 4 h 17"/>
                  <a:gd name="T6" fmla="*/ 2 w 22"/>
                  <a:gd name="T7" fmla="*/ 0 h 17"/>
                  <a:gd name="T8" fmla="*/ 8 w 22"/>
                  <a:gd name="T9" fmla="*/ 1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7">
                    <a:moveTo>
                      <a:pt x="8" y="14"/>
                    </a:moveTo>
                    <a:cubicBezTo>
                      <a:pt x="14" y="17"/>
                      <a:pt x="20" y="14"/>
                      <a:pt x="22" y="9"/>
                    </a:cubicBezTo>
                    <a:cubicBezTo>
                      <a:pt x="19" y="7"/>
                      <a:pt x="16" y="6"/>
                      <a:pt x="12" y="4"/>
                    </a:cubicBezTo>
                    <a:cubicBezTo>
                      <a:pt x="9" y="3"/>
                      <a:pt x="6" y="2"/>
                      <a:pt x="2" y="0"/>
                    </a:cubicBezTo>
                    <a:cubicBezTo>
                      <a:pt x="0" y="6"/>
                      <a:pt x="3" y="12"/>
                      <a:pt x="8" y="14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" name="Freeform 129"/>
              <p:cNvSpPr>
                <a:spLocks/>
              </p:cNvSpPr>
              <p:nvPr/>
            </p:nvSpPr>
            <p:spPr bwMode="auto">
              <a:xfrm>
                <a:off x="1887538" y="5459412"/>
                <a:ext cx="36513" cy="23813"/>
              </a:xfrm>
              <a:custGeom>
                <a:avLst/>
                <a:gdLst>
                  <a:gd name="T0" fmla="*/ 13 w 22"/>
                  <a:gd name="T1" fmla="*/ 1 h 14"/>
                  <a:gd name="T2" fmla="*/ 0 w 22"/>
                  <a:gd name="T3" fmla="*/ 10 h 14"/>
                  <a:gd name="T4" fmla="*/ 11 w 22"/>
                  <a:gd name="T5" fmla="*/ 12 h 14"/>
                  <a:gd name="T6" fmla="*/ 21 w 22"/>
                  <a:gd name="T7" fmla="*/ 14 h 14"/>
                  <a:gd name="T8" fmla="*/ 13 w 22"/>
                  <a:gd name="T9" fmla="*/ 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4">
                    <a:moveTo>
                      <a:pt x="13" y="1"/>
                    </a:moveTo>
                    <a:cubicBezTo>
                      <a:pt x="7" y="0"/>
                      <a:pt x="1" y="4"/>
                      <a:pt x="0" y="10"/>
                    </a:cubicBezTo>
                    <a:cubicBezTo>
                      <a:pt x="4" y="10"/>
                      <a:pt x="7" y="11"/>
                      <a:pt x="11" y="12"/>
                    </a:cubicBezTo>
                    <a:cubicBezTo>
                      <a:pt x="14" y="13"/>
                      <a:pt x="18" y="13"/>
                      <a:pt x="21" y="14"/>
                    </a:cubicBezTo>
                    <a:cubicBezTo>
                      <a:pt x="22" y="8"/>
                      <a:pt x="19" y="2"/>
                      <a:pt x="13" y="1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" name="Freeform 130"/>
              <p:cNvSpPr>
                <a:spLocks/>
              </p:cNvSpPr>
              <p:nvPr/>
            </p:nvSpPr>
            <p:spPr bwMode="auto">
              <a:xfrm>
                <a:off x="2057401" y="4608512"/>
                <a:ext cx="38100" cy="23813"/>
              </a:xfrm>
              <a:custGeom>
                <a:avLst/>
                <a:gdLst>
                  <a:gd name="T0" fmla="*/ 9 w 22"/>
                  <a:gd name="T1" fmla="*/ 13 h 14"/>
                  <a:gd name="T2" fmla="*/ 22 w 22"/>
                  <a:gd name="T3" fmla="*/ 5 h 14"/>
                  <a:gd name="T4" fmla="*/ 11 w 22"/>
                  <a:gd name="T5" fmla="*/ 2 h 14"/>
                  <a:gd name="T6" fmla="*/ 1 w 22"/>
                  <a:gd name="T7" fmla="*/ 0 h 14"/>
                  <a:gd name="T8" fmla="*/ 9 w 22"/>
                  <a:gd name="T9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4">
                    <a:moveTo>
                      <a:pt x="9" y="13"/>
                    </a:moveTo>
                    <a:cubicBezTo>
                      <a:pt x="15" y="14"/>
                      <a:pt x="21" y="10"/>
                      <a:pt x="22" y="5"/>
                    </a:cubicBezTo>
                    <a:cubicBezTo>
                      <a:pt x="19" y="4"/>
                      <a:pt x="15" y="3"/>
                      <a:pt x="11" y="2"/>
                    </a:cubicBezTo>
                    <a:cubicBezTo>
                      <a:pt x="8" y="2"/>
                      <a:pt x="4" y="1"/>
                      <a:pt x="1" y="0"/>
                    </a:cubicBezTo>
                    <a:cubicBezTo>
                      <a:pt x="0" y="6"/>
                      <a:pt x="4" y="12"/>
                      <a:pt x="9" y="13"/>
                    </a:cubicBezTo>
                    <a:close/>
                  </a:path>
                </a:pathLst>
              </a:cu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" name="Oval 131"/>
              <p:cNvSpPr>
                <a:spLocks noChangeArrowheads="1"/>
              </p:cNvSpPr>
              <p:nvPr/>
            </p:nvSpPr>
            <p:spPr bwMode="auto">
              <a:xfrm>
                <a:off x="1660526" y="4714875"/>
                <a:ext cx="661988" cy="661988"/>
              </a:xfrm>
              <a:prstGeom prst="ellipse">
                <a:avLst/>
              </a:prstGeom>
              <a:solidFill>
                <a:srgbClr val="CCD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" name="Freeform 132"/>
              <p:cNvSpPr>
                <a:spLocks/>
              </p:cNvSpPr>
              <p:nvPr/>
            </p:nvSpPr>
            <p:spPr bwMode="auto">
              <a:xfrm>
                <a:off x="1689101" y="4905375"/>
                <a:ext cx="652463" cy="584200"/>
              </a:xfrm>
              <a:custGeom>
                <a:avLst/>
                <a:gdLst>
                  <a:gd name="T0" fmla="*/ 280 w 385"/>
                  <a:gd name="T1" fmla="*/ 4 h 345"/>
                  <a:gd name="T2" fmla="*/ 176 w 385"/>
                  <a:gd name="T3" fmla="*/ 91 h 345"/>
                  <a:gd name="T4" fmla="*/ 37 w 385"/>
                  <a:gd name="T5" fmla="*/ 138 h 345"/>
                  <a:gd name="T6" fmla="*/ 318 w 385"/>
                  <a:gd name="T7" fmla="*/ 206 h 345"/>
                  <a:gd name="T8" fmla="*/ 280 w 385"/>
                  <a:gd name="T9" fmla="*/ 4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5" h="345">
                    <a:moveTo>
                      <a:pt x="280" y="4"/>
                    </a:moveTo>
                    <a:cubicBezTo>
                      <a:pt x="235" y="0"/>
                      <a:pt x="214" y="34"/>
                      <a:pt x="176" y="91"/>
                    </a:cubicBezTo>
                    <a:cubicBezTo>
                      <a:pt x="126" y="165"/>
                      <a:pt x="61" y="86"/>
                      <a:pt x="37" y="138"/>
                    </a:cubicBezTo>
                    <a:cubicBezTo>
                      <a:pt x="0" y="217"/>
                      <a:pt x="206" y="345"/>
                      <a:pt x="318" y="206"/>
                    </a:cubicBezTo>
                    <a:cubicBezTo>
                      <a:pt x="385" y="123"/>
                      <a:pt x="348" y="11"/>
                      <a:pt x="280" y="4"/>
                    </a:cubicBezTo>
                    <a:close/>
                  </a:path>
                </a:pathLst>
              </a:custGeom>
              <a:solidFill>
                <a:srgbClr val="96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" name="Oval 133"/>
              <p:cNvSpPr>
                <a:spLocks noChangeArrowheads="1"/>
              </p:cNvSpPr>
              <p:nvPr/>
            </p:nvSpPr>
            <p:spPr bwMode="auto">
              <a:xfrm>
                <a:off x="1751013" y="4826000"/>
                <a:ext cx="147638" cy="146050"/>
              </a:xfrm>
              <a:prstGeom prst="ellipse">
                <a:avLst/>
              </a:prstGeom>
              <a:solidFill>
                <a:srgbClr val="FFC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" name="Freeform 134"/>
              <p:cNvSpPr>
                <a:spLocks/>
              </p:cNvSpPr>
              <p:nvPr/>
            </p:nvSpPr>
            <p:spPr bwMode="auto">
              <a:xfrm>
                <a:off x="1816101" y="4826000"/>
                <a:ext cx="82550" cy="146050"/>
              </a:xfrm>
              <a:custGeom>
                <a:avLst/>
                <a:gdLst>
                  <a:gd name="T0" fmla="*/ 6 w 49"/>
                  <a:gd name="T1" fmla="*/ 0 h 87"/>
                  <a:gd name="T2" fmla="*/ 0 w 49"/>
                  <a:gd name="T3" fmla="*/ 0 h 87"/>
                  <a:gd name="T4" fmla="*/ 38 w 49"/>
                  <a:gd name="T5" fmla="*/ 43 h 87"/>
                  <a:gd name="T6" fmla="*/ 0 w 49"/>
                  <a:gd name="T7" fmla="*/ 86 h 87"/>
                  <a:gd name="T8" fmla="*/ 6 w 49"/>
                  <a:gd name="T9" fmla="*/ 87 h 87"/>
                  <a:gd name="T10" fmla="*/ 49 w 49"/>
                  <a:gd name="T11" fmla="*/ 43 h 87"/>
                  <a:gd name="T12" fmla="*/ 6 w 49"/>
                  <a:gd name="T13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7">
                    <a:moveTo>
                      <a:pt x="6" y="0"/>
                    </a:moveTo>
                    <a:cubicBezTo>
                      <a:pt x="4" y="0"/>
                      <a:pt x="2" y="0"/>
                      <a:pt x="0" y="0"/>
                    </a:cubicBezTo>
                    <a:cubicBezTo>
                      <a:pt x="22" y="3"/>
                      <a:pt x="38" y="21"/>
                      <a:pt x="38" y="43"/>
                    </a:cubicBezTo>
                    <a:cubicBezTo>
                      <a:pt x="38" y="65"/>
                      <a:pt x="22" y="84"/>
                      <a:pt x="0" y="86"/>
                    </a:cubicBezTo>
                    <a:cubicBezTo>
                      <a:pt x="2" y="87"/>
                      <a:pt x="4" y="87"/>
                      <a:pt x="6" y="87"/>
                    </a:cubicBezTo>
                    <a:cubicBezTo>
                      <a:pt x="30" y="87"/>
                      <a:pt x="49" y="67"/>
                      <a:pt x="49" y="43"/>
                    </a:cubicBezTo>
                    <a:cubicBezTo>
                      <a:pt x="49" y="19"/>
                      <a:pt x="30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" name="Oval 135"/>
              <p:cNvSpPr>
                <a:spLocks noChangeArrowheads="1"/>
              </p:cNvSpPr>
              <p:nvPr/>
            </p:nvSpPr>
            <p:spPr bwMode="auto">
              <a:xfrm>
                <a:off x="1898651" y="4768850"/>
                <a:ext cx="111125" cy="111125"/>
              </a:xfrm>
              <a:prstGeom prst="ellipse">
                <a:avLst/>
              </a:prstGeom>
              <a:solidFill>
                <a:srgbClr val="FFC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" name="Oval 136"/>
              <p:cNvSpPr>
                <a:spLocks noChangeArrowheads="1"/>
              </p:cNvSpPr>
              <p:nvPr/>
            </p:nvSpPr>
            <p:spPr bwMode="auto">
              <a:xfrm>
                <a:off x="1936751" y="4879975"/>
                <a:ext cx="109538" cy="111125"/>
              </a:xfrm>
              <a:prstGeom prst="ellipse">
                <a:avLst/>
              </a:prstGeom>
              <a:solidFill>
                <a:srgbClr val="FFC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" name="Oval 137"/>
              <p:cNvSpPr>
                <a:spLocks noChangeArrowheads="1"/>
              </p:cNvSpPr>
              <p:nvPr/>
            </p:nvSpPr>
            <p:spPr bwMode="auto">
              <a:xfrm>
                <a:off x="1844676" y="4972050"/>
                <a:ext cx="109538" cy="111125"/>
              </a:xfrm>
              <a:prstGeom prst="ellipse">
                <a:avLst/>
              </a:prstGeom>
              <a:solidFill>
                <a:srgbClr val="FFC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" name="Oval 138"/>
              <p:cNvSpPr>
                <a:spLocks noChangeArrowheads="1"/>
              </p:cNvSpPr>
              <p:nvPr/>
            </p:nvSpPr>
            <p:spPr bwMode="auto">
              <a:xfrm>
                <a:off x="2027238" y="4768850"/>
                <a:ext cx="112713" cy="111125"/>
              </a:xfrm>
              <a:prstGeom prst="ellipse">
                <a:avLst/>
              </a:prstGeom>
              <a:solidFill>
                <a:srgbClr val="FFC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" name="Freeform 139"/>
              <p:cNvSpPr>
                <a:spLocks/>
              </p:cNvSpPr>
              <p:nvPr/>
            </p:nvSpPr>
            <p:spPr bwMode="auto">
              <a:xfrm>
                <a:off x="2073276" y="4768850"/>
                <a:ext cx="66675" cy="111125"/>
              </a:xfrm>
              <a:custGeom>
                <a:avLst/>
                <a:gdLst>
                  <a:gd name="T0" fmla="*/ 6 w 39"/>
                  <a:gd name="T1" fmla="*/ 0 h 65"/>
                  <a:gd name="T2" fmla="*/ 0 w 39"/>
                  <a:gd name="T3" fmla="*/ 1 h 65"/>
                  <a:gd name="T4" fmla="*/ 28 w 39"/>
                  <a:gd name="T5" fmla="*/ 33 h 65"/>
                  <a:gd name="T6" fmla="*/ 0 w 39"/>
                  <a:gd name="T7" fmla="*/ 65 h 65"/>
                  <a:gd name="T8" fmla="*/ 6 w 39"/>
                  <a:gd name="T9" fmla="*/ 65 h 65"/>
                  <a:gd name="T10" fmla="*/ 39 w 39"/>
                  <a:gd name="T11" fmla="*/ 33 h 65"/>
                  <a:gd name="T12" fmla="*/ 6 w 39"/>
                  <a:gd name="T13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65">
                    <a:moveTo>
                      <a:pt x="6" y="0"/>
                    </a:moveTo>
                    <a:cubicBezTo>
                      <a:pt x="4" y="0"/>
                      <a:pt x="2" y="0"/>
                      <a:pt x="0" y="1"/>
                    </a:cubicBezTo>
                    <a:cubicBezTo>
                      <a:pt x="16" y="3"/>
                      <a:pt x="28" y="17"/>
                      <a:pt x="28" y="33"/>
                    </a:cubicBezTo>
                    <a:cubicBezTo>
                      <a:pt x="28" y="49"/>
                      <a:pt x="16" y="62"/>
                      <a:pt x="0" y="65"/>
                    </a:cubicBezTo>
                    <a:cubicBezTo>
                      <a:pt x="2" y="65"/>
                      <a:pt x="4" y="65"/>
                      <a:pt x="6" y="65"/>
                    </a:cubicBezTo>
                    <a:cubicBezTo>
                      <a:pt x="24" y="65"/>
                      <a:pt x="39" y="51"/>
                      <a:pt x="39" y="33"/>
                    </a:cubicBezTo>
                    <a:cubicBezTo>
                      <a:pt x="39" y="15"/>
                      <a:pt x="24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" name="Freeform 140"/>
              <p:cNvSpPr>
                <a:spLocks/>
              </p:cNvSpPr>
              <p:nvPr/>
            </p:nvSpPr>
            <p:spPr bwMode="auto">
              <a:xfrm>
                <a:off x="1981201" y="4879975"/>
                <a:ext cx="65088" cy="111125"/>
              </a:xfrm>
              <a:custGeom>
                <a:avLst/>
                <a:gdLst>
                  <a:gd name="T0" fmla="*/ 6 w 38"/>
                  <a:gd name="T1" fmla="*/ 0 h 66"/>
                  <a:gd name="T2" fmla="*/ 0 w 38"/>
                  <a:gd name="T3" fmla="*/ 1 h 66"/>
                  <a:gd name="T4" fmla="*/ 27 w 38"/>
                  <a:gd name="T5" fmla="*/ 33 h 66"/>
                  <a:gd name="T6" fmla="*/ 0 w 38"/>
                  <a:gd name="T7" fmla="*/ 65 h 66"/>
                  <a:gd name="T8" fmla="*/ 6 w 38"/>
                  <a:gd name="T9" fmla="*/ 66 h 66"/>
                  <a:gd name="T10" fmla="*/ 38 w 38"/>
                  <a:gd name="T11" fmla="*/ 33 h 66"/>
                  <a:gd name="T12" fmla="*/ 6 w 38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66">
                    <a:moveTo>
                      <a:pt x="6" y="0"/>
                    </a:moveTo>
                    <a:cubicBezTo>
                      <a:pt x="4" y="0"/>
                      <a:pt x="2" y="1"/>
                      <a:pt x="0" y="1"/>
                    </a:cubicBezTo>
                    <a:cubicBezTo>
                      <a:pt x="16" y="3"/>
                      <a:pt x="27" y="17"/>
                      <a:pt x="27" y="33"/>
                    </a:cubicBezTo>
                    <a:cubicBezTo>
                      <a:pt x="27" y="49"/>
                      <a:pt x="16" y="63"/>
                      <a:pt x="0" y="65"/>
                    </a:cubicBezTo>
                    <a:cubicBezTo>
                      <a:pt x="2" y="65"/>
                      <a:pt x="4" y="66"/>
                      <a:pt x="6" y="66"/>
                    </a:cubicBezTo>
                    <a:cubicBezTo>
                      <a:pt x="24" y="66"/>
                      <a:pt x="38" y="51"/>
                      <a:pt x="38" y="33"/>
                    </a:cubicBezTo>
                    <a:cubicBezTo>
                      <a:pt x="38" y="15"/>
                      <a:pt x="24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" name="Freeform 141"/>
              <p:cNvSpPr>
                <a:spLocks/>
              </p:cNvSpPr>
              <p:nvPr/>
            </p:nvSpPr>
            <p:spPr bwMode="auto">
              <a:xfrm>
                <a:off x="1944688" y="4768850"/>
                <a:ext cx="65088" cy="111125"/>
              </a:xfrm>
              <a:custGeom>
                <a:avLst/>
                <a:gdLst>
                  <a:gd name="T0" fmla="*/ 6 w 38"/>
                  <a:gd name="T1" fmla="*/ 0 h 65"/>
                  <a:gd name="T2" fmla="*/ 0 w 38"/>
                  <a:gd name="T3" fmla="*/ 1 h 65"/>
                  <a:gd name="T4" fmla="*/ 28 w 38"/>
                  <a:gd name="T5" fmla="*/ 33 h 65"/>
                  <a:gd name="T6" fmla="*/ 0 w 38"/>
                  <a:gd name="T7" fmla="*/ 65 h 65"/>
                  <a:gd name="T8" fmla="*/ 6 w 38"/>
                  <a:gd name="T9" fmla="*/ 65 h 65"/>
                  <a:gd name="T10" fmla="*/ 38 w 38"/>
                  <a:gd name="T11" fmla="*/ 33 h 65"/>
                  <a:gd name="T12" fmla="*/ 6 w 38"/>
                  <a:gd name="T13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65">
                    <a:moveTo>
                      <a:pt x="6" y="0"/>
                    </a:moveTo>
                    <a:cubicBezTo>
                      <a:pt x="4" y="0"/>
                      <a:pt x="2" y="0"/>
                      <a:pt x="0" y="1"/>
                    </a:cubicBezTo>
                    <a:cubicBezTo>
                      <a:pt x="16" y="3"/>
                      <a:pt x="28" y="17"/>
                      <a:pt x="28" y="33"/>
                    </a:cubicBezTo>
                    <a:cubicBezTo>
                      <a:pt x="28" y="49"/>
                      <a:pt x="16" y="62"/>
                      <a:pt x="0" y="65"/>
                    </a:cubicBezTo>
                    <a:cubicBezTo>
                      <a:pt x="2" y="65"/>
                      <a:pt x="4" y="65"/>
                      <a:pt x="6" y="65"/>
                    </a:cubicBezTo>
                    <a:cubicBezTo>
                      <a:pt x="24" y="65"/>
                      <a:pt x="38" y="51"/>
                      <a:pt x="38" y="33"/>
                    </a:cubicBezTo>
                    <a:cubicBezTo>
                      <a:pt x="38" y="15"/>
                      <a:pt x="24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" name="Freeform 142"/>
              <p:cNvSpPr>
                <a:spLocks/>
              </p:cNvSpPr>
              <p:nvPr/>
            </p:nvSpPr>
            <p:spPr bwMode="auto">
              <a:xfrm>
                <a:off x="1890713" y="4972050"/>
                <a:ext cx="63500" cy="111125"/>
              </a:xfrm>
              <a:custGeom>
                <a:avLst/>
                <a:gdLst>
                  <a:gd name="T0" fmla="*/ 5 w 38"/>
                  <a:gd name="T1" fmla="*/ 0 h 65"/>
                  <a:gd name="T2" fmla="*/ 0 w 38"/>
                  <a:gd name="T3" fmla="*/ 0 h 65"/>
                  <a:gd name="T4" fmla="*/ 27 w 38"/>
                  <a:gd name="T5" fmla="*/ 32 h 65"/>
                  <a:gd name="T6" fmla="*/ 0 w 38"/>
                  <a:gd name="T7" fmla="*/ 64 h 65"/>
                  <a:gd name="T8" fmla="*/ 5 w 38"/>
                  <a:gd name="T9" fmla="*/ 65 h 65"/>
                  <a:gd name="T10" fmla="*/ 38 w 38"/>
                  <a:gd name="T11" fmla="*/ 32 h 65"/>
                  <a:gd name="T12" fmla="*/ 5 w 38"/>
                  <a:gd name="T13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65">
                    <a:moveTo>
                      <a:pt x="5" y="0"/>
                    </a:moveTo>
                    <a:cubicBezTo>
                      <a:pt x="3" y="0"/>
                      <a:pt x="2" y="0"/>
                      <a:pt x="0" y="0"/>
                    </a:cubicBezTo>
                    <a:cubicBezTo>
                      <a:pt x="15" y="3"/>
                      <a:pt x="27" y="16"/>
                      <a:pt x="27" y="32"/>
                    </a:cubicBezTo>
                    <a:cubicBezTo>
                      <a:pt x="27" y="48"/>
                      <a:pt x="15" y="62"/>
                      <a:pt x="0" y="64"/>
                    </a:cubicBezTo>
                    <a:cubicBezTo>
                      <a:pt x="2" y="65"/>
                      <a:pt x="3" y="65"/>
                      <a:pt x="5" y="65"/>
                    </a:cubicBezTo>
                    <a:cubicBezTo>
                      <a:pt x="23" y="65"/>
                      <a:pt x="38" y="50"/>
                      <a:pt x="38" y="32"/>
                    </a:cubicBezTo>
                    <a:cubicBezTo>
                      <a:pt x="38" y="14"/>
                      <a:pt x="23" y="0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" name="Freeform 143"/>
              <p:cNvSpPr>
                <a:spLocks/>
              </p:cNvSpPr>
              <p:nvPr/>
            </p:nvSpPr>
            <p:spPr bwMode="auto">
              <a:xfrm>
                <a:off x="1708151" y="4983162"/>
                <a:ext cx="125413" cy="125413"/>
              </a:xfrm>
              <a:custGeom>
                <a:avLst/>
                <a:gdLst>
                  <a:gd name="T0" fmla="*/ 67 w 74"/>
                  <a:gd name="T1" fmla="*/ 50 h 74"/>
                  <a:gd name="T2" fmla="*/ 24 w 74"/>
                  <a:gd name="T3" fmla="*/ 67 h 74"/>
                  <a:gd name="T4" fmla="*/ 7 w 74"/>
                  <a:gd name="T5" fmla="*/ 24 h 74"/>
                  <a:gd name="T6" fmla="*/ 50 w 74"/>
                  <a:gd name="T7" fmla="*/ 7 h 74"/>
                  <a:gd name="T8" fmla="*/ 67 w 74"/>
                  <a:gd name="T9" fmla="*/ 5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74">
                    <a:moveTo>
                      <a:pt x="67" y="50"/>
                    </a:moveTo>
                    <a:cubicBezTo>
                      <a:pt x="60" y="67"/>
                      <a:pt x="41" y="74"/>
                      <a:pt x="24" y="67"/>
                    </a:cubicBezTo>
                    <a:cubicBezTo>
                      <a:pt x="8" y="60"/>
                      <a:pt x="0" y="41"/>
                      <a:pt x="7" y="24"/>
                    </a:cubicBezTo>
                    <a:cubicBezTo>
                      <a:pt x="14" y="8"/>
                      <a:pt x="34" y="0"/>
                      <a:pt x="50" y="7"/>
                    </a:cubicBezTo>
                    <a:cubicBezTo>
                      <a:pt x="67" y="14"/>
                      <a:pt x="74" y="34"/>
                      <a:pt x="67" y="50"/>
                    </a:cubicBezTo>
                    <a:close/>
                  </a:path>
                </a:pathLst>
              </a:custGeom>
              <a:solidFill>
                <a:srgbClr val="FFC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6" name="Freeform 144"/>
              <p:cNvSpPr>
                <a:spLocks/>
              </p:cNvSpPr>
              <p:nvPr/>
            </p:nvSpPr>
            <p:spPr bwMode="auto">
              <a:xfrm>
                <a:off x="1912938" y="5062537"/>
                <a:ext cx="261938" cy="173038"/>
              </a:xfrm>
              <a:custGeom>
                <a:avLst/>
                <a:gdLst>
                  <a:gd name="T0" fmla="*/ 155 w 155"/>
                  <a:gd name="T1" fmla="*/ 76 h 102"/>
                  <a:gd name="T2" fmla="*/ 155 w 155"/>
                  <a:gd name="T3" fmla="*/ 76 h 102"/>
                  <a:gd name="T4" fmla="*/ 100 w 155"/>
                  <a:gd name="T5" fmla="*/ 1 h 102"/>
                  <a:gd name="T6" fmla="*/ 95 w 155"/>
                  <a:gd name="T7" fmla="*/ 0 h 102"/>
                  <a:gd name="T8" fmla="*/ 84 w 155"/>
                  <a:gd name="T9" fmla="*/ 11 h 102"/>
                  <a:gd name="T10" fmla="*/ 90 w 155"/>
                  <a:gd name="T11" fmla="*/ 20 h 102"/>
                  <a:gd name="T12" fmla="*/ 112 w 155"/>
                  <a:gd name="T13" fmla="*/ 38 h 102"/>
                  <a:gd name="T14" fmla="*/ 53 w 155"/>
                  <a:gd name="T15" fmla="*/ 80 h 102"/>
                  <a:gd name="T16" fmla="*/ 15 w 155"/>
                  <a:gd name="T17" fmla="*/ 76 h 102"/>
                  <a:gd name="T18" fmla="*/ 11 w 155"/>
                  <a:gd name="T19" fmla="*/ 75 h 102"/>
                  <a:gd name="T20" fmla="*/ 0 w 155"/>
                  <a:gd name="T21" fmla="*/ 86 h 102"/>
                  <a:gd name="T22" fmla="*/ 7 w 155"/>
                  <a:gd name="T23" fmla="*/ 96 h 102"/>
                  <a:gd name="T24" fmla="*/ 43 w 155"/>
                  <a:gd name="T25" fmla="*/ 102 h 102"/>
                  <a:gd name="T26" fmla="*/ 55 w 155"/>
                  <a:gd name="T27" fmla="*/ 102 h 102"/>
                  <a:gd name="T28" fmla="*/ 126 w 155"/>
                  <a:gd name="T29" fmla="*/ 57 h 102"/>
                  <a:gd name="T30" fmla="*/ 133 w 155"/>
                  <a:gd name="T31" fmla="*/ 79 h 102"/>
                  <a:gd name="T32" fmla="*/ 133 w 155"/>
                  <a:gd name="T33" fmla="*/ 79 h 102"/>
                  <a:gd name="T34" fmla="*/ 144 w 155"/>
                  <a:gd name="T35" fmla="*/ 89 h 102"/>
                  <a:gd name="T36" fmla="*/ 155 w 155"/>
                  <a:gd name="T37" fmla="*/ 78 h 102"/>
                  <a:gd name="T38" fmla="*/ 155 w 155"/>
                  <a:gd name="T39" fmla="*/ 76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5" h="102">
                    <a:moveTo>
                      <a:pt x="155" y="76"/>
                    </a:moveTo>
                    <a:cubicBezTo>
                      <a:pt x="155" y="76"/>
                      <a:pt x="155" y="76"/>
                      <a:pt x="155" y="76"/>
                    </a:cubicBezTo>
                    <a:cubicBezTo>
                      <a:pt x="149" y="28"/>
                      <a:pt x="102" y="2"/>
                      <a:pt x="100" y="1"/>
                    </a:cubicBezTo>
                    <a:cubicBezTo>
                      <a:pt x="99" y="0"/>
                      <a:pt x="97" y="0"/>
                      <a:pt x="95" y="0"/>
                    </a:cubicBezTo>
                    <a:cubicBezTo>
                      <a:pt x="89" y="0"/>
                      <a:pt x="84" y="5"/>
                      <a:pt x="84" y="11"/>
                    </a:cubicBezTo>
                    <a:cubicBezTo>
                      <a:pt x="84" y="15"/>
                      <a:pt x="86" y="18"/>
                      <a:pt x="90" y="20"/>
                    </a:cubicBezTo>
                    <a:cubicBezTo>
                      <a:pt x="90" y="21"/>
                      <a:pt x="101" y="27"/>
                      <a:pt x="112" y="38"/>
                    </a:cubicBezTo>
                    <a:cubicBezTo>
                      <a:pt x="98" y="63"/>
                      <a:pt x="78" y="77"/>
                      <a:pt x="53" y="80"/>
                    </a:cubicBezTo>
                    <a:cubicBezTo>
                      <a:pt x="32" y="82"/>
                      <a:pt x="15" y="76"/>
                      <a:pt x="15" y="76"/>
                    </a:cubicBezTo>
                    <a:cubicBezTo>
                      <a:pt x="13" y="76"/>
                      <a:pt x="12" y="75"/>
                      <a:pt x="11" y="75"/>
                    </a:cubicBezTo>
                    <a:cubicBezTo>
                      <a:pt x="5" y="75"/>
                      <a:pt x="0" y="80"/>
                      <a:pt x="0" y="86"/>
                    </a:cubicBezTo>
                    <a:cubicBezTo>
                      <a:pt x="0" y="91"/>
                      <a:pt x="3" y="95"/>
                      <a:pt x="7" y="96"/>
                    </a:cubicBezTo>
                    <a:cubicBezTo>
                      <a:pt x="8" y="97"/>
                      <a:pt x="22" y="102"/>
                      <a:pt x="43" y="102"/>
                    </a:cubicBezTo>
                    <a:cubicBezTo>
                      <a:pt x="47" y="102"/>
                      <a:pt x="51" y="102"/>
                      <a:pt x="55" y="102"/>
                    </a:cubicBezTo>
                    <a:cubicBezTo>
                      <a:pt x="76" y="99"/>
                      <a:pt x="104" y="89"/>
                      <a:pt x="126" y="57"/>
                    </a:cubicBezTo>
                    <a:cubicBezTo>
                      <a:pt x="130" y="64"/>
                      <a:pt x="132" y="71"/>
                      <a:pt x="133" y="79"/>
                    </a:cubicBezTo>
                    <a:cubicBezTo>
                      <a:pt x="133" y="79"/>
                      <a:pt x="133" y="79"/>
                      <a:pt x="133" y="79"/>
                    </a:cubicBezTo>
                    <a:cubicBezTo>
                      <a:pt x="134" y="85"/>
                      <a:pt x="139" y="89"/>
                      <a:pt x="144" y="89"/>
                    </a:cubicBezTo>
                    <a:cubicBezTo>
                      <a:pt x="150" y="89"/>
                      <a:pt x="155" y="84"/>
                      <a:pt x="155" y="78"/>
                    </a:cubicBezTo>
                    <a:cubicBezTo>
                      <a:pt x="155" y="77"/>
                      <a:pt x="155" y="77"/>
                      <a:pt x="155" y="76"/>
                    </a:cubicBezTo>
                    <a:close/>
                  </a:path>
                </a:pathLst>
              </a:custGeom>
              <a:solidFill>
                <a:srgbClr val="7F4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7" name="Freeform 145"/>
              <p:cNvSpPr>
                <a:spLocks/>
              </p:cNvSpPr>
              <p:nvPr/>
            </p:nvSpPr>
            <p:spPr bwMode="auto">
              <a:xfrm>
                <a:off x="1762126" y="4991100"/>
                <a:ext cx="63500" cy="111125"/>
              </a:xfrm>
              <a:custGeom>
                <a:avLst/>
                <a:gdLst>
                  <a:gd name="T0" fmla="*/ 5 w 38"/>
                  <a:gd name="T1" fmla="*/ 0 h 65"/>
                  <a:gd name="T2" fmla="*/ 0 w 38"/>
                  <a:gd name="T3" fmla="*/ 0 h 65"/>
                  <a:gd name="T4" fmla="*/ 27 w 38"/>
                  <a:gd name="T5" fmla="*/ 32 h 65"/>
                  <a:gd name="T6" fmla="*/ 0 w 38"/>
                  <a:gd name="T7" fmla="*/ 64 h 65"/>
                  <a:gd name="T8" fmla="*/ 5 w 38"/>
                  <a:gd name="T9" fmla="*/ 65 h 65"/>
                  <a:gd name="T10" fmla="*/ 38 w 38"/>
                  <a:gd name="T11" fmla="*/ 32 h 65"/>
                  <a:gd name="T12" fmla="*/ 5 w 38"/>
                  <a:gd name="T13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65">
                    <a:moveTo>
                      <a:pt x="5" y="0"/>
                    </a:moveTo>
                    <a:cubicBezTo>
                      <a:pt x="3" y="0"/>
                      <a:pt x="2" y="0"/>
                      <a:pt x="0" y="0"/>
                    </a:cubicBezTo>
                    <a:cubicBezTo>
                      <a:pt x="15" y="3"/>
                      <a:pt x="27" y="16"/>
                      <a:pt x="27" y="32"/>
                    </a:cubicBezTo>
                    <a:cubicBezTo>
                      <a:pt x="27" y="48"/>
                      <a:pt x="15" y="62"/>
                      <a:pt x="0" y="64"/>
                    </a:cubicBezTo>
                    <a:cubicBezTo>
                      <a:pt x="2" y="65"/>
                      <a:pt x="3" y="65"/>
                      <a:pt x="5" y="65"/>
                    </a:cubicBezTo>
                    <a:cubicBezTo>
                      <a:pt x="23" y="65"/>
                      <a:pt x="38" y="50"/>
                      <a:pt x="38" y="32"/>
                    </a:cubicBezTo>
                    <a:cubicBezTo>
                      <a:pt x="38" y="14"/>
                      <a:pt x="23" y="0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7304654" y="2820564"/>
            <a:ext cx="2775618" cy="2248415"/>
            <a:chOff x="7304654" y="2820564"/>
            <a:chExt cx="2775618" cy="2248415"/>
          </a:xfrm>
        </p:grpSpPr>
        <p:sp>
          <p:nvSpPr>
            <p:cNvPr id="260" name="任意多边形 259"/>
            <p:cNvSpPr/>
            <p:nvPr/>
          </p:nvSpPr>
          <p:spPr>
            <a:xfrm>
              <a:off x="7660922" y="2820564"/>
              <a:ext cx="2419350" cy="885825"/>
            </a:xfrm>
            <a:custGeom>
              <a:avLst/>
              <a:gdLst>
                <a:gd name="connsiteX0" fmla="*/ 0 w 2419350"/>
                <a:gd name="connsiteY0" fmla="*/ 885825 h 885825"/>
                <a:gd name="connsiteX1" fmla="*/ 1343025 w 2419350"/>
                <a:gd name="connsiteY1" fmla="*/ 0 h 885825"/>
                <a:gd name="connsiteX2" fmla="*/ 2419350 w 2419350"/>
                <a:gd name="connsiteY2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9350" h="885825">
                  <a:moveTo>
                    <a:pt x="0" y="885825"/>
                  </a:moveTo>
                  <a:lnTo>
                    <a:pt x="1343025" y="0"/>
                  </a:lnTo>
                  <a:lnTo>
                    <a:pt x="2419350" y="0"/>
                  </a:lnTo>
                </a:path>
              </a:pathLst>
            </a:custGeom>
            <a:noFill/>
            <a:ln w="19050"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5" name="任意多边形 264"/>
            <p:cNvSpPr/>
            <p:nvPr/>
          </p:nvSpPr>
          <p:spPr>
            <a:xfrm>
              <a:off x="7686321" y="4095430"/>
              <a:ext cx="1816100" cy="0"/>
            </a:xfrm>
            <a:custGeom>
              <a:avLst/>
              <a:gdLst>
                <a:gd name="connsiteX0" fmla="*/ 0 w 1816100"/>
                <a:gd name="connsiteY0" fmla="*/ 0 h 0"/>
                <a:gd name="connsiteX1" fmla="*/ 1816100 w 18161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16100">
                  <a:moveTo>
                    <a:pt x="0" y="0"/>
                  </a:moveTo>
                  <a:lnTo>
                    <a:pt x="1816100" y="0"/>
                  </a:lnTo>
                </a:path>
              </a:pathLst>
            </a:custGeom>
            <a:noFill/>
            <a:ln w="19050"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7" name="任意多边形 266"/>
            <p:cNvSpPr/>
            <p:nvPr/>
          </p:nvSpPr>
          <p:spPr>
            <a:xfrm flipV="1">
              <a:off x="7367503" y="4991099"/>
              <a:ext cx="2296659" cy="45719"/>
            </a:xfrm>
            <a:custGeom>
              <a:avLst/>
              <a:gdLst>
                <a:gd name="connsiteX0" fmla="*/ 2095500 w 2095500"/>
                <a:gd name="connsiteY0" fmla="*/ 0 h 0"/>
                <a:gd name="connsiteX1" fmla="*/ 0 w 20955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0">
                  <a:moveTo>
                    <a:pt x="2095500" y="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0" name="椭圆 269"/>
            <p:cNvSpPr/>
            <p:nvPr/>
          </p:nvSpPr>
          <p:spPr>
            <a:xfrm>
              <a:off x="7585188" y="3677769"/>
              <a:ext cx="87129" cy="8712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1" name="椭圆 270"/>
            <p:cNvSpPr/>
            <p:nvPr/>
          </p:nvSpPr>
          <p:spPr>
            <a:xfrm>
              <a:off x="7608626" y="4053001"/>
              <a:ext cx="87129" cy="8712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2" name="椭圆 271"/>
            <p:cNvSpPr/>
            <p:nvPr/>
          </p:nvSpPr>
          <p:spPr>
            <a:xfrm>
              <a:off x="7304654" y="4981850"/>
              <a:ext cx="87129" cy="8712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33" name="组合 232"/>
          <p:cNvGrpSpPr/>
          <p:nvPr/>
        </p:nvGrpSpPr>
        <p:grpSpPr>
          <a:xfrm>
            <a:off x="9475447" y="4851514"/>
            <a:ext cx="2372282" cy="996547"/>
            <a:chOff x="9475447" y="4851514"/>
            <a:chExt cx="2372282" cy="996547"/>
          </a:xfrm>
        </p:grpSpPr>
        <p:grpSp>
          <p:nvGrpSpPr>
            <p:cNvPr id="5" name="组合 4"/>
            <p:cNvGrpSpPr/>
            <p:nvPr/>
          </p:nvGrpSpPr>
          <p:grpSpPr>
            <a:xfrm>
              <a:off x="10467543" y="4851514"/>
              <a:ext cx="1380186" cy="996547"/>
              <a:chOff x="10554946" y="4749383"/>
              <a:chExt cx="1380186" cy="996547"/>
            </a:xfrm>
          </p:grpSpPr>
          <p:sp>
            <p:nvSpPr>
              <p:cNvPr id="73" name="Rectangle 71"/>
              <p:cNvSpPr>
                <a:spLocks noChangeArrowheads="1"/>
              </p:cNvSpPr>
              <p:nvPr/>
            </p:nvSpPr>
            <p:spPr bwMode="auto">
              <a:xfrm>
                <a:off x="10554946" y="4749383"/>
                <a:ext cx="6223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2200" b="1" i="0" u="none" strike="noStrike" cap="none" normalizeH="0" baseline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快餐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</a:endParaRPr>
              </a:p>
            </p:txBody>
          </p:sp>
          <p:sp>
            <p:nvSpPr>
              <p:cNvPr id="74" name="Rectangle 72"/>
              <p:cNvSpPr>
                <a:spLocks noChangeArrowheads="1"/>
              </p:cNvSpPr>
              <p:nvPr/>
            </p:nvSpPr>
            <p:spPr bwMode="auto">
              <a:xfrm>
                <a:off x="10554946" y="5068822"/>
                <a:ext cx="1380186" cy="677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4400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Impact" panose="020B0806030902050204" pitchFamily="34" charset="0"/>
                    <a:ea typeface="微软雅黑" panose="020B0503020204020204" pitchFamily="34" charset="-122"/>
                  </a:rPr>
                  <a:t>30.4%</a:t>
                </a:r>
                <a:endParaRPr kumimoji="0" lang="zh-CN" altLang="zh-CN" sz="4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07" name="组合 206"/>
            <p:cNvGrpSpPr/>
            <p:nvPr/>
          </p:nvGrpSpPr>
          <p:grpSpPr>
            <a:xfrm>
              <a:off x="9475447" y="4918617"/>
              <a:ext cx="922336" cy="749300"/>
              <a:chOff x="1522413" y="3128962"/>
              <a:chExt cx="1000125" cy="749300"/>
            </a:xfrm>
          </p:grpSpPr>
          <p:sp>
            <p:nvSpPr>
              <p:cNvPr id="192" name="Freeform 190"/>
              <p:cNvSpPr>
                <a:spLocks/>
              </p:cNvSpPr>
              <p:nvPr/>
            </p:nvSpPr>
            <p:spPr bwMode="auto">
              <a:xfrm>
                <a:off x="1585913" y="3128962"/>
                <a:ext cx="873125" cy="373063"/>
              </a:xfrm>
              <a:custGeom>
                <a:avLst/>
                <a:gdLst>
                  <a:gd name="T0" fmla="*/ 516 w 516"/>
                  <a:gd name="T1" fmla="*/ 221 h 221"/>
                  <a:gd name="T2" fmla="*/ 516 w 516"/>
                  <a:gd name="T3" fmla="*/ 184 h 221"/>
                  <a:gd name="T4" fmla="*/ 333 w 516"/>
                  <a:gd name="T5" fmla="*/ 0 h 221"/>
                  <a:gd name="T6" fmla="*/ 183 w 516"/>
                  <a:gd name="T7" fmla="*/ 0 h 221"/>
                  <a:gd name="T8" fmla="*/ 0 w 516"/>
                  <a:gd name="T9" fmla="*/ 184 h 221"/>
                  <a:gd name="T10" fmla="*/ 0 w 516"/>
                  <a:gd name="T11" fmla="*/ 221 h 221"/>
                  <a:gd name="T12" fmla="*/ 516 w 516"/>
                  <a:gd name="T13" fmla="*/ 22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6" h="221">
                    <a:moveTo>
                      <a:pt x="516" y="221"/>
                    </a:moveTo>
                    <a:cubicBezTo>
                      <a:pt x="516" y="184"/>
                      <a:pt x="516" y="184"/>
                      <a:pt x="516" y="184"/>
                    </a:cubicBezTo>
                    <a:cubicBezTo>
                      <a:pt x="516" y="82"/>
                      <a:pt x="434" y="0"/>
                      <a:pt x="333" y="0"/>
                    </a:cubicBezTo>
                    <a:cubicBezTo>
                      <a:pt x="183" y="0"/>
                      <a:pt x="183" y="0"/>
                      <a:pt x="183" y="0"/>
                    </a:cubicBezTo>
                    <a:cubicBezTo>
                      <a:pt x="82" y="0"/>
                      <a:pt x="0" y="82"/>
                      <a:pt x="0" y="184"/>
                    </a:cubicBezTo>
                    <a:cubicBezTo>
                      <a:pt x="0" y="221"/>
                      <a:pt x="0" y="221"/>
                      <a:pt x="0" y="221"/>
                    </a:cubicBezTo>
                    <a:lnTo>
                      <a:pt x="516" y="221"/>
                    </a:lnTo>
                    <a:close/>
                  </a:path>
                </a:pathLst>
              </a:custGeom>
              <a:solidFill>
                <a:srgbClr val="FFA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3" name="Freeform 191"/>
              <p:cNvSpPr>
                <a:spLocks/>
              </p:cNvSpPr>
              <p:nvPr/>
            </p:nvSpPr>
            <p:spPr bwMode="auto">
              <a:xfrm>
                <a:off x="1585913" y="3128962"/>
                <a:ext cx="436563" cy="373063"/>
              </a:xfrm>
              <a:custGeom>
                <a:avLst/>
                <a:gdLst>
                  <a:gd name="T0" fmla="*/ 258 w 258"/>
                  <a:gd name="T1" fmla="*/ 0 h 221"/>
                  <a:gd name="T2" fmla="*/ 183 w 258"/>
                  <a:gd name="T3" fmla="*/ 0 h 221"/>
                  <a:gd name="T4" fmla="*/ 0 w 258"/>
                  <a:gd name="T5" fmla="*/ 184 h 221"/>
                  <a:gd name="T6" fmla="*/ 0 w 258"/>
                  <a:gd name="T7" fmla="*/ 221 h 221"/>
                  <a:gd name="T8" fmla="*/ 258 w 258"/>
                  <a:gd name="T9" fmla="*/ 221 h 221"/>
                  <a:gd name="T10" fmla="*/ 258 w 258"/>
                  <a:gd name="T1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8" h="221">
                    <a:moveTo>
                      <a:pt x="258" y="0"/>
                    </a:moveTo>
                    <a:cubicBezTo>
                      <a:pt x="183" y="0"/>
                      <a:pt x="183" y="0"/>
                      <a:pt x="183" y="0"/>
                    </a:cubicBezTo>
                    <a:cubicBezTo>
                      <a:pt x="82" y="0"/>
                      <a:pt x="0" y="82"/>
                      <a:pt x="0" y="184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258" y="221"/>
                      <a:pt x="258" y="221"/>
                      <a:pt x="258" y="221"/>
                    </a:cubicBezTo>
                    <a:lnTo>
                      <a:pt x="258" y="0"/>
                    </a:lnTo>
                    <a:close/>
                  </a:path>
                </a:pathLst>
              </a:custGeom>
              <a:solidFill>
                <a:srgbClr val="FF98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4" name="Oval 192"/>
              <p:cNvSpPr>
                <a:spLocks noChangeArrowheads="1"/>
              </p:cNvSpPr>
              <p:nvPr/>
            </p:nvSpPr>
            <p:spPr bwMode="auto">
              <a:xfrm>
                <a:off x="1711326" y="3316287"/>
                <a:ext cx="60325" cy="63500"/>
              </a:xfrm>
              <a:prstGeom prst="ellipse">
                <a:avLst/>
              </a:prstGeom>
              <a:solidFill>
                <a:srgbClr val="804C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5" name="Oval 193"/>
              <p:cNvSpPr>
                <a:spLocks noChangeArrowheads="1"/>
              </p:cNvSpPr>
              <p:nvPr/>
            </p:nvSpPr>
            <p:spPr bwMode="auto">
              <a:xfrm>
                <a:off x="1866901" y="3222625"/>
                <a:ext cx="61913" cy="63500"/>
              </a:xfrm>
              <a:prstGeom prst="ellipse">
                <a:avLst/>
              </a:prstGeom>
              <a:solidFill>
                <a:srgbClr val="804C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6" name="Oval 194"/>
              <p:cNvSpPr>
                <a:spLocks noChangeArrowheads="1"/>
              </p:cNvSpPr>
              <p:nvPr/>
            </p:nvSpPr>
            <p:spPr bwMode="auto">
              <a:xfrm>
                <a:off x="2273301" y="3316287"/>
                <a:ext cx="61913" cy="63500"/>
              </a:xfrm>
              <a:prstGeom prst="ellipse">
                <a:avLst/>
              </a:prstGeom>
              <a:solidFill>
                <a:srgbClr val="BD72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7" name="Oval 195"/>
              <p:cNvSpPr>
                <a:spLocks noChangeArrowheads="1"/>
              </p:cNvSpPr>
              <p:nvPr/>
            </p:nvSpPr>
            <p:spPr bwMode="auto">
              <a:xfrm>
                <a:off x="2116138" y="3222625"/>
                <a:ext cx="61913" cy="63500"/>
              </a:xfrm>
              <a:prstGeom prst="ellipse">
                <a:avLst/>
              </a:prstGeom>
              <a:solidFill>
                <a:srgbClr val="BD72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8" name="Oval 196"/>
              <p:cNvSpPr>
                <a:spLocks noChangeArrowheads="1"/>
              </p:cNvSpPr>
              <p:nvPr/>
            </p:nvSpPr>
            <p:spPr bwMode="auto">
              <a:xfrm>
                <a:off x="1992313" y="3316287"/>
                <a:ext cx="60325" cy="63500"/>
              </a:xfrm>
              <a:prstGeom prst="ellipse">
                <a:avLst/>
              </a:prstGeom>
              <a:solidFill>
                <a:srgbClr val="BD72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9" name="Freeform 197"/>
              <p:cNvSpPr>
                <a:spLocks/>
              </p:cNvSpPr>
              <p:nvPr/>
            </p:nvSpPr>
            <p:spPr bwMode="auto">
              <a:xfrm>
                <a:off x="1992313" y="3316287"/>
                <a:ext cx="30163" cy="63500"/>
              </a:xfrm>
              <a:custGeom>
                <a:avLst/>
                <a:gdLst>
                  <a:gd name="T0" fmla="*/ 18 w 18"/>
                  <a:gd name="T1" fmla="*/ 0 h 37"/>
                  <a:gd name="T2" fmla="*/ 0 w 18"/>
                  <a:gd name="T3" fmla="*/ 18 h 37"/>
                  <a:gd name="T4" fmla="*/ 18 w 18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37">
                    <a:moveTo>
                      <a:pt x="18" y="0"/>
                    </a:moveTo>
                    <a:cubicBezTo>
                      <a:pt x="8" y="0"/>
                      <a:pt x="0" y="8"/>
                      <a:pt x="0" y="18"/>
                    </a:cubicBezTo>
                    <a:cubicBezTo>
                      <a:pt x="0" y="29"/>
                      <a:pt x="8" y="37"/>
                      <a:pt x="18" y="37"/>
                    </a:cubicBezTo>
                  </a:path>
                </a:pathLst>
              </a:custGeom>
              <a:solidFill>
                <a:srgbClr val="804C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0" name="Freeform 198"/>
              <p:cNvSpPr>
                <a:spLocks/>
              </p:cNvSpPr>
              <p:nvPr/>
            </p:nvSpPr>
            <p:spPr bwMode="auto">
              <a:xfrm>
                <a:off x="1585913" y="3535362"/>
                <a:ext cx="873125" cy="187325"/>
              </a:xfrm>
              <a:custGeom>
                <a:avLst/>
                <a:gdLst>
                  <a:gd name="T0" fmla="*/ 461 w 516"/>
                  <a:gd name="T1" fmla="*/ 0 h 111"/>
                  <a:gd name="T2" fmla="*/ 55 w 516"/>
                  <a:gd name="T3" fmla="*/ 0 h 111"/>
                  <a:gd name="T4" fmla="*/ 0 w 516"/>
                  <a:gd name="T5" fmla="*/ 55 h 111"/>
                  <a:gd name="T6" fmla="*/ 55 w 516"/>
                  <a:gd name="T7" fmla="*/ 111 h 111"/>
                  <a:gd name="T8" fmla="*/ 461 w 516"/>
                  <a:gd name="T9" fmla="*/ 111 h 111"/>
                  <a:gd name="T10" fmla="*/ 516 w 516"/>
                  <a:gd name="T11" fmla="*/ 55 h 111"/>
                  <a:gd name="T12" fmla="*/ 461 w 516"/>
                  <a:gd name="T13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6" h="111">
                    <a:moveTo>
                      <a:pt x="461" y="0"/>
                    </a:moveTo>
                    <a:cubicBezTo>
                      <a:pt x="55" y="0"/>
                      <a:pt x="55" y="0"/>
                      <a:pt x="55" y="0"/>
                    </a:cubicBezTo>
                    <a:cubicBezTo>
                      <a:pt x="25" y="0"/>
                      <a:pt x="0" y="25"/>
                      <a:pt x="0" y="55"/>
                    </a:cubicBezTo>
                    <a:cubicBezTo>
                      <a:pt x="0" y="86"/>
                      <a:pt x="25" y="111"/>
                      <a:pt x="55" y="111"/>
                    </a:cubicBezTo>
                    <a:cubicBezTo>
                      <a:pt x="461" y="111"/>
                      <a:pt x="461" y="111"/>
                      <a:pt x="461" y="111"/>
                    </a:cubicBezTo>
                    <a:cubicBezTo>
                      <a:pt x="492" y="111"/>
                      <a:pt x="516" y="86"/>
                      <a:pt x="516" y="55"/>
                    </a:cubicBezTo>
                    <a:cubicBezTo>
                      <a:pt x="516" y="25"/>
                      <a:pt x="492" y="0"/>
                      <a:pt x="461" y="0"/>
                    </a:cubicBezTo>
                    <a:close/>
                  </a:path>
                </a:pathLst>
              </a:custGeom>
              <a:solidFill>
                <a:srgbClr val="FF5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1" name="Freeform 199"/>
              <p:cNvSpPr>
                <a:spLocks/>
              </p:cNvSpPr>
              <p:nvPr/>
            </p:nvSpPr>
            <p:spPr bwMode="auto">
              <a:xfrm>
                <a:off x="1585913" y="3535362"/>
                <a:ext cx="436563" cy="187325"/>
              </a:xfrm>
              <a:custGeom>
                <a:avLst/>
                <a:gdLst>
                  <a:gd name="T0" fmla="*/ 258 w 258"/>
                  <a:gd name="T1" fmla="*/ 0 h 111"/>
                  <a:gd name="T2" fmla="*/ 55 w 258"/>
                  <a:gd name="T3" fmla="*/ 0 h 111"/>
                  <a:gd name="T4" fmla="*/ 0 w 258"/>
                  <a:gd name="T5" fmla="*/ 55 h 111"/>
                  <a:gd name="T6" fmla="*/ 55 w 258"/>
                  <a:gd name="T7" fmla="*/ 111 h 111"/>
                  <a:gd name="T8" fmla="*/ 258 w 258"/>
                  <a:gd name="T9" fmla="*/ 111 h 111"/>
                  <a:gd name="T10" fmla="*/ 258 w 258"/>
                  <a:gd name="T11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8" h="111">
                    <a:moveTo>
                      <a:pt x="258" y="0"/>
                    </a:moveTo>
                    <a:cubicBezTo>
                      <a:pt x="55" y="0"/>
                      <a:pt x="55" y="0"/>
                      <a:pt x="55" y="0"/>
                    </a:cubicBezTo>
                    <a:cubicBezTo>
                      <a:pt x="25" y="0"/>
                      <a:pt x="0" y="25"/>
                      <a:pt x="0" y="55"/>
                    </a:cubicBezTo>
                    <a:cubicBezTo>
                      <a:pt x="0" y="86"/>
                      <a:pt x="25" y="111"/>
                      <a:pt x="55" y="111"/>
                    </a:cubicBezTo>
                    <a:cubicBezTo>
                      <a:pt x="258" y="111"/>
                      <a:pt x="258" y="111"/>
                      <a:pt x="258" y="111"/>
                    </a:cubicBezTo>
                    <a:lnTo>
                      <a:pt x="258" y="0"/>
                    </a:lnTo>
                    <a:close/>
                  </a:path>
                </a:pathLst>
              </a:custGeom>
              <a:solidFill>
                <a:srgbClr val="BD3C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2" name="Freeform 200"/>
              <p:cNvSpPr>
                <a:spLocks/>
              </p:cNvSpPr>
              <p:nvPr/>
            </p:nvSpPr>
            <p:spPr bwMode="auto">
              <a:xfrm>
                <a:off x="1522413" y="3690937"/>
                <a:ext cx="1000125" cy="187325"/>
              </a:xfrm>
              <a:custGeom>
                <a:avLst/>
                <a:gdLst>
                  <a:gd name="T0" fmla="*/ 590 w 590"/>
                  <a:gd name="T1" fmla="*/ 56 h 111"/>
                  <a:gd name="T2" fmla="*/ 535 w 590"/>
                  <a:gd name="T3" fmla="*/ 111 h 111"/>
                  <a:gd name="T4" fmla="*/ 55 w 590"/>
                  <a:gd name="T5" fmla="*/ 111 h 111"/>
                  <a:gd name="T6" fmla="*/ 0 w 590"/>
                  <a:gd name="T7" fmla="*/ 56 h 111"/>
                  <a:gd name="T8" fmla="*/ 55 w 590"/>
                  <a:gd name="T9" fmla="*/ 0 h 111"/>
                  <a:gd name="T10" fmla="*/ 535 w 590"/>
                  <a:gd name="T11" fmla="*/ 0 h 111"/>
                  <a:gd name="T12" fmla="*/ 590 w 590"/>
                  <a:gd name="T13" fmla="*/ 56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0" h="111">
                    <a:moveTo>
                      <a:pt x="590" y="56"/>
                    </a:moveTo>
                    <a:cubicBezTo>
                      <a:pt x="590" y="86"/>
                      <a:pt x="565" y="111"/>
                      <a:pt x="535" y="111"/>
                    </a:cubicBezTo>
                    <a:cubicBezTo>
                      <a:pt x="55" y="111"/>
                      <a:pt x="55" y="111"/>
                      <a:pt x="55" y="111"/>
                    </a:cubicBezTo>
                    <a:cubicBezTo>
                      <a:pt x="25" y="111"/>
                      <a:pt x="0" y="86"/>
                      <a:pt x="0" y="56"/>
                    </a:cubicBezTo>
                    <a:cubicBezTo>
                      <a:pt x="0" y="25"/>
                      <a:pt x="25" y="0"/>
                      <a:pt x="55" y="0"/>
                    </a:cubicBezTo>
                    <a:cubicBezTo>
                      <a:pt x="535" y="0"/>
                      <a:pt x="535" y="0"/>
                      <a:pt x="535" y="0"/>
                    </a:cubicBezTo>
                    <a:cubicBezTo>
                      <a:pt x="565" y="0"/>
                      <a:pt x="590" y="25"/>
                      <a:pt x="590" y="56"/>
                    </a:cubicBezTo>
                    <a:close/>
                  </a:path>
                </a:pathLst>
              </a:custGeom>
              <a:solidFill>
                <a:srgbClr val="FFA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3" name="Freeform 201"/>
              <p:cNvSpPr>
                <a:spLocks/>
              </p:cNvSpPr>
              <p:nvPr/>
            </p:nvSpPr>
            <p:spPr bwMode="auto">
              <a:xfrm>
                <a:off x="1522413" y="3690937"/>
                <a:ext cx="500063" cy="187325"/>
              </a:xfrm>
              <a:custGeom>
                <a:avLst/>
                <a:gdLst>
                  <a:gd name="T0" fmla="*/ 295 w 295"/>
                  <a:gd name="T1" fmla="*/ 0 h 111"/>
                  <a:gd name="T2" fmla="*/ 55 w 295"/>
                  <a:gd name="T3" fmla="*/ 0 h 111"/>
                  <a:gd name="T4" fmla="*/ 0 w 295"/>
                  <a:gd name="T5" fmla="*/ 56 h 111"/>
                  <a:gd name="T6" fmla="*/ 55 w 295"/>
                  <a:gd name="T7" fmla="*/ 111 h 111"/>
                  <a:gd name="T8" fmla="*/ 295 w 295"/>
                  <a:gd name="T9" fmla="*/ 111 h 111"/>
                  <a:gd name="T10" fmla="*/ 295 w 295"/>
                  <a:gd name="T11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5" h="111">
                    <a:moveTo>
                      <a:pt x="295" y="0"/>
                    </a:moveTo>
                    <a:cubicBezTo>
                      <a:pt x="55" y="0"/>
                      <a:pt x="55" y="0"/>
                      <a:pt x="55" y="0"/>
                    </a:cubicBezTo>
                    <a:cubicBezTo>
                      <a:pt x="25" y="0"/>
                      <a:pt x="0" y="25"/>
                      <a:pt x="0" y="56"/>
                    </a:cubicBezTo>
                    <a:cubicBezTo>
                      <a:pt x="0" y="86"/>
                      <a:pt x="25" y="111"/>
                      <a:pt x="55" y="111"/>
                    </a:cubicBezTo>
                    <a:cubicBezTo>
                      <a:pt x="295" y="111"/>
                      <a:pt x="295" y="111"/>
                      <a:pt x="295" y="111"/>
                    </a:cubicBezTo>
                    <a:lnTo>
                      <a:pt x="295" y="0"/>
                    </a:lnTo>
                    <a:close/>
                  </a:path>
                </a:pathLst>
              </a:custGeom>
              <a:solidFill>
                <a:srgbClr val="FF98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4" name="Freeform 202"/>
              <p:cNvSpPr>
                <a:spLocks/>
              </p:cNvSpPr>
              <p:nvPr/>
            </p:nvSpPr>
            <p:spPr bwMode="auto">
              <a:xfrm>
                <a:off x="1711326" y="3535362"/>
                <a:ext cx="623888" cy="250825"/>
              </a:xfrm>
              <a:custGeom>
                <a:avLst/>
                <a:gdLst>
                  <a:gd name="T0" fmla="*/ 0 w 393"/>
                  <a:gd name="T1" fmla="*/ 20 h 158"/>
                  <a:gd name="T2" fmla="*/ 196 w 393"/>
                  <a:gd name="T3" fmla="*/ 0 h 158"/>
                  <a:gd name="T4" fmla="*/ 393 w 393"/>
                  <a:gd name="T5" fmla="*/ 20 h 158"/>
                  <a:gd name="T6" fmla="*/ 196 w 393"/>
                  <a:gd name="T7" fmla="*/ 158 h 158"/>
                  <a:gd name="T8" fmla="*/ 0 w 393"/>
                  <a:gd name="T9" fmla="*/ 2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3" h="158">
                    <a:moveTo>
                      <a:pt x="0" y="20"/>
                    </a:moveTo>
                    <a:lnTo>
                      <a:pt x="196" y="0"/>
                    </a:lnTo>
                    <a:lnTo>
                      <a:pt x="393" y="20"/>
                    </a:lnTo>
                    <a:lnTo>
                      <a:pt x="196" y="158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E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5" name="Freeform 203"/>
              <p:cNvSpPr>
                <a:spLocks/>
              </p:cNvSpPr>
              <p:nvPr/>
            </p:nvSpPr>
            <p:spPr bwMode="auto">
              <a:xfrm>
                <a:off x="1711326" y="3535362"/>
                <a:ext cx="311150" cy="250825"/>
              </a:xfrm>
              <a:custGeom>
                <a:avLst/>
                <a:gdLst>
                  <a:gd name="T0" fmla="*/ 0 w 196"/>
                  <a:gd name="T1" fmla="*/ 20 h 158"/>
                  <a:gd name="T2" fmla="*/ 196 w 196"/>
                  <a:gd name="T3" fmla="*/ 0 h 158"/>
                  <a:gd name="T4" fmla="*/ 196 w 196"/>
                  <a:gd name="T5" fmla="*/ 158 h 158"/>
                  <a:gd name="T6" fmla="*/ 0 w 196"/>
                  <a:gd name="T7" fmla="*/ 2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6" h="158">
                    <a:moveTo>
                      <a:pt x="0" y="20"/>
                    </a:moveTo>
                    <a:lnTo>
                      <a:pt x="196" y="0"/>
                    </a:lnTo>
                    <a:lnTo>
                      <a:pt x="196" y="158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DA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6" name="Freeform 204"/>
              <p:cNvSpPr>
                <a:spLocks/>
              </p:cNvSpPr>
              <p:nvPr/>
            </p:nvSpPr>
            <p:spPr bwMode="auto">
              <a:xfrm>
                <a:off x="1522413" y="3471862"/>
                <a:ext cx="1000125" cy="95250"/>
              </a:xfrm>
              <a:custGeom>
                <a:avLst/>
                <a:gdLst>
                  <a:gd name="T0" fmla="*/ 590 w 590"/>
                  <a:gd name="T1" fmla="*/ 28 h 56"/>
                  <a:gd name="T2" fmla="*/ 563 w 590"/>
                  <a:gd name="T3" fmla="*/ 56 h 56"/>
                  <a:gd name="T4" fmla="*/ 28 w 590"/>
                  <a:gd name="T5" fmla="*/ 56 h 56"/>
                  <a:gd name="T6" fmla="*/ 0 w 590"/>
                  <a:gd name="T7" fmla="*/ 28 h 56"/>
                  <a:gd name="T8" fmla="*/ 28 w 590"/>
                  <a:gd name="T9" fmla="*/ 0 h 56"/>
                  <a:gd name="T10" fmla="*/ 563 w 590"/>
                  <a:gd name="T11" fmla="*/ 0 h 56"/>
                  <a:gd name="T12" fmla="*/ 590 w 590"/>
                  <a:gd name="T13" fmla="*/ 2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0" h="56">
                    <a:moveTo>
                      <a:pt x="590" y="28"/>
                    </a:moveTo>
                    <a:cubicBezTo>
                      <a:pt x="590" y="43"/>
                      <a:pt x="578" y="56"/>
                      <a:pt x="563" y="56"/>
                    </a:cubicBezTo>
                    <a:cubicBezTo>
                      <a:pt x="28" y="56"/>
                      <a:pt x="28" y="56"/>
                      <a:pt x="28" y="56"/>
                    </a:cubicBezTo>
                    <a:cubicBezTo>
                      <a:pt x="12" y="56"/>
                      <a:pt x="0" y="43"/>
                      <a:pt x="0" y="28"/>
                    </a:cubicBezTo>
                    <a:cubicBezTo>
                      <a:pt x="0" y="13"/>
                      <a:pt x="12" y="0"/>
                      <a:pt x="28" y="0"/>
                    </a:cubicBezTo>
                    <a:cubicBezTo>
                      <a:pt x="563" y="0"/>
                      <a:pt x="563" y="0"/>
                      <a:pt x="563" y="0"/>
                    </a:cubicBezTo>
                    <a:cubicBezTo>
                      <a:pt x="578" y="0"/>
                      <a:pt x="590" y="13"/>
                      <a:pt x="590" y="28"/>
                    </a:cubicBezTo>
                    <a:close/>
                  </a:path>
                </a:pathLst>
              </a:custGeom>
              <a:solidFill>
                <a:srgbClr val="91DC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Freeform 206"/>
              <p:cNvSpPr>
                <a:spLocks/>
              </p:cNvSpPr>
              <p:nvPr/>
            </p:nvSpPr>
            <p:spPr bwMode="auto">
              <a:xfrm>
                <a:off x="1522413" y="3471862"/>
                <a:ext cx="500063" cy="95250"/>
              </a:xfrm>
              <a:custGeom>
                <a:avLst/>
                <a:gdLst>
                  <a:gd name="T0" fmla="*/ 295 w 295"/>
                  <a:gd name="T1" fmla="*/ 0 h 56"/>
                  <a:gd name="T2" fmla="*/ 28 w 295"/>
                  <a:gd name="T3" fmla="*/ 0 h 56"/>
                  <a:gd name="T4" fmla="*/ 0 w 295"/>
                  <a:gd name="T5" fmla="*/ 28 h 56"/>
                  <a:gd name="T6" fmla="*/ 28 w 295"/>
                  <a:gd name="T7" fmla="*/ 56 h 56"/>
                  <a:gd name="T8" fmla="*/ 295 w 295"/>
                  <a:gd name="T9" fmla="*/ 56 h 56"/>
                  <a:gd name="T10" fmla="*/ 295 w 295"/>
                  <a:gd name="T11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5" h="56">
                    <a:moveTo>
                      <a:pt x="295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12" y="0"/>
                      <a:pt x="0" y="13"/>
                      <a:pt x="0" y="28"/>
                    </a:cubicBezTo>
                    <a:cubicBezTo>
                      <a:pt x="0" y="43"/>
                      <a:pt x="12" y="56"/>
                      <a:pt x="28" y="56"/>
                    </a:cubicBezTo>
                    <a:cubicBezTo>
                      <a:pt x="295" y="56"/>
                      <a:pt x="295" y="56"/>
                      <a:pt x="295" y="56"/>
                    </a:cubicBezTo>
                    <a:lnTo>
                      <a:pt x="295" y="0"/>
                    </a:lnTo>
                    <a:close/>
                  </a:path>
                </a:pathLst>
              </a:custGeom>
              <a:solidFill>
                <a:srgbClr val="64C3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2971702" y="2590800"/>
            <a:ext cx="2557212" cy="2363787"/>
            <a:chOff x="2971702" y="2590800"/>
            <a:chExt cx="2557212" cy="2363787"/>
          </a:xfrm>
        </p:grpSpPr>
        <p:sp>
          <p:nvSpPr>
            <p:cNvPr id="261" name="任意多边形 260"/>
            <p:cNvSpPr/>
            <p:nvPr/>
          </p:nvSpPr>
          <p:spPr>
            <a:xfrm>
              <a:off x="3203221" y="2590800"/>
              <a:ext cx="2286000" cy="927100"/>
            </a:xfrm>
            <a:custGeom>
              <a:avLst/>
              <a:gdLst>
                <a:gd name="connsiteX0" fmla="*/ 2286000 w 2286000"/>
                <a:gd name="connsiteY0" fmla="*/ 927100 h 927100"/>
                <a:gd name="connsiteX1" fmla="*/ 914400 w 2286000"/>
                <a:gd name="connsiteY1" fmla="*/ 0 h 927100"/>
                <a:gd name="connsiteX2" fmla="*/ 0 w 2286000"/>
                <a:gd name="connsiteY2" fmla="*/ 0 h 927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0" h="927100">
                  <a:moveTo>
                    <a:pt x="2286000" y="927100"/>
                  </a:moveTo>
                  <a:lnTo>
                    <a:pt x="91440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2" name="任意多边形 261"/>
            <p:cNvSpPr/>
            <p:nvPr/>
          </p:nvSpPr>
          <p:spPr>
            <a:xfrm>
              <a:off x="3203221" y="3683000"/>
              <a:ext cx="1917700" cy="800100"/>
            </a:xfrm>
            <a:custGeom>
              <a:avLst/>
              <a:gdLst>
                <a:gd name="connsiteX0" fmla="*/ 1917700 w 1917700"/>
                <a:gd name="connsiteY0" fmla="*/ 800100 h 800100"/>
                <a:gd name="connsiteX1" fmla="*/ 584200 w 1917700"/>
                <a:gd name="connsiteY1" fmla="*/ 0 h 800100"/>
                <a:gd name="connsiteX2" fmla="*/ 0 w 1917700"/>
                <a:gd name="connsiteY2" fmla="*/ 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700" h="800100">
                  <a:moveTo>
                    <a:pt x="1917700" y="800100"/>
                  </a:moveTo>
                  <a:lnTo>
                    <a:pt x="58420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4" name="任意多边形 263"/>
            <p:cNvSpPr/>
            <p:nvPr/>
          </p:nvSpPr>
          <p:spPr>
            <a:xfrm flipV="1">
              <a:off x="2971702" y="4866641"/>
              <a:ext cx="2296659" cy="45719"/>
            </a:xfrm>
            <a:custGeom>
              <a:avLst/>
              <a:gdLst>
                <a:gd name="connsiteX0" fmla="*/ 2095500 w 2095500"/>
                <a:gd name="connsiteY0" fmla="*/ 0 h 0"/>
                <a:gd name="connsiteX1" fmla="*/ 0 w 20955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0">
                  <a:moveTo>
                    <a:pt x="2095500" y="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3" name="椭圆 272"/>
            <p:cNvSpPr/>
            <p:nvPr/>
          </p:nvSpPr>
          <p:spPr>
            <a:xfrm>
              <a:off x="5441785" y="3468198"/>
              <a:ext cx="87129" cy="8712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4" name="椭圆 273"/>
            <p:cNvSpPr/>
            <p:nvPr/>
          </p:nvSpPr>
          <p:spPr>
            <a:xfrm>
              <a:off x="5079744" y="4448174"/>
              <a:ext cx="87129" cy="8712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5" name="椭圆 274"/>
            <p:cNvSpPr/>
            <p:nvPr/>
          </p:nvSpPr>
          <p:spPr>
            <a:xfrm>
              <a:off x="5223746" y="4867458"/>
              <a:ext cx="87129" cy="8712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5" name="组合 224"/>
          <p:cNvGrpSpPr/>
          <p:nvPr/>
        </p:nvGrpSpPr>
        <p:grpSpPr>
          <a:xfrm>
            <a:off x="816178" y="3341591"/>
            <a:ext cx="2588066" cy="1065130"/>
            <a:chOff x="816178" y="3341591"/>
            <a:chExt cx="2588066" cy="1065130"/>
          </a:xfrm>
        </p:grpSpPr>
        <p:grpSp>
          <p:nvGrpSpPr>
            <p:cNvPr id="8" name="组合 7"/>
            <p:cNvGrpSpPr/>
            <p:nvPr/>
          </p:nvGrpSpPr>
          <p:grpSpPr>
            <a:xfrm>
              <a:off x="816178" y="3396238"/>
              <a:ext cx="1126263" cy="1010483"/>
              <a:chOff x="816178" y="3396238"/>
              <a:chExt cx="1126263" cy="1010483"/>
            </a:xfrm>
          </p:grpSpPr>
          <p:sp>
            <p:nvSpPr>
              <p:cNvPr id="81" name="Rectangle 79"/>
              <p:cNvSpPr>
                <a:spLocks noChangeArrowheads="1"/>
              </p:cNvSpPr>
              <p:nvPr/>
            </p:nvSpPr>
            <p:spPr bwMode="auto">
              <a:xfrm>
                <a:off x="816178" y="3396238"/>
                <a:ext cx="112626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zh-CN" sz="2200" b="1" dirty="0">
                    <a:solidFill>
                      <a:schemeClr val="accent4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日式料理</a:t>
                </a:r>
              </a:p>
            </p:txBody>
          </p:sp>
          <p:sp>
            <p:nvSpPr>
              <p:cNvPr id="82" name="Rectangle 80"/>
              <p:cNvSpPr>
                <a:spLocks noChangeArrowheads="1"/>
              </p:cNvSpPr>
              <p:nvPr/>
            </p:nvSpPr>
            <p:spPr bwMode="auto">
              <a:xfrm>
                <a:off x="841177" y="3729613"/>
                <a:ext cx="1101264" cy="677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zh-CN" sz="4400" b="1" dirty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3.9%</a:t>
                </a:r>
              </a:p>
            </p:txBody>
          </p:sp>
        </p:grpSp>
        <p:grpSp>
          <p:nvGrpSpPr>
            <p:cNvPr id="210" name="组合 209"/>
            <p:cNvGrpSpPr/>
            <p:nvPr/>
          </p:nvGrpSpPr>
          <p:grpSpPr>
            <a:xfrm>
              <a:off x="2048755" y="3341591"/>
              <a:ext cx="1355489" cy="935894"/>
              <a:chOff x="8575676" y="2882900"/>
              <a:chExt cx="1312862" cy="906463"/>
            </a:xfrm>
          </p:grpSpPr>
          <p:sp>
            <p:nvSpPr>
              <p:cNvPr id="148" name="Freeform 146"/>
              <p:cNvSpPr>
                <a:spLocks/>
              </p:cNvSpPr>
              <p:nvPr/>
            </p:nvSpPr>
            <p:spPr bwMode="auto">
              <a:xfrm>
                <a:off x="8820151" y="3146425"/>
                <a:ext cx="987425" cy="642938"/>
              </a:xfrm>
              <a:custGeom>
                <a:avLst/>
                <a:gdLst>
                  <a:gd name="T0" fmla="*/ 47 w 583"/>
                  <a:gd name="T1" fmla="*/ 303 h 379"/>
                  <a:gd name="T2" fmla="*/ 95 w 583"/>
                  <a:gd name="T3" fmla="*/ 334 h 379"/>
                  <a:gd name="T4" fmla="*/ 145 w 583"/>
                  <a:gd name="T5" fmla="*/ 343 h 379"/>
                  <a:gd name="T6" fmla="*/ 189 w 583"/>
                  <a:gd name="T7" fmla="*/ 344 h 379"/>
                  <a:gd name="T8" fmla="*/ 243 w 583"/>
                  <a:gd name="T9" fmla="*/ 353 h 379"/>
                  <a:gd name="T10" fmla="*/ 281 w 583"/>
                  <a:gd name="T11" fmla="*/ 348 h 379"/>
                  <a:gd name="T12" fmla="*/ 318 w 583"/>
                  <a:gd name="T13" fmla="*/ 339 h 379"/>
                  <a:gd name="T14" fmla="*/ 349 w 583"/>
                  <a:gd name="T15" fmla="*/ 324 h 379"/>
                  <a:gd name="T16" fmla="*/ 375 w 583"/>
                  <a:gd name="T17" fmla="*/ 313 h 379"/>
                  <a:gd name="T18" fmla="*/ 425 w 583"/>
                  <a:gd name="T19" fmla="*/ 291 h 379"/>
                  <a:gd name="T20" fmla="*/ 458 w 583"/>
                  <a:gd name="T21" fmla="*/ 257 h 379"/>
                  <a:gd name="T22" fmla="*/ 497 w 583"/>
                  <a:gd name="T23" fmla="*/ 223 h 379"/>
                  <a:gd name="T24" fmla="*/ 517 w 583"/>
                  <a:gd name="T25" fmla="*/ 204 h 379"/>
                  <a:gd name="T26" fmla="*/ 534 w 583"/>
                  <a:gd name="T27" fmla="*/ 172 h 379"/>
                  <a:gd name="T28" fmla="*/ 548 w 583"/>
                  <a:gd name="T29" fmla="*/ 114 h 379"/>
                  <a:gd name="T30" fmla="*/ 513 w 583"/>
                  <a:gd name="T31" fmla="*/ 75 h 379"/>
                  <a:gd name="T32" fmla="*/ 468 w 583"/>
                  <a:gd name="T33" fmla="*/ 55 h 379"/>
                  <a:gd name="T34" fmla="*/ 452 w 583"/>
                  <a:gd name="T35" fmla="*/ 25 h 379"/>
                  <a:gd name="T36" fmla="*/ 419 w 583"/>
                  <a:gd name="T37" fmla="*/ 38 h 379"/>
                  <a:gd name="T38" fmla="*/ 376 w 583"/>
                  <a:gd name="T39" fmla="*/ 36 h 379"/>
                  <a:gd name="T40" fmla="*/ 313 w 583"/>
                  <a:gd name="T41" fmla="*/ 45 h 379"/>
                  <a:gd name="T42" fmla="*/ 262 w 583"/>
                  <a:gd name="T43" fmla="*/ 48 h 379"/>
                  <a:gd name="T44" fmla="*/ 201 w 583"/>
                  <a:gd name="T45" fmla="*/ 66 h 379"/>
                  <a:gd name="T46" fmla="*/ 164 w 583"/>
                  <a:gd name="T47" fmla="*/ 90 h 379"/>
                  <a:gd name="T48" fmla="*/ 126 w 583"/>
                  <a:gd name="T49" fmla="*/ 121 h 379"/>
                  <a:gd name="T50" fmla="*/ 87 w 583"/>
                  <a:gd name="T51" fmla="*/ 148 h 379"/>
                  <a:gd name="T52" fmla="*/ 53 w 583"/>
                  <a:gd name="T53" fmla="*/ 194 h 379"/>
                  <a:gd name="T54" fmla="*/ 33 w 583"/>
                  <a:gd name="T55" fmla="*/ 247 h 379"/>
                  <a:gd name="T56" fmla="*/ 47 w 583"/>
                  <a:gd name="T57" fmla="*/ 303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83" h="379">
                    <a:moveTo>
                      <a:pt x="47" y="303"/>
                    </a:moveTo>
                    <a:cubicBezTo>
                      <a:pt x="47" y="303"/>
                      <a:pt x="52" y="350"/>
                      <a:pt x="95" y="334"/>
                    </a:cubicBezTo>
                    <a:cubicBezTo>
                      <a:pt x="95" y="334"/>
                      <a:pt x="118" y="361"/>
                      <a:pt x="145" y="343"/>
                    </a:cubicBezTo>
                    <a:cubicBezTo>
                      <a:pt x="145" y="343"/>
                      <a:pt x="168" y="365"/>
                      <a:pt x="189" y="344"/>
                    </a:cubicBezTo>
                    <a:cubicBezTo>
                      <a:pt x="189" y="344"/>
                      <a:pt x="201" y="379"/>
                      <a:pt x="243" y="353"/>
                    </a:cubicBezTo>
                    <a:cubicBezTo>
                      <a:pt x="243" y="353"/>
                      <a:pt x="269" y="376"/>
                      <a:pt x="281" y="348"/>
                    </a:cubicBezTo>
                    <a:cubicBezTo>
                      <a:pt x="281" y="348"/>
                      <a:pt x="307" y="358"/>
                      <a:pt x="318" y="339"/>
                    </a:cubicBezTo>
                    <a:cubicBezTo>
                      <a:pt x="318" y="339"/>
                      <a:pt x="340" y="353"/>
                      <a:pt x="349" y="324"/>
                    </a:cubicBezTo>
                    <a:cubicBezTo>
                      <a:pt x="349" y="324"/>
                      <a:pt x="371" y="343"/>
                      <a:pt x="375" y="313"/>
                    </a:cubicBezTo>
                    <a:cubicBezTo>
                      <a:pt x="375" y="313"/>
                      <a:pt x="414" y="327"/>
                      <a:pt x="425" y="291"/>
                    </a:cubicBezTo>
                    <a:cubicBezTo>
                      <a:pt x="425" y="291"/>
                      <a:pt x="456" y="291"/>
                      <a:pt x="458" y="257"/>
                    </a:cubicBezTo>
                    <a:cubicBezTo>
                      <a:pt x="458" y="257"/>
                      <a:pt x="495" y="258"/>
                      <a:pt x="497" y="223"/>
                    </a:cubicBezTo>
                    <a:cubicBezTo>
                      <a:pt x="497" y="223"/>
                      <a:pt x="516" y="221"/>
                      <a:pt x="517" y="204"/>
                    </a:cubicBezTo>
                    <a:cubicBezTo>
                      <a:pt x="517" y="204"/>
                      <a:pt x="546" y="193"/>
                      <a:pt x="534" y="172"/>
                    </a:cubicBezTo>
                    <a:cubicBezTo>
                      <a:pt x="534" y="172"/>
                      <a:pt x="583" y="145"/>
                      <a:pt x="548" y="114"/>
                    </a:cubicBezTo>
                    <a:cubicBezTo>
                      <a:pt x="548" y="114"/>
                      <a:pt x="568" y="67"/>
                      <a:pt x="513" y="75"/>
                    </a:cubicBezTo>
                    <a:cubicBezTo>
                      <a:pt x="513" y="75"/>
                      <a:pt x="510" y="30"/>
                      <a:pt x="468" y="55"/>
                    </a:cubicBezTo>
                    <a:cubicBezTo>
                      <a:pt x="468" y="55"/>
                      <a:pt x="473" y="31"/>
                      <a:pt x="452" y="25"/>
                    </a:cubicBezTo>
                    <a:cubicBezTo>
                      <a:pt x="431" y="19"/>
                      <a:pt x="419" y="38"/>
                      <a:pt x="419" y="38"/>
                    </a:cubicBezTo>
                    <a:cubicBezTo>
                      <a:pt x="419" y="38"/>
                      <a:pt x="396" y="5"/>
                      <a:pt x="376" y="36"/>
                    </a:cubicBezTo>
                    <a:cubicBezTo>
                      <a:pt x="376" y="36"/>
                      <a:pt x="333" y="0"/>
                      <a:pt x="313" y="45"/>
                    </a:cubicBezTo>
                    <a:cubicBezTo>
                      <a:pt x="313" y="45"/>
                      <a:pt x="272" y="8"/>
                      <a:pt x="262" y="48"/>
                    </a:cubicBezTo>
                    <a:cubicBezTo>
                      <a:pt x="262" y="48"/>
                      <a:pt x="221" y="26"/>
                      <a:pt x="201" y="66"/>
                    </a:cubicBezTo>
                    <a:cubicBezTo>
                      <a:pt x="201" y="66"/>
                      <a:pt x="167" y="61"/>
                      <a:pt x="164" y="90"/>
                    </a:cubicBezTo>
                    <a:cubicBezTo>
                      <a:pt x="164" y="90"/>
                      <a:pt x="129" y="84"/>
                      <a:pt x="126" y="121"/>
                    </a:cubicBezTo>
                    <a:cubicBezTo>
                      <a:pt x="126" y="121"/>
                      <a:pt x="90" y="106"/>
                      <a:pt x="87" y="148"/>
                    </a:cubicBezTo>
                    <a:cubicBezTo>
                      <a:pt x="87" y="148"/>
                      <a:pt x="53" y="158"/>
                      <a:pt x="53" y="194"/>
                    </a:cubicBezTo>
                    <a:cubicBezTo>
                      <a:pt x="53" y="194"/>
                      <a:pt x="6" y="210"/>
                      <a:pt x="33" y="247"/>
                    </a:cubicBezTo>
                    <a:cubicBezTo>
                      <a:pt x="33" y="247"/>
                      <a:pt x="0" y="294"/>
                      <a:pt x="47" y="303"/>
                    </a:cubicBezTo>
                    <a:close/>
                  </a:path>
                </a:pathLst>
              </a:custGeom>
              <a:solidFill>
                <a:srgbClr val="D9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9" name="Freeform 147"/>
              <p:cNvSpPr>
                <a:spLocks/>
              </p:cNvSpPr>
              <p:nvPr/>
            </p:nvSpPr>
            <p:spPr bwMode="auto">
              <a:xfrm>
                <a:off x="8880476" y="3236912"/>
                <a:ext cx="763588" cy="495300"/>
              </a:xfrm>
              <a:custGeom>
                <a:avLst/>
                <a:gdLst>
                  <a:gd name="T0" fmla="*/ 36 w 450"/>
                  <a:gd name="T1" fmla="*/ 234 h 293"/>
                  <a:gd name="T2" fmla="*/ 73 w 450"/>
                  <a:gd name="T3" fmla="*/ 258 h 293"/>
                  <a:gd name="T4" fmla="*/ 112 w 450"/>
                  <a:gd name="T5" fmla="*/ 265 h 293"/>
                  <a:gd name="T6" fmla="*/ 146 w 450"/>
                  <a:gd name="T7" fmla="*/ 266 h 293"/>
                  <a:gd name="T8" fmla="*/ 188 w 450"/>
                  <a:gd name="T9" fmla="*/ 273 h 293"/>
                  <a:gd name="T10" fmla="*/ 217 w 450"/>
                  <a:gd name="T11" fmla="*/ 269 h 293"/>
                  <a:gd name="T12" fmla="*/ 245 w 450"/>
                  <a:gd name="T13" fmla="*/ 262 h 293"/>
                  <a:gd name="T14" fmla="*/ 269 w 450"/>
                  <a:gd name="T15" fmla="*/ 250 h 293"/>
                  <a:gd name="T16" fmla="*/ 290 w 450"/>
                  <a:gd name="T17" fmla="*/ 242 h 293"/>
                  <a:gd name="T18" fmla="*/ 328 w 450"/>
                  <a:gd name="T19" fmla="*/ 225 h 293"/>
                  <a:gd name="T20" fmla="*/ 354 w 450"/>
                  <a:gd name="T21" fmla="*/ 199 h 293"/>
                  <a:gd name="T22" fmla="*/ 384 w 450"/>
                  <a:gd name="T23" fmla="*/ 172 h 293"/>
                  <a:gd name="T24" fmla="*/ 400 w 450"/>
                  <a:gd name="T25" fmla="*/ 157 h 293"/>
                  <a:gd name="T26" fmla="*/ 412 w 450"/>
                  <a:gd name="T27" fmla="*/ 133 h 293"/>
                  <a:gd name="T28" fmla="*/ 423 w 450"/>
                  <a:gd name="T29" fmla="*/ 88 h 293"/>
                  <a:gd name="T30" fmla="*/ 396 w 450"/>
                  <a:gd name="T31" fmla="*/ 58 h 293"/>
                  <a:gd name="T32" fmla="*/ 361 w 450"/>
                  <a:gd name="T33" fmla="*/ 42 h 293"/>
                  <a:gd name="T34" fmla="*/ 349 w 450"/>
                  <a:gd name="T35" fmla="*/ 19 h 293"/>
                  <a:gd name="T36" fmla="*/ 323 w 450"/>
                  <a:gd name="T37" fmla="*/ 29 h 293"/>
                  <a:gd name="T38" fmla="*/ 290 w 450"/>
                  <a:gd name="T39" fmla="*/ 27 h 293"/>
                  <a:gd name="T40" fmla="*/ 242 w 450"/>
                  <a:gd name="T41" fmla="*/ 34 h 293"/>
                  <a:gd name="T42" fmla="*/ 202 w 450"/>
                  <a:gd name="T43" fmla="*/ 37 h 293"/>
                  <a:gd name="T44" fmla="*/ 155 w 450"/>
                  <a:gd name="T45" fmla="*/ 51 h 293"/>
                  <a:gd name="T46" fmla="*/ 126 w 450"/>
                  <a:gd name="T47" fmla="*/ 70 h 293"/>
                  <a:gd name="T48" fmla="*/ 97 w 450"/>
                  <a:gd name="T49" fmla="*/ 93 h 293"/>
                  <a:gd name="T50" fmla="*/ 67 w 450"/>
                  <a:gd name="T51" fmla="*/ 114 h 293"/>
                  <a:gd name="T52" fmla="*/ 41 w 450"/>
                  <a:gd name="T53" fmla="*/ 150 h 293"/>
                  <a:gd name="T54" fmla="*/ 25 w 450"/>
                  <a:gd name="T55" fmla="*/ 191 h 293"/>
                  <a:gd name="T56" fmla="*/ 36 w 450"/>
                  <a:gd name="T57" fmla="*/ 234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50" h="293">
                    <a:moveTo>
                      <a:pt x="36" y="234"/>
                    </a:moveTo>
                    <a:cubicBezTo>
                      <a:pt x="36" y="234"/>
                      <a:pt x="40" y="270"/>
                      <a:pt x="73" y="258"/>
                    </a:cubicBezTo>
                    <a:cubicBezTo>
                      <a:pt x="73" y="258"/>
                      <a:pt x="91" y="279"/>
                      <a:pt x="112" y="265"/>
                    </a:cubicBezTo>
                    <a:cubicBezTo>
                      <a:pt x="112" y="265"/>
                      <a:pt x="129" y="282"/>
                      <a:pt x="146" y="266"/>
                    </a:cubicBezTo>
                    <a:cubicBezTo>
                      <a:pt x="146" y="266"/>
                      <a:pt x="155" y="293"/>
                      <a:pt x="188" y="273"/>
                    </a:cubicBezTo>
                    <a:cubicBezTo>
                      <a:pt x="188" y="273"/>
                      <a:pt x="207" y="291"/>
                      <a:pt x="217" y="269"/>
                    </a:cubicBezTo>
                    <a:cubicBezTo>
                      <a:pt x="217" y="269"/>
                      <a:pt x="237" y="277"/>
                      <a:pt x="245" y="262"/>
                    </a:cubicBezTo>
                    <a:cubicBezTo>
                      <a:pt x="245" y="262"/>
                      <a:pt x="263" y="273"/>
                      <a:pt x="269" y="250"/>
                    </a:cubicBezTo>
                    <a:cubicBezTo>
                      <a:pt x="269" y="250"/>
                      <a:pt x="286" y="265"/>
                      <a:pt x="290" y="242"/>
                    </a:cubicBezTo>
                    <a:cubicBezTo>
                      <a:pt x="290" y="242"/>
                      <a:pt x="320" y="253"/>
                      <a:pt x="328" y="225"/>
                    </a:cubicBezTo>
                    <a:cubicBezTo>
                      <a:pt x="328" y="225"/>
                      <a:pt x="352" y="224"/>
                      <a:pt x="354" y="199"/>
                    </a:cubicBezTo>
                    <a:cubicBezTo>
                      <a:pt x="354" y="199"/>
                      <a:pt x="382" y="199"/>
                      <a:pt x="384" y="172"/>
                    </a:cubicBezTo>
                    <a:cubicBezTo>
                      <a:pt x="384" y="172"/>
                      <a:pt x="398" y="171"/>
                      <a:pt x="400" y="157"/>
                    </a:cubicBezTo>
                    <a:cubicBezTo>
                      <a:pt x="400" y="157"/>
                      <a:pt x="421" y="149"/>
                      <a:pt x="412" y="133"/>
                    </a:cubicBezTo>
                    <a:cubicBezTo>
                      <a:pt x="412" y="133"/>
                      <a:pt x="450" y="112"/>
                      <a:pt x="423" y="88"/>
                    </a:cubicBezTo>
                    <a:cubicBezTo>
                      <a:pt x="423" y="88"/>
                      <a:pt x="439" y="52"/>
                      <a:pt x="396" y="58"/>
                    </a:cubicBezTo>
                    <a:cubicBezTo>
                      <a:pt x="396" y="58"/>
                      <a:pt x="394" y="23"/>
                      <a:pt x="361" y="42"/>
                    </a:cubicBezTo>
                    <a:cubicBezTo>
                      <a:pt x="361" y="42"/>
                      <a:pt x="365" y="23"/>
                      <a:pt x="349" y="19"/>
                    </a:cubicBezTo>
                    <a:cubicBezTo>
                      <a:pt x="333" y="15"/>
                      <a:pt x="323" y="29"/>
                      <a:pt x="323" y="29"/>
                    </a:cubicBezTo>
                    <a:cubicBezTo>
                      <a:pt x="323" y="29"/>
                      <a:pt x="306" y="4"/>
                      <a:pt x="290" y="27"/>
                    </a:cubicBezTo>
                    <a:cubicBezTo>
                      <a:pt x="290" y="27"/>
                      <a:pt x="257" y="0"/>
                      <a:pt x="242" y="34"/>
                    </a:cubicBezTo>
                    <a:cubicBezTo>
                      <a:pt x="242" y="34"/>
                      <a:pt x="210" y="6"/>
                      <a:pt x="202" y="37"/>
                    </a:cubicBezTo>
                    <a:cubicBezTo>
                      <a:pt x="202" y="37"/>
                      <a:pt x="170" y="20"/>
                      <a:pt x="155" y="51"/>
                    </a:cubicBezTo>
                    <a:cubicBezTo>
                      <a:pt x="155" y="51"/>
                      <a:pt x="129" y="47"/>
                      <a:pt x="126" y="70"/>
                    </a:cubicBezTo>
                    <a:cubicBezTo>
                      <a:pt x="126" y="70"/>
                      <a:pt x="100" y="64"/>
                      <a:pt x="97" y="93"/>
                    </a:cubicBezTo>
                    <a:cubicBezTo>
                      <a:pt x="97" y="93"/>
                      <a:pt x="70" y="82"/>
                      <a:pt x="67" y="114"/>
                    </a:cubicBezTo>
                    <a:cubicBezTo>
                      <a:pt x="67" y="114"/>
                      <a:pt x="40" y="122"/>
                      <a:pt x="41" y="150"/>
                    </a:cubicBezTo>
                    <a:cubicBezTo>
                      <a:pt x="41" y="150"/>
                      <a:pt x="4" y="162"/>
                      <a:pt x="25" y="191"/>
                    </a:cubicBezTo>
                    <a:cubicBezTo>
                      <a:pt x="25" y="191"/>
                      <a:pt x="0" y="227"/>
                      <a:pt x="36" y="23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0" name="Freeform 148"/>
              <p:cNvSpPr>
                <a:spLocks/>
              </p:cNvSpPr>
              <p:nvPr/>
            </p:nvSpPr>
            <p:spPr bwMode="auto">
              <a:xfrm>
                <a:off x="9172576" y="3582987"/>
                <a:ext cx="47625" cy="30163"/>
              </a:xfrm>
              <a:custGeom>
                <a:avLst/>
                <a:gdLst>
                  <a:gd name="T0" fmla="*/ 0 w 28"/>
                  <a:gd name="T1" fmla="*/ 13 h 18"/>
                  <a:gd name="T2" fmla="*/ 4 w 28"/>
                  <a:gd name="T3" fmla="*/ 14 h 18"/>
                  <a:gd name="T4" fmla="*/ 12 w 28"/>
                  <a:gd name="T5" fmla="*/ 14 h 18"/>
                  <a:gd name="T6" fmla="*/ 20 w 28"/>
                  <a:gd name="T7" fmla="*/ 9 h 18"/>
                  <a:gd name="T8" fmla="*/ 27 w 28"/>
                  <a:gd name="T9" fmla="*/ 1 h 18"/>
                  <a:gd name="T10" fmla="*/ 24 w 28"/>
                  <a:gd name="T11" fmla="*/ 10 h 18"/>
                  <a:gd name="T12" fmla="*/ 15 w 28"/>
                  <a:gd name="T13" fmla="*/ 17 h 18"/>
                  <a:gd name="T14" fmla="*/ 0 w 28"/>
                  <a:gd name="T15" fmla="*/ 1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18">
                    <a:moveTo>
                      <a:pt x="0" y="13"/>
                    </a:moveTo>
                    <a:cubicBezTo>
                      <a:pt x="0" y="13"/>
                      <a:pt x="2" y="14"/>
                      <a:pt x="4" y="14"/>
                    </a:cubicBezTo>
                    <a:cubicBezTo>
                      <a:pt x="6" y="15"/>
                      <a:pt x="8" y="15"/>
                      <a:pt x="12" y="14"/>
                    </a:cubicBezTo>
                    <a:cubicBezTo>
                      <a:pt x="15" y="13"/>
                      <a:pt x="18" y="12"/>
                      <a:pt x="20" y="9"/>
                    </a:cubicBezTo>
                    <a:cubicBezTo>
                      <a:pt x="23" y="7"/>
                      <a:pt x="25" y="4"/>
                      <a:pt x="27" y="1"/>
                    </a:cubicBezTo>
                    <a:cubicBezTo>
                      <a:pt x="26" y="0"/>
                      <a:pt x="28" y="4"/>
                      <a:pt x="24" y="10"/>
                    </a:cubicBezTo>
                    <a:cubicBezTo>
                      <a:pt x="23" y="13"/>
                      <a:pt x="19" y="16"/>
                      <a:pt x="15" y="17"/>
                    </a:cubicBezTo>
                    <a:cubicBezTo>
                      <a:pt x="10" y="18"/>
                      <a:pt x="4" y="17"/>
                      <a:pt x="0" y="13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1" name="Freeform 149"/>
              <p:cNvSpPr>
                <a:spLocks/>
              </p:cNvSpPr>
              <p:nvPr/>
            </p:nvSpPr>
            <p:spPr bwMode="auto">
              <a:xfrm>
                <a:off x="9156701" y="3617912"/>
                <a:ext cx="98425" cy="61913"/>
              </a:xfrm>
              <a:custGeom>
                <a:avLst/>
                <a:gdLst>
                  <a:gd name="T0" fmla="*/ 0 w 58"/>
                  <a:gd name="T1" fmla="*/ 36 h 37"/>
                  <a:gd name="T2" fmla="*/ 7 w 58"/>
                  <a:gd name="T3" fmla="*/ 35 h 37"/>
                  <a:gd name="T4" fmla="*/ 20 w 58"/>
                  <a:gd name="T5" fmla="*/ 24 h 37"/>
                  <a:gd name="T6" fmla="*/ 22 w 58"/>
                  <a:gd name="T7" fmla="*/ 19 h 37"/>
                  <a:gd name="T8" fmla="*/ 23 w 58"/>
                  <a:gd name="T9" fmla="*/ 17 h 37"/>
                  <a:gd name="T10" fmla="*/ 24 w 58"/>
                  <a:gd name="T11" fmla="*/ 15 h 37"/>
                  <a:gd name="T12" fmla="*/ 24 w 58"/>
                  <a:gd name="T13" fmla="*/ 15 h 37"/>
                  <a:gd name="T14" fmla="*/ 25 w 58"/>
                  <a:gd name="T15" fmla="*/ 14 h 37"/>
                  <a:gd name="T16" fmla="*/ 27 w 58"/>
                  <a:gd name="T17" fmla="*/ 14 h 37"/>
                  <a:gd name="T18" fmla="*/ 39 w 58"/>
                  <a:gd name="T19" fmla="*/ 13 h 37"/>
                  <a:gd name="T20" fmla="*/ 50 w 58"/>
                  <a:gd name="T21" fmla="*/ 8 h 37"/>
                  <a:gd name="T22" fmla="*/ 54 w 58"/>
                  <a:gd name="T23" fmla="*/ 5 h 37"/>
                  <a:gd name="T24" fmla="*/ 58 w 58"/>
                  <a:gd name="T25" fmla="*/ 0 h 37"/>
                  <a:gd name="T26" fmla="*/ 56 w 58"/>
                  <a:gd name="T27" fmla="*/ 5 h 37"/>
                  <a:gd name="T28" fmla="*/ 52 w 58"/>
                  <a:gd name="T29" fmla="*/ 10 h 37"/>
                  <a:gd name="T30" fmla="*/ 49 w 58"/>
                  <a:gd name="T31" fmla="*/ 13 h 37"/>
                  <a:gd name="T32" fmla="*/ 44 w 58"/>
                  <a:gd name="T33" fmla="*/ 15 h 37"/>
                  <a:gd name="T34" fmla="*/ 34 w 58"/>
                  <a:gd name="T35" fmla="*/ 18 h 37"/>
                  <a:gd name="T36" fmla="*/ 27 w 58"/>
                  <a:gd name="T37" fmla="*/ 18 h 37"/>
                  <a:gd name="T38" fmla="*/ 27 w 58"/>
                  <a:gd name="T39" fmla="*/ 18 h 37"/>
                  <a:gd name="T40" fmla="*/ 27 w 58"/>
                  <a:gd name="T41" fmla="*/ 18 h 37"/>
                  <a:gd name="T42" fmla="*/ 27 w 58"/>
                  <a:gd name="T43" fmla="*/ 18 h 37"/>
                  <a:gd name="T44" fmla="*/ 27 w 58"/>
                  <a:gd name="T45" fmla="*/ 18 h 37"/>
                  <a:gd name="T46" fmla="*/ 27 w 58"/>
                  <a:gd name="T47" fmla="*/ 18 h 37"/>
                  <a:gd name="T48" fmla="*/ 25 w 58"/>
                  <a:gd name="T49" fmla="*/ 22 h 37"/>
                  <a:gd name="T50" fmla="*/ 15 w 58"/>
                  <a:gd name="T51" fmla="*/ 33 h 37"/>
                  <a:gd name="T52" fmla="*/ 8 w 58"/>
                  <a:gd name="T53" fmla="*/ 37 h 37"/>
                  <a:gd name="T54" fmla="*/ 0 w 58"/>
                  <a:gd name="T55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8" h="37">
                    <a:moveTo>
                      <a:pt x="0" y="36"/>
                    </a:moveTo>
                    <a:cubicBezTo>
                      <a:pt x="0" y="35"/>
                      <a:pt x="2" y="37"/>
                      <a:pt x="7" y="35"/>
                    </a:cubicBezTo>
                    <a:cubicBezTo>
                      <a:pt x="11" y="34"/>
                      <a:pt x="16" y="30"/>
                      <a:pt x="20" y="24"/>
                    </a:cubicBezTo>
                    <a:cubicBezTo>
                      <a:pt x="20" y="22"/>
                      <a:pt x="21" y="21"/>
                      <a:pt x="22" y="19"/>
                    </a:cubicBezTo>
                    <a:cubicBezTo>
                      <a:pt x="23" y="18"/>
                      <a:pt x="23" y="17"/>
                      <a:pt x="23" y="17"/>
                    </a:cubicBezTo>
                    <a:cubicBezTo>
                      <a:pt x="24" y="15"/>
                      <a:pt x="24" y="15"/>
                      <a:pt x="24" y="15"/>
                    </a:cubicBezTo>
                    <a:cubicBezTo>
                      <a:pt x="24" y="15"/>
                      <a:pt x="24" y="15"/>
                      <a:pt x="24" y="15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31" y="14"/>
                      <a:pt x="35" y="13"/>
                      <a:pt x="39" y="13"/>
                    </a:cubicBezTo>
                    <a:cubicBezTo>
                      <a:pt x="43" y="12"/>
                      <a:pt x="47" y="10"/>
                      <a:pt x="50" y="8"/>
                    </a:cubicBezTo>
                    <a:cubicBezTo>
                      <a:pt x="52" y="7"/>
                      <a:pt x="53" y="6"/>
                      <a:pt x="54" y="5"/>
                    </a:cubicBezTo>
                    <a:cubicBezTo>
                      <a:pt x="56" y="3"/>
                      <a:pt x="57" y="2"/>
                      <a:pt x="58" y="0"/>
                    </a:cubicBezTo>
                    <a:cubicBezTo>
                      <a:pt x="58" y="0"/>
                      <a:pt x="57" y="2"/>
                      <a:pt x="56" y="5"/>
                    </a:cubicBezTo>
                    <a:cubicBezTo>
                      <a:pt x="55" y="7"/>
                      <a:pt x="54" y="8"/>
                      <a:pt x="52" y="10"/>
                    </a:cubicBezTo>
                    <a:cubicBezTo>
                      <a:pt x="51" y="11"/>
                      <a:pt x="50" y="12"/>
                      <a:pt x="49" y="13"/>
                    </a:cubicBezTo>
                    <a:cubicBezTo>
                      <a:pt x="47" y="14"/>
                      <a:pt x="46" y="14"/>
                      <a:pt x="44" y="15"/>
                    </a:cubicBezTo>
                    <a:cubicBezTo>
                      <a:pt x="41" y="16"/>
                      <a:pt x="38" y="17"/>
                      <a:pt x="34" y="18"/>
                    </a:cubicBezTo>
                    <a:cubicBezTo>
                      <a:pt x="32" y="18"/>
                      <a:pt x="30" y="18"/>
                      <a:pt x="27" y="18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6" y="19"/>
                      <a:pt x="26" y="20"/>
                      <a:pt x="25" y="22"/>
                    </a:cubicBezTo>
                    <a:cubicBezTo>
                      <a:pt x="23" y="26"/>
                      <a:pt x="20" y="30"/>
                      <a:pt x="15" y="33"/>
                    </a:cubicBezTo>
                    <a:cubicBezTo>
                      <a:pt x="13" y="35"/>
                      <a:pt x="11" y="36"/>
                      <a:pt x="8" y="37"/>
                    </a:cubicBezTo>
                    <a:cubicBezTo>
                      <a:pt x="5" y="37"/>
                      <a:pt x="2" y="37"/>
                      <a:pt x="0" y="36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2" name="Freeform 150"/>
              <p:cNvSpPr>
                <a:spLocks/>
              </p:cNvSpPr>
              <p:nvPr/>
            </p:nvSpPr>
            <p:spPr bwMode="auto">
              <a:xfrm>
                <a:off x="9302751" y="3463925"/>
                <a:ext cx="57150" cy="47625"/>
              </a:xfrm>
              <a:custGeom>
                <a:avLst/>
                <a:gdLst>
                  <a:gd name="T0" fmla="*/ 0 w 34"/>
                  <a:gd name="T1" fmla="*/ 25 h 28"/>
                  <a:gd name="T2" fmla="*/ 5 w 34"/>
                  <a:gd name="T3" fmla="*/ 25 h 28"/>
                  <a:gd name="T4" fmla="*/ 17 w 34"/>
                  <a:gd name="T5" fmla="*/ 24 h 28"/>
                  <a:gd name="T6" fmla="*/ 28 w 34"/>
                  <a:gd name="T7" fmla="*/ 15 h 28"/>
                  <a:gd name="T8" fmla="*/ 31 w 34"/>
                  <a:gd name="T9" fmla="*/ 0 h 28"/>
                  <a:gd name="T10" fmla="*/ 32 w 34"/>
                  <a:gd name="T11" fmla="*/ 3 h 28"/>
                  <a:gd name="T12" fmla="*/ 32 w 34"/>
                  <a:gd name="T13" fmla="*/ 14 h 28"/>
                  <a:gd name="T14" fmla="*/ 31 w 34"/>
                  <a:gd name="T15" fmla="*/ 17 h 28"/>
                  <a:gd name="T16" fmla="*/ 30 w 34"/>
                  <a:gd name="T17" fmla="*/ 19 h 28"/>
                  <a:gd name="T18" fmla="*/ 29 w 34"/>
                  <a:gd name="T19" fmla="*/ 20 h 28"/>
                  <a:gd name="T20" fmla="*/ 26 w 34"/>
                  <a:gd name="T21" fmla="*/ 24 h 28"/>
                  <a:gd name="T22" fmla="*/ 21 w 34"/>
                  <a:gd name="T23" fmla="*/ 26 h 28"/>
                  <a:gd name="T24" fmla="*/ 11 w 34"/>
                  <a:gd name="T25" fmla="*/ 27 h 28"/>
                  <a:gd name="T26" fmla="*/ 0 w 34"/>
                  <a:gd name="T27" fmla="*/ 2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28">
                    <a:moveTo>
                      <a:pt x="0" y="25"/>
                    </a:moveTo>
                    <a:cubicBezTo>
                      <a:pt x="0" y="25"/>
                      <a:pt x="2" y="25"/>
                      <a:pt x="5" y="25"/>
                    </a:cubicBezTo>
                    <a:cubicBezTo>
                      <a:pt x="8" y="25"/>
                      <a:pt x="13" y="25"/>
                      <a:pt x="17" y="24"/>
                    </a:cubicBezTo>
                    <a:cubicBezTo>
                      <a:pt x="21" y="23"/>
                      <a:pt x="25" y="19"/>
                      <a:pt x="28" y="15"/>
                    </a:cubicBezTo>
                    <a:cubicBezTo>
                      <a:pt x="31" y="10"/>
                      <a:pt x="32" y="5"/>
                      <a:pt x="31" y="0"/>
                    </a:cubicBezTo>
                    <a:cubicBezTo>
                      <a:pt x="31" y="0"/>
                      <a:pt x="31" y="1"/>
                      <a:pt x="32" y="3"/>
                    </a:cubicBezTo>
                    <a:cubicBezTo>
                      <a:pt x="33" y="5"/>
                      <a:pt x="34" y="9"/>
                      <a:pt x="32" y="14"/>
                    </a:cubicBezTo>
                    <a:cubicBezTo>
                      <a:pt x="32" y="15"/>
                      <a:pt x="32" y="16"/>
                      <a:pt x="31" y="17"/>
                    </a:cubicBezTo>
                    <a:cubicBezTo>
                      <a:pt x="31" y="18"/>
                      <a:pt x="30" y="18"/>
                      <a:pt x="30" y="19"/>
                    </a:cubicBezTo>
                    <a:cubicBezTo>
                      <a:pt x="30" y="19"/>
                      <a:pt x="29" y="20"/>
                      <a:pt x="29" y="20"/>
                    </a:cubicBezTo>
                    <a:cubicBezTo>
                      <a:pt x="28" y="22"/>
                      <a:pt x="27" y="23"/>
                      <a:pt x="26" y="24"/>
                    </a:cubicBezTo>
                    <a:cubicBezTo>
                      <a:pt x="24" y="25"/>
                      <a:pt x="23" y="26"/>
                      <a:pt x="21" y="26"/>
                    </a:cubicBezTo>
                    <a:cubicBezTo>
                      <a:pt x="18" y="28"/>
                      <a:pt x="15" y="28"/>
                      <a:pt x="11" y="27"/>
                    </a:cubicBezTo>
                    <a:cubicBezTo>
                      <a:pt x="7" y="27"/>
                      <a:pt x="4" y="26"/>
                      <a:pt x="0" y="25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3" name="Freeform 151"/>
              <p:cNvSpPr>
                <a:spLocks/>
              </p:cNvSpPr>
              <p:nvPr/>
            </p:nvSpPr>
            <p:spPr bwMode="auto">
              <a:xfrm>
                <a:off x="9420226" y="3357562"/>
                <a:ext cx="49213" cy="41275"/>
              </a:xfrm>
              <a:custGeom>
                <a:avLst/>
                <a:gdLst>
                  <a:gd name="T0" fmla="*/ 0 w 29"/>
                  <a:gd name="T1" fmla="*/ 24 h 25"/>
                  <a:gd name="T2" fmla="*/ 4 w 29"/>
                  <a:gd name="T3" fmla="*/ 23 h 25"/>
                  <a:gd name="T4" fmla="*/ 13 w 29"/>
                  <a:gd name="T5" fmla="*/ 19 h 25"/>
                  <a:gd name="T6" fmla="*/ 28 w 29"/>
                  <a:gd name="T7" fmla="*/ 0 h 25"/>
                  <a:gd name="T8" fmla="*/ 29 w 29"/>
                  <a:gd name="T9" fmla="*/ 3 h 25"/>
                  <a:gd name="T10" fmla="*/ 27 w 29"/>
                  <a:gd name="T11" fmla="*/ 11 h 25"/>
                  <a:gd name="T12" fmla="*/ 17 w 29"/>
                  <a:gd name="T13" fmla="*/ 21 h 25"/>
                  <a:gd name="T14" fmla="*/ 9 w 29"/>
                  <a:gd name="T15" fmla="*/ 24 h 25"/>
                  <a:gd name="T16" fmla="*/ 0 w 29"/>
                  <a:gd name="T17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5">
                    <a:moveTo>
                      <a:pt x="0" y="24"/>
                    </a:moveTo>
                    <a:cubicBezTo>
                      <a:pt x="0" y="24"/>
                      <a:pt x="2" y="24"/>
                      <a:pt x="4" y="23"/>
                    </a:cubicBezTo>
                    <a:cubicBezTo>
                      <a:pt x="6" y="22"/>
                      <a:pt x="10" y="21"/>
                      <a:pt x="13" y="19"/>
                    </a:cubicBezTo>
                    <a:cubicBezTo>
                      <a:pt x="20" y="15"/>
                      <a:pt x="27" y="8"/>
                      <a:pt x="28" y="0"/>
                    </a:cubicBezTo>
                    <a:cubicBezTo>
                      <a:pt x="28" y="0"/>
                      <a:pt x="29" y="1"/>
                      <a:pt x="29" y="3"/>
                    </a:cubicBezTo>
                    <a:cubicBezTo>
                      <a:pt x="29" y="5"/>
                      <a:pt x="29" y="8"/>
                      <a:pt x="27" y="11"/>
                    </a:cubicBezTo>
                    <a:cubicBezTo>
                      <a:pt x="25" y="15"/>
                      <a:pt x="22" y="18"/>
                      <a:pt x="17" y="21"/>
                    </a:cubicBezTo>
                    <a:cubicBezTo>
                      <a:pt x="15" y="22"/>
                      <a:pt x="12" y="23"/>
                      <a:pt x="9" y="24"/>
                    </a:cubicBezTo>
                    <a:cubicBezTo>
                      <a:pt x="7" y="24"/>
                      <a:pt x="3" y="25"/>
                      <a:pt x="0" y="24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4" name="Freeform 152"/>
              <p:cNvSpPr>
                <a:spLocks/>
              </p:cNvSpPr>
              <p:nvPr/>
            </p:nvSpPr>
            <p:spPr bwMode="auto">
              <a:xfrm>
                <a:off x="9423401" y="3441700"/>
                <a:ext cx="49213" cy="34925"/>
              </a:xfrm>
              <a:custGeom>
                <a:avLst/>
                <a:gdLst>
                  <a:gd name="T0" fmla="*/ 0 w 29"/>
                  <a:gd name="T1" fmla="*/ 20 h 21"/>
                  <a:gd name="T2" fmla="*/ 4 w 29"/>
                  <a:gd name="T3" fmla="*/ 19 h 21"/>
                  <a:gd name="T4" fmla="*/ 13 w 29"/>
                  <a:gd name="T5" fmla="*/ 16 h 21"/>
                  <a:gd name="T6" fmla="*/ 23 w 29"/>
                  <a:gd name="T7" fmla="*/ 10 h 21"/>
                  <a:gd name="T8" fmla="*/ 28 w 29"/>
                  <a:gd name="T9" fmla="*/ 0 h 21"/>
                  <a:gd name="T10" fmla="*/ 29 w 29"/>
                  <a:gd name="T11" fmla="*/ 3 h 21"/>
                  <a:gd name="T12" fmla="*/ 27 w 29"/>
                  <a:gd name="T13" fmla="*/ 11 h 21"/>
                  <a:gd name="T14" fmla="*/ 17 w 29"/>
                  <a:gd name="T15" fmla="*/ 19 h 21"/>
                  <a:gd name="T16" fmla="*/ 0 w 29"/>
                  <a:gd name="T17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1">
                    <a:moveTo>
                      <a:pt x="0" y="20"/>
                    </a:moveTo>
                    <a:cubicBezTo>
                      <a:pt x="0" y="20"/>
                      <a:pt x="1" y="20"/>
                      <a:pt x="4" y="19"/>
                    </a:cubicBezTo>
                    <a:cubicBezTo>
                      <a:pt x="6" y="19"/>
                      <a:pt x="9" y="18"/>
                      <a:pt x="13" y="16"/>
                    </a:cubicBezTo>
                    <a:cubicBezTo>
                      <a:pt x="16" y="15"/>
                      <a:pt x="20" y="13"/>
                      <a:pt x="23" y="10"/>
                    </a:cubicBezTo>
                    <a:cubicBezTo>
                      <a:pt x="26" y="8"/>
                      <a:pt x="27" y="4"/>
                      <a:pt x="28" y="0"/>
                    </a:cubicBezTo>
                    <a:cubicBezTo>
                      <a:pt x="28" y="0"/>
                      <a:pt x="28" y="1"/>
                      <a:pt x="29" y="3"/>
                    </a:cubicBezTo>
                    <a:cubicBezTo>
                      <a:pt x="29" y="4"/>
                      <a:pt x="29" y="8"/>
                      <a:pt x="27" y="11"/>
                    </a:cubicBezTo>
                    <a:cubicBezTo>
                      <a:pt x="25" y="14"/>
                      <a:pt x="21" y="17"/>
                      <a:pt x="17" y="19"/>
                    </a:cubicBezTo>
                    <a:cubicBezTo>
                      <a:pt x="12" y="20"/>
                      <a:pt x="6" y="21"/>
                      <a:pt x="0" y="20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5" name="Freeform 153"/>
              <p:cNvSpPr>
                <a:spLocks/>
              </p:cNvSpPr>
              <p:nvPr/>
            </p:nvSpPr>
            <p:spPr bwMode="auto">
              <a:xfrm>
                <a:off x="9413876" y="3467100"/>
                <a:ext cx="47625" cy="52388"/>
              </a:xfrm>
              <a:custGeom>
                <a:avLst/>
                <a:gdLst>
                  <a:gd name="T0" fmla="*/ 0 w 28"/>
                  <a:gd name="T1" fmla="*/ 31 h 31"/>
                  <a:gd name="T2" fmla="*/ 4 w 28"/>
                  <a:gd name="T3" fmla="*/ 30 h 31"/>
                  <a:gd name="T4" fmla="*/ 7 w 28"/>
                  <a:gd name="T5" fmla="*/ 29 h 31"/>
                  <a:gd name="T6" fmla="*/ 9 w 28"/>
                  <a:gd name="T7" fmla="*/ 27 h 31"/>
                  <a:gd name="T8" fmla="*/ 12 w 28"/>
                  <a:gd name="T9" fmla="*/ 26 h 31"/>
                  <a:gd name="T10" fmla="*/ 14 w 28"/>
                  <a:gd name="T11" fmla="*/ 24 h 31"/>
                  <a:gd name="T12" fmla="*/ 19 w 28"/>
                  <a:gd name="T13" fmla="*/ 20 h 31"/>
                  <a:gd name="T14" fmla="*/ 21 w 28"/>
                  <a:gd name="T15" fmla="*/ 17 h 31"/>
                  <a:gd name="T16" fmla="*/ 23 w 28"/>
                  <a:gd name="T17" fmla="*/ 14 h 31"/>
                  <a:gd name="T18" fmla="*/ 25 w 28"/>
                  <a:gd name="T19" fmla="*/ 10 h 31"/>
                  <a:gd name="T20" fmla="*/ 26 w 28"/>
                  <a:gd name="T21" fmla="*/ 7 h 31"/>
                  <a:gd name="T22" fmla="*/ 26 w 28"/>
                  <a:gd name="T23" fmla="*/ 3 h 31"/>
                  <a:gd name="T24" fmla="*/ 27 w 28"/>
                  <a:gd name="T25" fmla="*/ 0 h 31"/>
                  <a:gd name="T26" fmla="*/ 28 w 28"/>
                  <a:gd name="T27" fmla="*/ 3 h 31"/>
                  <a:gd name="T28" fmla="*/ 27 w 28"/>
                  <a:gd name="T29" fmla="*/ 12 h 31"/>
                  <a:gd name="T30" fmla="*/ 25 w 28"/>
                  <a:gd name="T31" fmla="*/ 19 h 31"/>
                  <a:gd name="T32" fmla="*/ 22 w 28"/>
                  <a:gd name="T33" fmla="*/ 22 h 31"/>
                  <a:gd name="T34" fmla="*/ 19 w 28"/>
                  <a:gd name="T35" fmla="*/ 25 h 31"/>
                  <a:gd name="T36" fmla="*/ 0 w 28"/>
                  <a:gd name="T3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" h="31">
                    <a:moveTo>
                      <a:pt x="0" y="31"/>
                    </a:moveTo>
                    <a:cubicBezTo>
                      <a:pt x="0" y="31"/>
                      <a:pt x="2" y="30"/>
                      <a:pt x="4" y="30"/>
                    </a:cubicBezTo>
                    <a:cubicBezTo>
                      <a:pt x="5" y="29"/>
                      <a:pt x="6" y="29"/>
                      <a:pt x="7" y="29"/>
                    </a:cubicBezTo>
                    <a:cubicBezTo>
                      <a:pt x="7" y="28"/>
                      <a:pt x="8" y="28"/>
                      <a:pt x="9" y="27"/>
                    </a:cubicBezTo>
                    <a:cubicBezTo>
                      <a:pt x="10" y="27"/>
                      <a:pt x="11" y="27"/>
                      <a:pt x="12" y="26"/>
                    </a:cubicBezTo>
                    <a:cubicBezTo>
                      <a:pt x="12" y="26"/>
                      <a:pt x="13" y="25"/>
                      <a:pt x="14" y="24"/>
                    </a:cubicBezTo>
                    <a:cubicBezTo>
                      <a:pt x="16" y="23"/>
                      <a:pt x="17" y="21"/>
                      <a:pt x="19" y="20"/>
                    </a:cubicBezTo>
                    <a:cubicBezTo>
                      <a:pt x="20" y="19"/>
                      <a:pt x="20" y="18"/>
                      <a:pt x="21" y="17"/>
                    </a:cubicBezTo>
                    <a:cubicBezTo>
                      <a:pt x="22" y="16"/>
                      <a:pt x="23" y="15"/>
                      <a:pt x="23" y="14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5" y="9"/>
                      <a:pt x="25" y="8"/>
                      <a:pt x="26" y="7"/>
                    </a:cubicBezTo>
                    <a:cubicBezTo>
                      <a:pt x="26" y="6"/>
                      <a:pt x="26" y="4"/>
                      <a:pt x="26" y="3"/>
                    </a:cubicBezTo>
                    <a:cubicBezTo>
                      <a:pt x="27" y="2"/>
                      <a:pt x="27" y="1"/>
                      <a:pt x="27" y="0"/>
                    </a:cubicBezTo>
                    <a:cubicBezTo>
                      <a:pt x="27" y="0"/>
                      <a:pt x="27" y="1"/>
                      <a:pt x="28" y="3"/>
                    </a:cubicBezTo>
                    <a:cubicBezTo>
                      <a:pt x="28" y="5"/>
                      <a:pt x="28" y="8"/>
                      <a:pt x="27" y="12"/>
                    </a:cubicBezTo>
                    <a:cubicBezTo>
                      <a:pt x="27" y="14"/>
                      <a:pt x="26" y="17"/>
                      <a:pt x="25" y="19"/>
                    </a:cubicBezTo>
                    <a:cubicBezTo>
                      <a:pt x="24" y="20"/>
                      <a:pt x="23" y="21"/>
                      <a:pt x="22" y="22"/>
                    </a:cubicBezTo>
                    <a:cubicBezTo>
                      <a:pt x="21" y="23"/>
                      <a:pt x="20" y="24"/>
                      <a:pt x="19" y="25"/>
                    </a:cubicBezTo>
                    <a:cubicBezTo>
                      <a:pt x="14" y="29"/>
                      <a:pt x="7" y="31"/>
                      <a:pt x="0" y="31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6" name="Freeform 154"/>
              <p:cNvSpPr>
                <a:spLocks/>
              </p:cNvSpPr>
              <p:nvPr/>
            </p:nvSpPr>
            <p:spPr bwMode="auto">
              <a:xfrm>
                <a:off x="9344026" y="3592512"/>
                <a:ext cx="52388" cy="25400"/>
              </a:xfrm>
              <a:custGeom>
                <a:avLst/>
                <a:gdLst>
                  <a:gd name="T0" fmla="*/ 0 w 31"/>
                  <a:gd name="T1" fmla="*/ 13 h 15"/>
                  <a:gd name="T2" fmla="*/ 4 w 31"/>
                  <a:gd name="T3" fmla="*/ 13 h 15"/>
                  <a:gd name="T4" fmla="*/ 13 w 31"/>
                  <a:gd name="T5" fmla="*/ 11 h 15"/>
                  <a:gd name="T6" fmla="*/ 23 w 31"/>
                  <a:gd name="T7" fmla="*/ 8 h 15"/>
                  <a:gd name="T8" fmla="*/ 31 w 31"/>
                  <a:gd name="T9" fmla="*/ 1 h 15"/>
                  <a:gd name="T10" fmla="*/ 27 w 31"/>
                  <a:gd name="T11" fmla="*/ 10 h 15"/>
                  <a:gd name="T12" fmla="*/ 16 w 31"/>
                  <a:gd name="T13" fmla="*/ 15 h 15"/>
                  <a:gd name="T14" fmla="*/ 0 w 31"/>
                  <a:gd name="T15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" h="15">
                    <a:moveTo>
                      <a:pt x="0" y="13"/>
                    </a:moveTo>
                    <a:cubicBezTo>
                      <a:pt x="0" y="13"/>
                      <a:pt x="2" y="13"/>
                      <a:pt x="4" y="13"/>
                    </a:cubicBezTo>
                    <a:cubicBezTo>
                      <a:pt x="6" y="12"/>
                      <a:pt x="9" y="12"/>
                      <a:pt x="13" y="11"/>
                    </a:cubicBezTo>
                    <a:cubicBezTo>
                      <a:pt x="16" y="11"/>
                      <a:pt x="20" y="10"/>
                      <a:pt x="23" y="8"/>
                    </a:cubicBezTo>
                    <a:cubicBezTo>
                      <a:pt x="26" y="6"/>
                      <a:pt x="29" y="4"/>
                      <a:pt x="31" y="1"/>
                    </a:cubicBezTo>
                    <a:cubicBezTo>
                      <a:pt x="31" y="0"/>
                      <a:pt x="31" y="5"/>
                      <a:pt x="27" y="10"/>
                    </a:cubicBezTo>
                    <a:cubicBezTo>
                      <a:pt x="24" y="12"/>
                      <a:pt x="20" y="14"/>
                      <a:pt x="16" y="15"/>
                    </a:cubicBezTo>
                    <a:cubicBezTo>
                      <a:pt x="11" y="15"/>
                      <a:pt x="6" y="15"/>
                      <a:pt x="0" y="13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7" name="Freeform 155"/>
              <p:cNvSpPr>
                <a:spLocks/>
              </p:cNvSpPr>
              <p:nvPr/>
            </p:nvSpPr>
            <p:spPr bwMode="auto">
              <a:xfrm>
                <a:off x="9401176" y="3590925"/>
                <a:ext cx="53975" cy="36513"/>
              </a:xfrm>
              <a:custGeom>
                <a:avLst/>
                <a:gdLst>
                  <a:gd name="T0" fmla="*/ 0 w 32"/>
                  <a:gd name="T1" fmla="*/ 18 h 22"/>
                  <a:gd name="T2" fmla="*/ 14 w 32"/>
                  <a:gd name="T3" fmla="*/ 16 h 22"/>
                  <a:gd name="T4" fmla="*/ 26 w 32"/>
                  <a:gd name="T5" fmla="*/ 11 h 22"/>
                  <a:gd name="T6" fmla="*/ 31 w 32"/>
                  <a:gd name="T7" fmla="*/ 0 h 22"/>
                  <a:gd name="T8" fmla="*/ 32 w 32"/>
                  <a:gd name="T9" fmla="*/ 3 h 22"/>
                  <a:gd name="T10" fmla="*/ 30 w 32"/>
                  <a:gd name="T11" fmla="*/ 12 h 22"/>
                  <a:gd name="T12" fmla="*/ 0 w 32"/>
                  <a:gd name="T13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22">
                    <a:moveTo>
                      <a:pt x="0" y="18"/>
                    </a:moveTo>
                    <a:cubicBezTo>
                      <a:pt x="0" y="18"/>
                      <a:pt x="6" y="18"/>
                      <a:pt x="14" y="16"/>
                    </a:cubicBezTo>
                    <a:cubicBezTo>
                      <a:pt x="18" y="15"/>
                      <a:pt x="22" y="13"/>
                      <a:pt x="26" y="11"/>
                    </a:cubicBezTo>
                    <a:cubicBezTo>
                      <a:pt x="29" y="8"/>
                      <a:pt x="31" y="4"/>
                      <a:pt x="31" y="0"/>
                    </a:cubicBezTo>
                    <a:cubicBezTo>
                      <a:pt x="31" y="0"/>
                      <a:pt x="31" y="1"/>
                      <a:pt x="32" y="3"/>
                    </a:cubicBezTo>
                    <a:cubicBezTo>
                      <a:pt x="32" y="5"/>
                      <a:pt x="32" y="8"/>
                      <a:pt x="30" y="12"/>
                    </a:cubicBezTo>
                    <a:cubicBezTo>
                      <a:pt x="25" y="18"/>
                      <a:pt x="12" y="22"/>
                      <a:pt x="0" y="18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8" name="Freeform 156"/>
              <p:cNvSpPr>
                <a:spLocks/>
              </p:cNvSpPr>
              <p:nvPr/>
            </p:nvSpPr>
            <p:spPr bwMode="auto">
              <a:xfrm>
                <a:off x="9567863" y="3460750"/>
                <a:ext cx="60325" cy="28575"/>
              </a:xfrm>
              <a:custGeom>
                <a:avLst/>
                <a:gdLst>
                  <a:gd name="T0" fmla="*/ 0 w 36"/>
                  <a:gd name="T1" fmla="*/ 11 h 17"/>
                  <a:gd name="T2" fmla="*/ 4 w 36"/>
                  <a:gd name="T3" fmla="*/ 12 h 17"/>
                  <a:gd name="T4" fmla="*/ 14 w 36"/>
                  <a:gd name="T5" fmla="*/ 13 h 17"/>
                  <a:gd name="T6" fmla="*/ 35 w 36"/>
                  <a:gd name="T7" fmla="*/ 0 h 17"/>
                  <a:gd name="T8" fmla="*/ 35 w 36"/>
                  <a:gd name="T9" fmla="*/ 3 h 17"/>
                  <a:gd name="T10" fmla="*/ 31 w 36"/>
                  <a:gd name="T11" fmla="*/ 11 h 17"/>
                  <a:gd name="T12" fmla="*/ 17 w 36"/>
                  <a:gd name="T13" fmla="*/ 16 h 17"/>
                  <a:gd name="T14" fmla="*/ 8 w 36"/>
                  <a:gd name="T15" fmla="*/ 16 h 17"/>
                  <a:gd name="T16" fmla="*/ 0 w 36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17">
                    <a:moveTo>
                      <a:pt x="0" y="11"/>
                    </a:moveTo>
                    <a:cubicBezTo>
                      <a:pt x="0" y="11"/>
                      <a:pt x="1" y="12"/>
                      <a:pt x="4" y="12"/>
                    </a:cubicBezTo>
                    <a:cubicBezTo>
                      <a:pt x="6" y="13"/>
                      <a:pt x="10" y="13"/>
                      <a:pt x="14" y="13"/>
                    </a:cubicBezTo>
                    <a:cubicBezTo>
                      <a:pt x="22" y="12"/>
                      <a:pt x="32" y="8"/>
                      <a:pt x="35" y="0"/>
                    </a:cubicBezTo>
                    <a:cubicBezTo>
                      <a:pt x="35" y="0"/>
                      <a:pt x="36" y="1"/>
                      <a:pt x="35" y="3"/>
                    </a:cubicBezTo>
                    <a:cubicBezTo>
                      <a:pt x="35" y="5"/>
                      <a:pt x="34" y="8"/>
                      <a:pt x="31" y="11"/>
                    </a:cubicBezTo>
                    <a:cubicBezTo>
                      <a:pt x="28" y="14"/>
                      <a:pt x="23" y="16"/>
                      <a:pt x="17" y="16"/>
                    </a:cubicBezTo>
                    <a:cubicBezTo>
                      <a:pt x="14" y="17"/>
                      <a:pt x="11" y="16"/>
                      <a:pt x="8" y="16"/>
                    </a:cubicBezTo>
                    <a:cubicBezTo>
                      <a:pt x="5" y="15"/>
                      <a:pt x="2" y="13"/>
                      <a:pt x="0" y="11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9" name="Freeform 157"/>
              <p:cNvSpPr>
                <a:spLocks/>
              </p:cNvSpPr>
              <p:nvPr/>
            </p:nvSpPr>
            <p:spPr bwMode="auto">
              <a:xfrm>
                <a:off x="9559926" y="3484562"/>
                <a:ext cx="50800" cy="38100"/>
              </a:xfrm>
              <a:custGeom>
                <a:avLst/>
                <a:gdLst>
                  <a:gd name="T0" fmla="*/ 0 w 30"/>
                  <a:gd name="T1" fmla="*/ 20 h 23"/>
                  <a:gd name="T2" fmla="*/ 1 w 30"/>
                  <a:gd name="T3" fmla="*/ 20 h 23"/>
                  <a:gd name="T4" fmla="*/ 4 w 30"/>
                  <a:gd name="T5" fmla="*/ 20 h 23"/>
                  <a:gd name="T6" fmla="*/ 14 w 30"/>
                  <a:gd name="T7" fmla="*/ 18 h 23"/>
                  <a:gd name="T8" fmla="*/ 23 w 30"/>
                  <a:gd name="T9" fmla="*/ 11 h 23"/>
                  <a:gd name="T10" fmla="*/ 28 w 30"/>
                  <a:gd name="T11" fmla="*/ 0 h 23"/>
                  <a:gd name="T12" fmla="*/ 27 w 30"/>
                  <a:gd name="T13" fmla="*/ 11 h 23"/>
                  <a:gd name="T14" fmla="*/ 18 w 30"/>
                  <a:gd name="T15" fmla="*/ 21 h 23"/>
                  <a:gd name="T16" fmla="*/ 0 w 30"/>
                  <a:gd name="T17" fmla="*/ 2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3">
                    <a:moveTo>
                      <a:pt x="0" y="20"/>
                    </a:moveTo>
                    <a:cubicBezTo>
                      <a:pt x="0" y="20"/>
                      <a:pt x="1" y="20"/>
                      <a:pt x="1" y="20"/>
                    </a:cubicBezTo>
                    <a:cubicBezTo>
                      <a:pt x="2" y="20"/>
                      <a:pt x="3" y="20"/>
                      <a:pt x="4" y="20"/>
                    </a:cubicBezTo>
                    <a:cubicBezTo>
                      <a:pt x="7" y="20"/>
                      <a:pt x="10" y="20"/>
                      <a:pt x="14" y="18"/>
                    </a:cubicBezTo>
                    <a:cubicBezTo>
                      <a:pt x="17" y="17"/>
                      <a:pt x="21" y="15"/>
                      <a:pt x="23" y="11"/>
                    </a:cubicBezTo>
                    <a:cubicBezTo>
                      <a:pt x="26" y="8"/>
                      <a:pt x="27" y="4"/>
                      <a:pt x="28" y="0"/>
                    </a:cubicBezTo>
                    <a:cubicBezTo>
                      <a:pt x="28" y="0"/>
                      <a:pt x="30" y="4"/>
                      <a:pt x="27" y="11"/>
                    </a:cubicBezTo>
                    <a:cubicBezTo>
                      <a:pt x="26" y="15"/>
                      <a:pt x="23" y="19"/>
                      <a:pt x="18" y="21"/>
                    </a:cubicBezTo>
                    <a:cubicBezTo>
                      <a:pt x="13" y="23"/>
                      <a:pt x="6" y="23"/>
                      <a:pt x="0" y="20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0" name="Freeform 158"/>
              <p:cNvSpPr>
                <a:spLocks/>
              </p:cNvSpPr>
              <p:nvPr/>
            </p:nvSpPr>
            <p:spPr bwMode="auto">
              <a:xfrm>
                <a:off x="9480551" y="3430587"/>
                <a:ext cx="44450" cy="46038"/>
              </a:xfrm>
              <a:custGeom>
                <a:avLst/>
                <a:gdLst>
                  <a:gd name="T0" fmla="*/ 0 w 26"/>
                  <a:gd name="T1" fmla="*/ 27 h 28"/>
                  <a:gd name="T2" fmla="*/ 4 w 26"/>
                  <a:gd name="T3" fmla="*/ 26 h 28"/>
                  <a:gd name="T4" fmla="*/ 8 w 26"/>
                  <a:gd name="T5" fmla="*/ 25 h 28"/>
                  <a:gd name="T6" fmla="*/ 12 w 26"/>
                  <a:gd name="T7" fmla="*/ 22 h 28"/>
                  <a:gd name="T8" fmla="*/ 25 w 26"/>
                  <a:gd name="T9" fmla="*/ 0 h 28"/>
                  <a:gd name="T10" fmla="*/ 26 w 26"/>
                  <a:gd name="T11" fmla="*/ 3 h 28"/>
                  <a:gd name="T12" fmla="*/ 25 w 26"/>
                  <a:gd name="T13" fmla="*/ 12 h 28"/>
                  <a:gd name="T14" fmla="*/ 24 w 26"/>
                  <a:gd name="T15" fmla="*/ 14 h 28"/>
                  <a:gd name="T16" fmla="*/ 22 w 26"/>
                  <a:gd name="T17" fmla="*/ 17 h 28"/>
                  <a:gd name="T18" fmla="*/ 20 w 26"/>
                  <a:gd name="T19" fmla="*/ 20 h 28"/>
                  <a:gd name="T20" fmla="*/ 17 w 26"/>
                  <a:gd name="T21" fmla="*/ 23 h 28"/>
                  <a:gd name="T22" fmla="*/ 0 w 26"/>
                  <a:gd name="T23" fmla="*/ 27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" h="28">
                    <a:moveTo>
                      <a:pt x="0" y="27"/>
                    </a:moveTo>
                    <a:cubicBezTo>
                      <a:pt x="0" y="27"/>
                      <a:pt x="1" y="27"/>
                      <a:pt x="4" y="26"/>
                    </a:cubicBezTo>
                    <a:cubicBezTo>
                      <a:pt x="5" y="26"/>
                      <a:pt x="6" y="25"/>
                      <a:pt x="8" y="25"/>
                    </a:cubicBezTo>
                    <a:cubicBezTo>
                      <a:pt x="9" y="24"/>
                      <a:pt x="11" y="23"/>
                      <a:pt x="12" y="22"/>
                    </a:cubicBezTo>
                    <a:cubicBezTo>
                      <a:pt x="19" y="17"/>
                      <a:pt x="23" y="8"/>
                      <a:pt x="25" y="0"/>
                    </a:cubicBezTo>
                    <a:cubicBezTo>
                      <a:pt x="25" y="0"/>
                      <a:pt x="25" y="1"/>
                      <a:pt x="26" y="3"/>
                    </a:cubicBezTo>
                    <a:cubicBezTo>
                      <a:pt x="26" y="5"/>
                      <a:pt x="26" y="8"/>
                      <a:pt x="25" y="12"/>
                    </a:cubicBezTo>
                    <a:cubicBezTo>
                      <a:pt x="25" y="13"/>
                      <a:pt x="24" y="13"/>
                      <a:pt x="24" y="14"/>
                    </a:cubicBezTo>
                    <a:cubicBezTo>
                      <a:pt x="23" y="15"/>
                      <a:pt x="23" y="17"/>
                      <a:pt x="22" y="17"/>
                    </a:cubicBezTo>
                    <a:cubicBezTo>
                      <a:pt x="22" y="18"/>
                      <a:pt x="21" y="19"/>
                      <a:pt x="20" y="20"/>
                    </a:cubicBezTo>
                    <a:cubicBezTo>
                      <a:pt x="19" y="21"/>
                      <a:pt x="18" y="22"/>
                      <a:pt x="17" y="23"/>
                    </a:cubicBezTo>
                    <a:cubicBezTo>
                      <a:pt x="12" y="26"/>
                      <a:pt x="6" y="28"/>
                      <a:pt x="0" y="27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1" name="Freeform 159"/>
              <p:cNvSpPr>
                <a:spLocks/>
              </p:cNvSpPr>
              <p:nvPr/>
            </p:nvSpPr>
            <p:spPr bwMode="auto">
              <a:xfrm>
                <a:off x="9602788" y="3375025"/>
                <a:ext cx="23813" cy="44450"/>
              </a:xfrm>
              <a:custGeom>
                <a:avLst/>
                <a:gdLst>
                  <a:gd name="T0" fmla="*/ 0 w 14"/>
                  <a:gd name="T1" fmla="*/ 26 h 26"/>
                  <a:gd name="T2" fmla="*/ 2 w 14"/>
                  <a:gd name="T3" fmla="*/ 24 h 26"/>
                  <a:gd name="T4" fmla="*/ 5 w 14"/>
                  <a:gd name="T5" fmla="*/ 22 h 26"/>
                  <a:gd name="T6" fmla="*/ 7 w 14"/>
                  <a:gd name="T7" fmla="*/ 19 h 26"/>
                  <a:gd name="T8" fmla="*/ 13 w 14"/>
                  <a:gd name="T9" fmla="*/ 0 h 26"/>
                  <a:gd name="T10" fmla="*/ 13 w 14"/>
                  <a:gd name="T11" fmla="*/ 2 h 26"/>
                  <a:gd name="T12" fmla="*/ 14 w 14"/>
                  <a:gd name="T13" fmla="*/ 9 h 26"/>
                  <a:gd name="T14" fmla="*/ 11 w 14"/>
                  <a:gd name="T15" fmla="*/ 19 h 26"/>
                  <a:gd name="T16" fmla="*/ 0 w 14"/>
                  <a:gd name="T1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26">
                    <a:moveTo>
                      <a:pt x="0" y="26"/>
                    </a:moveTo>
                    <a:cubicBezTo>
                      <a:pt x="0" y="26"/>
                      <a:pt x="1" y="26"/>
                      <a:pt x="2" y="24"/>
                    </a:cubicBezTo>
                    <a:cubicBezTo>
                      <a:pt x="3" y="24"/>
                      <a:pt x="4" y="23"/>
                      <a:pt x="5" y="22"/>
                    </a:cubicBezTo>
                    <a:cubicBezTo>
                      <a:pt x="6" y="21"/>
                      <a:pt x="6" y="20"/>
                      <a:pt x="7" y="19"/>
                    </a:cubicBezTo>
                    <a:cubicBezTo>
                      <a:pt x="10" y="14"/>
                      <a:pt x="11" y="6"/>
                      <a:pt x="13" y="0"/>
                    </a:cubicBezTo>
                    <a:cubicBezTo>
                      <a:pt x="13" y="0"/>
                      <a:pt x="13" y="1"/>
                      <a:pt x="13" y="2"/>
                    </a:cubicBezTo>
                    <a:cubicBezTo>
                      <a:pt x="14" y="4"/>
                      <a:pt x="14" y="6"/>
                      <a:pt x="14" y="9"/>
                    </a:cubicBezTo>
                    <a:cubicBezTo>
                      <a:pt x="14" y="12"/>
                      <a:pt x="14" y="15"/>
                      <a:pt x="11" y="19"/>
                    </a:cubicBezTo>
                    <a:cubicBezTo>
                      <a:pt x="9" y="23"/>
                      <a:pt x="5" y="26"/>
                      <a:pt x="0" y="26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2" name="Freeform 160"/>
              <p:cNvSpPr>
                <a:spLocks/>
              </p:cNvSpPr>
              <p:nvPr/>
            </p:nvSpPr>
            <p:spPr bwMode="auto">
              <a:xfrm>
                <a:off x="9644063" y="3444875"/>
                <a:ext cx="34925" cy="47625"/>
              </a:xfrm>
              <a:custGeom>
                <a:avLst/>
                <a:gdLst>
                  <a:gd name="T0" fmla="*/ 0 w 21"/>
                  <a:gd name="T1" fmla="*/ 28 h 28"/>
                  <a:gd name="T2" fmla="*/ 1 w 21"/>
                  <a:gd name="T3" fmla="*/ 27 h 28"/>
                  <a:gd name="T4" fmla="*/ 3 w 21"/>
                  <a:gd name="T5" fmla="*/ 26 h 28"/>
                  <a:gd name="T6" fmla="*/ 10 w 21"/>
                  <a:gd name="T7" fmla="*/ 20 h 28"/>
                  <a:gd name="T8" fmla="*/ 18 w 21"/>
                  <a:gd name="T9" fmla="*/ 0 h 28"/>
                  <a:gd name="T10" fmla="*/ 20 w 21"/>
                  <a:gd name="T11" fmla="*/ 10 h 28"/>
                  <a:gd name="T12" fmla="*/ 15 w 21"/>
                  <a:gd name="T13" fmla="*/ 21 h 28"/>
                  <a:gd name="T14" fmla="*/ 0 w 21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8">
                    <a:moveTo>
                      <a:pt x="0" y="28"/>
                    </a:moveTo>
                    <a:cubicBezTo>
                      <a:pt x="0" y="28"/>
                      <a:pt x="1" y="28"/>
                      <a:pt x="1" y="27"/>
                    </a:cubicBezTo>
                    <a:cubicBezTo>
                      <a:pt x="2" y="27"/>
                      <a:pt x="3" y="27"/>
                      <a:pt x="3" y="26"/>
                    </a:cubicBezTo>
                    <a:cubicBezTo>
                      <a:pt x="5" y="25"/>
                      <a:pt x="8" y="23"/>
                      <a:pt x="10" y="20"/>
                    </a:cubicBezTo>
                    <a:cubicBezTo>
                      <a:pt x="15" y="15"/>
                      <a:pt x="18" y="7"/>
                      <a:pt x="18" y="0"/>
                    </a:cubicBezTo>
                    <a:cubicBezTo>
                      <a:pt x="18" y="0"/>
                      <a:pt x="21" y="3"/>
                      <a:pt x="20" y="10"/>
                    </a:cubicBezTo>
                    <a:cubicBezTo>
                      <a:pt x="20" y="13"/>
                      <a:pt x="18" y="18"/>
                      <a:pt x="15" y="21"/>
                    </a:cubicBezTo>
                    <a:cubicBezTo>
                      <a:pt x="11" y="25"/>
                      <a:pt x="6" y="28"/>
                      <a:pt x="0" y="28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3" name="Freeform 161"/>
              <p:cNvSpPr>
                <a:spLocks/>
              </p:cNvSpPr>
              <p:nvPr/>
            </p:nvSpPr>
            <p:spPr bwMode="auto">
              <a:xfrm>
                <a:off x="9655176" y="3416300"/>
                <a:ext cx="14288" cy="28575"/>
              </a:xfrm>
              <a:custGeom>
                <a:avLst/>
                <a:gdLst>
                  <a:gd name="T0" fmla="*/ 0 w 8"/>
                  <a:gd name="T1" fmla="*/ 17 h 17"/>
                  <a:gd name="T2" fmla="*/ 1 w 8"/>
                  <a:gd name="T3" fmla="*/ 15 h 17"/>
                  <a:gd name="T4" fmla="*/ 3 w 8"/>
                  <a:gd name="T5" fmla="*/ 11 h 17"/>
                  <a:gd name="T6" fmla="*/ 6 w 8"/>
                  <a:gd name="T7" fmla="*/ 0 h 17"/>
                  <a:gd name="T8" fmla="*/ 7 w 8"/>
                  <a:gd name="T9" fmla="*/ 1 h 17"/>
                  <a:gd name="T10" fmla="*/ 8 w 8"/>
                  <a:gd name="T11" fmla="*/ 5 h 17"/>
                  <a:gd name="T12" fmla="*/ 6 w 8"/>
                  <a:gd name="T13" fmla="*/ 12 h 17"/>
                  <a:gd name="T14" fmla="*/ 0 w 8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17">
                    <a:moveTo>
                      <a:pt x="0" y="17"/>
                    </a:moveTo>
                    <a:cubicBezTo>
                      <a:pt x="0" y="17"/>
                      <a:pt x="0" y="17"/>
                      <a:pt x="1" y="15"/>
                    </a:cubicBezTo>
                    <a:cubicBezTo>
                      <a:pt x="1" y="14"/>
                      <a:pt x="2" y="13"/>
                      <a:pt x="3" y="11"/>
                    </a:cubicBezTo>
                    <a:cubicBezTo>
                      <a:pt x="4" y="8"/>
                      <a:pt x="4" y="4"/>
                      <a:pt x="6" y="0"/>
                    </a:cubicBezTo>
                    <a:cubicBezTo>
                      <a:pt x="6" y="0"/>
                      <a:pt x="6" y="1"/>
                      <a:pt x="7" y="1"/>
                    </a:cubicBezTo>
                    <a:cubicBezTo>
                      <a:pt x="7" y="2"/>
                      <a:pt x="8" y="4"/>
                      <a:pt x="8" y="5"/>
                    </a:cubicBezTo>
                    <a:cubicBezTo>
                      <a:pt x="8" y="7"/>
                      <a:pt x="8" y="10"/>
                      <a:pt x="6" y="12"/>
                    </a:cubicBezTo>
                    <a:cubicBezTo>
                      <a:pt x="5" y="14"/>
                      <a:pt x="3" y="16"/>
                      <a:pt x="0" y="17"/>
                    </a:cubicBezTo>
                    <a:close/>
                  </a:path>
                </a:pathLst>
              </a:custGeom>
              <a:solidFill>
                <a:srgbClr val="72B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4" name="Freeform 162"/>
              <p:cNvSpPr>
                <a:spLocks/>
              </p:cNvSpPr>
              <p:nvPr/>
            </p:nvSpPr>
            <p:spPr bwMode="auto">
              <a:xfrm>
                <a:off x="8950326" y="3322637"/>
                <a:ext cx="688975" cy="381000"/>
              </a:xfrm>
              <a:custGeom>
                <a:avLst/>
                <a:gdLst>
                  <a:gd name="T0" fmla="*/ 10 w 407"/>
                  <a:gd name="T1" fmla="*/ 225 h 225"/>
                  <a:gd name="T2" fmla="*/ 127 w 407"/>
                  <a:gd name="T3" fmla="*/ 117 h 225"/>
                  <a:gd name="T4" fmla="*/ 261 w 407"/>
                  <a:gd name="T5" fmla="*/ 36 h 225"/>
                  <a:gd name="T6" fmla="*/ 358 w 407"/>
                  <a:gd name="T7" fmla="*/ 35 h 225"/>
                  <a:gd name="T8" fmla="*/ 385 w 407"/>
                  <a:gd name="T9" fmla="*/ 16 h 225"/>
                  <a:gd name="T10" fmla="*/ 339 w 407"/>
                  <a:gd name="T11" fmla="*/ 4 h 225"/>
                  <a:gd name="T12" fmla="*/ 262 w 407"/>
                  <a:gd name="T13" fmla="*/ 3 h 225"/>
                  <a:gd name="T14" fmla="*/ 93 w 407"/>
                  <a:gd name="T15" fmla="*/ 62 h 225"/>
                  <a:gd name="T16" fmla="*/ 11 w 407"/>
                  <a:gd name="T17" fmla="*/ 162 h 225"/>
                  <a:gd name="T18" fmla="*/ 8 w 407"/>
                  <a:gd name="T19" fmla="*/ 218 h 225"/>
                  <a:gd name="T20" fmla="*/ 12 w 407"/>
                  <a:gd name="T21" fmla="*/ 225 h 225"/>
                  <a:gd name="T22" fmla="*/ 10 w 407"/>
                  <a:gd name="T23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07" h="225">
                    <a:moveTo>
                      <a:pt x="10" y="225"/>
                    </a:moveTo>
                    <a:cubicBezTo>
                      <a:pt x="44" y="182"/>
                      <a:pt x="86" y="152"/>
                      <a:pt x="127" y="117"/>
                    </a:cubicBezTo>
                    <a:cubicBezTo>
                      <a:pt x="169" y="81"/>
                      <a:pt x="203" y="41"/>
                      <a:pt x="261" y="36"/>
                    </a:cubicBezTo>
                    <a:cubicBezTo>
                      <a:pt x="294" y="33"/>
                      <a:pt x="326" y="36"/>
                      <a:pt x="358" y="35"/>
                    </a:cubicBezTo>
                    <a:cubicBezTo>
                      <a:pt x="398" y="33"/>
                      <a:pt x="407" y="30"/>
                      <a:pt x="385" y="16"/>
                    </a:cubicBezTo>
                    <a:cubicBezTo>
                      <a:pt x="372" y="8"/>
                      <a:pt x="354" y="6"/>
                      <a:pt x="339" y="4"/>
                    </a:cubicBezTo>
                    <a:cubicBezTo>
                      <a:pt x="314" y="0"/>
                      <a:pt x="287" y="0"/>
                      <a:pt x="262" y="3"/>
                    </a:cubicBezTo>
                    <a:cubicBezTo>
                      <a:pt x="202" y="8"/>
                      <a:pt x="142" y="27"/>
                      <a:pt x="93" y="62"/>
                    </a:cubicBezTo>
                    <a:cubicBezTo>
                      <a:pt x="58" y="87"/>
                      <a:pt x="26" y="121"/>
                      <a:pt x="11" y="162"/>
                    </a:cubicBezTo>
                    <a:cubicBezTo>
                      <a:pt x="4" y="180"/>
                      <a:pt x="0" y="200"/>
                      <a:pt x="8" y="218"/>
                    </a:cubicBezTo>
                    <a:cubicBezTo>
                      <a:pt x="9" y="221"/>
                      <a:pt x="10" y="223"/>
                      <a:pt x="12" y="225"/>
                    </a:cubicBezTo>
                    <a:lnTo>
                      <a:pt x="10" y="225"/>
                    </a:lnTo>
                    <a:close/>
                  </a:path>
                </a:pathLst>
              </a:custGeom>
              <a:solidFill>
                <a:srgbClr val="D9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5" name="Freeform 163"/>
              <p:cNvSpPr>
                <a:spLocks/>
              </p:cNvSpPr>
              <p:nvPr/>
            </p:nvSpPr>
            <p:spPr bwMode="auto">
              <a:xfrm>
                <a:off x="8589963" y="2882900"/>
                <a:ext cx="1298575" cy="831850"/>
              </a:xfrm>
              <a:custGeom>
                <a:avLst/>
                <a:gdLst>
                  <a:gd name="T0" fmla="*/ 140 w 767"/>
                  <a:gd name="T1" fmla="*/ 491 h 491"/>
                  <a:gd name="T2" fmla="*/ 54 w 767"/>
                  <a:gd name="T3" fmla="*/ 440 h 491"/>
                  <a:gd name="T4" fmla="*/ 2 w 767"/>
                  <a:gd name="T5" fmla="*/ 418 h 491"/>
                  <a:gd name="T6" fmla="*/ 40 w 767"/>
                  <a:gd name="T7" fmla="*/ 359 h 491"/>
                  <a:gd name="T8" fmla="*/ 332 w 767"/>
                  <a:gd name="T9" fmla="*/ 62 h 491"/>
                  <a:gd name="T10" fmla="*/ 759 w 767"/>
                  <a:gd name="T11" fmla="*/ 318 h 491"/>
                  <a:gd name="T12" fmla="*/ 719 w 767"/>
                  <a:gd name="T13" fmla="*/ 300 h 491"/>
                  <a:gd name="T14" fmla="*/ 458 w 767"/>
                  <a:gd name="T15" fmla="*/ 270 h 491"/>
                  <a:gd name="T16" fmla="*/ 206 w 767"/>
                  <a:gd name="T17" fmla="*/ 463 h 491"/>
                  <a:gd name="T18" fmla="*/ 140 w 767"/>
                  <a:gd name="T19" fmla="*/ 491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67" h="491">
                    <a:moveTo>
                      <a:pt x="140" y="491"/>
                    </a:moveTo>
                    <a:cubicBezTo>
                      <a:pt x="125" y="491"/>
                      <a:pt x="80" y="447"/>
                      <a:pt x="54" y="440"/>
                    </a:cubicBezTo>
                    <a:cubicBezTo>
                      <a:pt x="28" y="434"/>
                      <a:pt x="4" y="428"/>
                      <a:pt x="2" y="418"/>
                    </a:cubicBezTo>
                    <a:cubicBezTo>
                      <a:pt x="0" y="408"/>
                      <a:pt x="24" y="394"/>
                      <a:pt x="40" y="359"/>
                    </a:cubicBezTo>
                    <a:cubicBezTo>
                      <a:pt x="56" y="325"/>
                      <a:pt x="152" y="124"/>
                      <a:pt x="332" y="62"/>
                    </a:cubicBezTo>
                    <a:cubicBezTo>
                      <a:pt x="512" y="0"/>
                      <a:pt x="767" y="178"/>
                      <a:pt x="759" y="318"/>
                    </a:cubicBezTo>
                    <a:cubicBezTo>
                      <a:pt x="759" y="318"/>
                      <a:pt x="745" y="318"/>
                      <a:pt x="719" y="300"/>
                    </a:cubicBezTo>
                    <a:cubicBezTo>
                      <a:pt x="693" y="283"/>
                      <a:pt x="515" y="253"/>
                      <a:pt x="458" y="270"/>
                    </a:cubicBezTo>
                    <a:cubicBezTo>
                      <a:pt x="401" y="287"/>
                      <a:pt x="239" y="439"/>
                      <a:pt x="206" y="463"/>
                    </a:cubicBezTo>
                    <a:cubicBezTo>
                      <a:pt x="173" y="487"/>
                      <a:pt x="173" y="489"/>
                      <a:pt x="140" y="491"/>
                    </a:cubicBezTo>
                    <a:close/>
                  </a:path>
                </a:pathLst>
              </a:custGeom>
              <a:solidFill>
                <a:srgbClr val="FF9C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6" name="Freeform 164"/>
              <p:cNvSpPr>
                <a:spLocks/>
              </p:cNvSpPr>
              <p:nvPr/>
            </p:nvSpPr>
            <p:spPr bwMode="auto">
              <a:xfrm>
                <a:off x="8615363" y="2949575"/>
                <a:ext cx="1136650" cy="687388"/>
              </a:xfrm>
              <a:custGeom>
                <a:avLst/>
                <a:gdLst>
                  <a:gd name="T0" fmla="*/ 49 w 671"/>
                  <a:gd name="T1" fmla="*/ 301 h 406"/>
                  <a:gd name="T2" fmla="*/ 278 w 671"/>
                  <a:gd name="T3" fmla="*/ 51 h 406"/>
                  <a:gd name="T4" fmla="*/ 570 w 671"/>
                  <a:gd name="T5" fmla="*/ 74 h 406"/>
                  <a:gd name="T6" fmla="*/ 562 w 671"/>
                  <a:gd name="T7" fmla="*/ 165 h 406"/>
                  <a:gd name="T8" fmla="*/ 296 w 671"/>
                  <a:gd name="T9" fmla="*/ 244 h 406"/>
                  <a:gd name="T10" fmla="*/ 49 w 671"/>
                  <a:gd name="T11" fmla="*/ 301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1" h="406">
                    <a:moveTo>
                      <a:pt x="49" y="301"/>
                    </a:moveTo>
                    <a:cubicBezTo>
                      <a:pt x="93" y="208"/>
                      <a:pt x="201" y="77"/>
                      <a:pt x="278" y="51"/>
                    </a:cubicBezTo>
                    <a:cubicBezTo>
                      <a:pt x="355" y="24"/>
                      <a:pt x="468" y="0"/>
                      <a:pt x="570" y="74"/>
                    </a:cubicBezTo>
                    <a:cubicBezTo>
                      <a:pt x="671" y="149"/>
                      <a:pt x="618" y="173"/>
                      <a:pt x="562" y="165"/>
                    </a:cubicBezTo>
                    <a:cubicBezTo>
                      <a:pt x="506" y="157"/>
                      <a:pt x="365" y="176"/>
                      <a:pt x="296" y="244"/>
                    </a:cubicBezTo>
                    <a:cubicBezTo>
                      <a:pt x="227" y="312"/>
                      <a:pt x="0" y="406"/>
                      <a:pt x="49" y="301"/>
                    </a:cubicBezTo>
                    <a:close/>
                  </a:path>
                </a:pathLst>
              </a:custGeom>
              <a:solidFill>
                <a:srgbClr val="FFB2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7" name="Freeform 165"/>
              <p:cNvSpPr>
                <a:spLocks/>
              </p:cNvSpPr>
              <p:nvPr/>
            </p:nvSpPr>
            <p:spPr bwMode="auto">
              <a:xfrm>
                <a:off x="8575676" y="3533775"/>
                <a:ext cx="517525" cy="101600"/>
              </a:xfrm>
              <a:custGeom>
                <a:avLst/>
                <a:gdLst>
                  <a:gd name="T0" fmla="*/ 20 w 305"/>
                  <a:gd name="T1" fmla="*/ 44 h 60"/>
                  <a:gd name="T2" fmla="*/ 142 w 305"/>
                  <a:gd name="T3" fmla="*/ 44 h 60"/>
                  <a:gd name="T4" fmla="*/ 301 w 305"/>
                  <a:gd name="T5" fmla="*/ 5 h 60"/>
                  <a:gd name="T6" fmla="*/ 271 w 305"/>
                  <a:gd name="T7" fmla="*/ 31 h 60"/>
                  <a:gd name="T8" fmla="*/ 149 w 305"/>
                  <a:gd name="T9" fmla="*/ 55 h 60"/>
                  <a:gd name="T10" fmla="*/ 24 w 305"/>
                  <a:gd name="T11" fmla="*/ 55 h 60"/>
                  <a:gd name="T12" fmla="*/ 20 w 305"/>
                  <a:gd name="T13" fmla="*/ 4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60">
                    <a:moveTo>
                      <a:pt x="20" y="44"/>
                    </a:moveTo>
                    <a:cubicBezTo>
                      <a:pt x="20" y="44"/>
                      <a:pt x="94" y="50"/>
                      <a:pt x="142" y="44"/>
                    </a:cubicBezTo>
                    <a:cubicBezTo>
                      <a:pt x="191" y="37"/>
                      <a:pt x="251" y="0"/>
                      <a:pt x="301" y="5"/>
                    </a:cubicBezTo>
                    <a:cubicBezTo>
                      <a:pt x="301" y="5"/>
                      <a:pt x="305" y="25"/>
                      <a:pt x="271" y="31"/>
                    </a:cubicBezTo>
                    <a:cubicBezTo>
                      <a:pt x="237" y="36"/>
                      <a:pt x="178" y="53"/>
                      <a:pt x="149" y="55"/>
                    </a:cubicBezTo>
                    <a:cubicBezTo>
                      <a:pt x="121" y="56"/>
                      <a:pt x="40" y="50"/>
                      <a:pt x="24" y="55"/>
                    </a:cubicBezTo>
                    <a:cubicBezTo>
                      <a:pt x="7" y="60"/>
                      <a:pt x="0" y="50"/>
                      <a:pt x="20" y="44"/>
                    </a:cubicBezTo>
                    <a:close/>
                  </a:path>
                </a:pathLst>
              </a:custGeom>
              <a:solidFill>
                <a:srgbClr val="FF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8" name="Freeform 166"/>
              <p:cNvSpPr>
                <a:spLocks/>
              </p:cNvSpPr>
              <p:nvPr/>
            </p:nvSpPr>
            <p:spPr bwMode="auto">
              <a:xfrm>
                <a:off x="8589963" y="3363912"/>
                <a:ext cx="779463" cy="123825"/>
              </a:xfrm>
              <a:custGeom>
                <a:avLst/>
                <a:gdLst>
                  <a:gd name="T0" fmla="*/ 43 w 460"/>
                  <a:gd name="T1" fmla="*/ 50 h 73"/>
                  <a:gd name="T2" fmla="*/ 122 w 460"/>
                  <a:gd name="T3" fmla="*/ 28 h 73"/>
                  <a:gd name="T4" fmla="*/ 371 w 460"/>
                  <a:gd name="T5" fmla="*/ 50 h 73"/>
                  <a:gd name="T6" fmla="*/ 435 w 460"/>
                  <a:gd name="T7" fmla="*/ 5 h 73"/>
                  <a:gd name="T8" fmla="*/ 227 w 460"/>
                  <a:gd name="T9" fmla="*/ 22 h 73"/>
                  <a:gd name="T10" fmla="*/ 43 w 460"/>
                  <a:gd name="T11" fmla="*/ 22 h 73"/>
                  <a:gd name="T12" fmla="*/ 43 w 460"/>
                  <a:gd name="T13" fmla="*/ 5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0" h="73">
                    <a:moveTo>
                      <a:pt x="43" y="50"/>
                    </a:moveTo>
                    <a:cubicBezTo>
                      <a:pt x="43" y="50"/>
                      <a:pt x="73" y="25"/>
                      <a:pt x="122" y="28"/>
                    </a:cubicBezTo>
                    <a:cubicBezTo>
                      <a:pt x="171" y="30"/>
                      <a:pt x="282" y="73"/>
                      <a:pt x="371" y="50"/>
                    </a:cubicBezTo>
                    <a:cubicBezTo>
                      <a:pt x="460" y="28"/>
                      <a:pt x="458" y="0"/>
                      <a:pt x="435" y="5"/>
                    </a:cubicBezTo>
                    <a:cubicBezTo>
                      <a:pt x="412" y="11"/>
                      <a:pt x="297" y="34"/>
                      <a:pt x="227" y="22"/>
                    </a:cubicBezTo>
                    <a:cubicBezTo>
                      <a:pt x="156" y="10"/>
                      <a:pt x="87" y="3"/>
                      <a:pt x="43" y="22"/>
                    </a:cubicBezTo>
                    <a:cubicBezTo>
                      <a:pt x="0" y="41"/>
                      <a:pt x="23" y="57"/>
                      <a:pt x="43" y="50"/>
                    </a:cubicBezTo>
                    <a:close/>
                  </a:path>
                </a:pathLst>
              </a:custGeom>
              <a:solidFill>
                <a:srgbClr val="FF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9" name="Freeform 167"/>
              <p:cNvSpPr>
                <a:spLocks/>
              </p:cNvSpPr>
              <p:nvPr/>
            </p:nvSpPr>
            <p:spPr bwMode="auto">
              <a:xfrm>
                <a:off x="8809038" y="3119437"/>
                <a:ext cx="608013" cy="222250"/>
              </a:xfrm>
              <a:custGeom>
                <a:avLst/>
                <a:gdLst>
                  <a:gd name="T0" fmla="*/ 0 w 359"/>
                  <a:gd name="T1" fmla="*/ 58 h 131"/>
                  <a:gd name="T2" fmla="*/ 204 w 359"/>
                  <a:gd name="T3" fmla="*/ 84 h 131"/>
                  <a:gd name="T4" fmla="*/ 359 w 359"/>
                  <a:gd name="T5" fmla="*/ 130 h 131"/>
                  <a:gd name="T6" fmla="*/ 251 w 359"/>
                  <a:gd name="T7" fmla="*/ 90 h 131"/>
                  <a:gd name="T8" fmla="*/ 9 w 359"/>
                  <a:gd name="T9" fmla="*/ 43 h 131"/>
                  <a:gd name="T10" fmla="*/ 0 w 359"/>
                  <a:gd name="T11" fmla="*/ 58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9" h="131">
                    <a:moveTo>
                      <a:pt x="0" y="58"/>
                    </a:moveTo>
                    <a:cubicBezTo>
                      <a:pt x="0" y="58"/>
                      <a:pt x="105" y="38"/>
                      <a:pt x="204" y="84"/>
                    </a:cubicBezTo>
                    <a:cubicBezTo>
                      <a:pt x="302" y="131"/>
                      <a:pt x="359" y="130"/>
                      <a:pt x="359" y="130"/>
                    </a:cubicBezTo>
                    <a:cubicBezTo>
                      <a:pt x="359" y="130"/>
                      <a:pt x="277" y="107"/>
                      <a:pt x="251" y="90"/>
                    </a:cubicBezTo>
                    <a:cubicBezTo>
                      <a:pt x="208" y="63"/>
                      <a:pt x="153" y="0"/>
                      <a:pt x="9" y="43"/>
                    </a:cubicBezTo>
                    <a:cubicBezTo>
                      <a:pt x="9" y="43"/>
                      <a:pt x="2" y="46"/>
                      <a:pt x="0" y="58"/>
                    </a:cubicBezTo>
                    <a:close/>
                  </a:path>
                </a:pathLst>
              </a:custGeom>
              <a:solidFill>
                <a:srgbClr val="FF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0" name="Freeform 168"/>
              <p:cNvSpPr>
                <a:spLocks/>
              </p:cNvSpPr>
              <p:nvPr/>
            </p:nvSpPr>
            <p:spPr bwMode="auto">
              <a:xfrm>
                <a:off x="9072563" y="2962275"/>
                <a:ext cx="639763" cy="409575"/>
              </a:xfrm>
              <a:custGeom>
                <a:avLst/>
                <a:gdLst>
                  <a:gd name="T0" fmla="*/ 0 w 378"/>
                  <a:gd name="T1" fmla="*/ 35 h 242"/>
                  <a:gd name="T2" fmla="*/ 180 w 378"/>
                  <a:gd name="T3" fmla="*/ 99 h 242"/>
                  <a:gd name="T4" fmla="*/ 375 w 378"/>
                  <a:gd name="T5" fmla="*/ 242 h 242"/>
                  <a:gd name="T6" fmla="*/ 355 w 378"/>
                  <a:gd name="T7" fmla="*/ 223 h 242"/>
                  <a:gd name="T8" fmla="*/ 209 w 378"/>
                  <a:gd name="T9" fmla="*/ 99 h 242"/>
                  <a:gd name="T10" fmla="*/ 24 w 378"/>
                  <a:gd name="T11" fmla="*/ 14 h 242"/>
                  <a:gd name="T12" fmla="*/ 0 w 378"/>
                  <a:gd name="T13" fmla="*/ 35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242">
                    <a:moveTo>
                      <a:pt x="0" y="35"/>
                    </a:moveTo>
                    <a:cubicBezTo>
                      <a:pt x="0" y="35"/>
                      <a:pt x="108" y="31"/>
                      <a:pt x="180" y="99"/>
                    </a:cubicBezTo>
                    <a:cubicBezTo>
                      <a:pt x="252" y="166"/>
                      <a:pt x="324" y="224"/>
                      <a:pt x="375" y="242"/>
                    </a:cubicBezTo>
                    <a:cubicBezTo>
                      <a:pt x="375" y="242"/>
                      <a:pt x="378" y="236"/>
                      <a:pt x="355" y="223"/>
                    </a:cubicBezTo>
                    <a:cubicBezTo>
                      <a:pt x="331" y="209"/>
                      <a:pt x="228" y="126"/>
                      <a:pt x="209" y="99"/>
                    </a:cubicBezTo>
                    <a:cubicBezTo>
                      <a:pt x="189" y="71"/>
                      <a:pt x="122" y="0"/>
                      <a:pt x="24" y="14"/>
                    </a:cubicBezTo>
                    <a:cubicBezTo>
                      <a:pt x="24" y="14"/>
                      <a:pt x="5" y="13"/>
                      <a:pt x="0" y="35"/>
                    </a:cubicBezTo>
                    <a:close/>
                  </a:path>
                </a:pathLst>
              </a:custGeom>
              <a:solidFill>
                <a:srgbClr val="FF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1" name="Freeform 169"/>
              <p:cNvSpPr>
                <a:spLocks/>
              </p:cNvSpPr>
              <p:nvPr/>
            </p:nvSpPr>
            <p:spPr bwMode="auto">
              <a:xfrm>
                <a:off x="9455151" y="2908300"/>
                <a:ext cx="334963" cy="568325"/>
              </a:xfrm>
              <a:custGeom>
                <a:avLst/>
                <a:gdLst>
                  <a:gd name="T0" fmla="*/ 15 w 198"/>
                  <a:gd name="T1" fmla="*/ 44 h 336"/>
                  <a:gd name="T2" fmla="*/ 107 w 198"/>
                  <a:gd name="T3" fmla="*/ 163 h 336"/>
                  <a:gd name="T4" fmla="*/ 186 w 198"/>
                  <a:gd name="T5" fmla="*/ 287 h 336"/>
                  <a:gd name="T6" fmla="*/ 193 w 198"/>
                  <a:gd name="T7" fmla="*/ 287 h 336"/>
                  <a:gd name="T8" fmla="*/ 176 w 198"/>
                  <a:gd name="T9" fmla="*/ 212 h 336"/>
                  <a:gd name="T10" fmla="*/ 51 w 198"/>
                  <a:gd name="T11" fmla="*/ 56 h 336"/>
                  <a:gd name="T12" fmla="*/ 15 w 198"/>
                  <a:gd name="T13" fmla="*/ 44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8" h="336">
                    <a:moveTo>
                      <a:pt x="15" y="44"/>
                    </a:moveTo>
                    <a:cubicBezTo>
                      <a:pt x="26" y="58"/>
                      <a:pt x="68" y="133"/>
                      <a:pt x="107" y="163"/>
                    </a:cubicBezTo>
                    <a:cubicBezTo>
                      <a:pt x="127" y="178"/>
                      <a:pt x="193" y="239"/>
                      <a:pt x="186" y="287"/>
                    </a:cubicBezTo>
                    <a:cubicBezTo>
                      <a:pt x="179" y="336"/>
                      <a:pt x="193" y="287"/>
                      <a:pt x="193" y="287"/>
                    </a:cubicBezTo>
                    <a:cubicBezTo>
                      <a:pt x="193" y="287"/>
                      <a:pt x="198" y="254"/>
                      <a:pt x="176" y="212"/>
                    </a:cubicBezTo>
                    <a:cubicBezTo>
                      <a:pt x="141" y="146"/>
                      <a:pt x="63" y="112"/>
                      <a:pt x="51" y="56"/>
                    </a:cubicBezTo>
                    <a:cubicBezTo>
                      <a:pt x="39" y="0"/>
                      <a:pt x="0" y="24"/>
                      <a:pt x="15" y="44"/>
                    </a:cubicBezTo>
                    <a:close/>
                  </a:path>
                </a:pathLst>
              </a:custGeom>
              <a:solidFill>
                <a:srgbClr val="FFD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31" name="组合 230"/>
          <p:cNvGrpSpPr/>
          <p:nvPr/>
        </p:nvGrpSpPr>
        <p:grpSpPr>
          <a:xfrm>
            <a:off x="728005" y="4533969"/>
            <a:ext cx="2436581" cy="1137478"/>
            <a:chOff x="728005" y="4533969"/>
            <a:chExt cx="2436581" cy="1137478"/>
          </a:xfrm>
        </p:grpSpPr>
        <p:grpSp>
          <p:nvGrpSpPr>
            <p:cNvPr id="7" name="组合 6"/>
            <p:cNvGrpSpPr/>
            <p:nvPr/>
          </p:nvGrpSpPr>
          <p:grpSpPr>
            <a:xfrm>
              <a:off x="728005" y="4660964"/>
              <a:ext cx="1214436" cy="1010483"/>
              <a:chOff x="728005" y="4660964"/>
              <a:chExt cx="1214436" cy="1010483"/>
            </a:xfrm>
          </p:grpSpPr>
          <p:sp>
            <p:nvSpPr>
              <p:cNvPr id="77" name="Rectangle 75"/>
              <p:cNvSpPr>
                <a:spLocks noChangeArrowheads="1"/>
              </p:cNvSpPr>
              <p:nvPr/>
            </p:nvSpPr>
            <p:spPr bwMode="auto">
              <a:xfrm>
                <a:off x="728005" y="4660964"/>
                <a:ext cx="12144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zh-CN" sz="2200" b="1" dirty="0">
                    <a:solidFill>
                      <a:schemeClr val="accent4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甜点小吃</a:t>
                </a:r>
              </a:p>
            </p:txBody>
          </p:sp>
          <p:sp>
            <p:nvSpPr>
              <p:cNvPr id="78" name="Rectangle 76"/>
              <p:cNvSpPr>
                <a:spLocks noChangeArrowheads="1"/>
              </p:cNvSpPr>
              <p:nvPr/>
            </p:nvSpPr>
            <p:spPr bwMode="auto">
              <a:xfrm>
                <a:off x="841177" y="4994339"/>
                <a:ext cx="1101264" cy="677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zh-CN" sz="4400" b="1" dirty="0">
                    <a:solidFill>
                      <a:schemeClr val="bg1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6.3%</a:t>
                </a:r>
              </a:p>
            </p:txBody>
          </p:sp>
        </p:grpSp>
        <p:grpSp>
          <p:nvGrpSpPr>
            <p:cNvPr id="209" name="组合 208"/>
            <p:cNvGrpSpPr/>
            <p:nvPr/>
          </p:nvGrpSpPr>
          <p:grpSpPr>
            <a:xfrm>
              <a:off x="2062169" y="4533969"/>
              <a:ext cx="1102417" cy="1133948"/>
              <a:chOff x="8510588" y="1800225"/>
              <a:chExt cx="823913" cy="889000"/>
            </a:xfrm>
          </p:grpSpPr>
          <p:sp>
            <p:nvSpPr>
              <p:cNvPr id="172" name="Freeform 170"/>
              <p:cNvSpPr>
                <a:spLocks/>
              </p:cNvSpPr>
              <p:nvPr/>
            </p:nvSpPr>
            <p:spPr bwMode="auto">
              <a:xfrm>
                <a:off x="8559801" y="1871662"/>
                <a:ext cx="303213" cy="303213"/>
              </a:xfrm>
              <a:custGeom>
                <a:avLst/>
                <a:gdLst>
                  <a:gd name="T0" fmla="*/ 37 w 179"/>
                  <a:gd name="T1" fmla="*/ 149 h 179"/>
                  <a:gd name="T2" fmla="*/ 28 w 179"/>
                  <a:gd name="T3" fmla="*/ 37 h 179"/>
                  <a:gd name="T4" fmla="*/ 37 w 179"/>
                  <a:gd name="T5" fmla="*/ 28 h 179"/>
                  <a:gd name="T6" fmla="*/ 148 w 179"/>
                  <a:gd name="T7" fmla="*/ 37 h 179"/>
                  <a:gd name="T8" fmla="*/ 148 w 179"/>
                  <a:gd name="T9" fmla="*/ 149 h 179"/>
                  <a:gd name="T10" fmla="*/ 37 w 179"/>
                  <a:gd name="T11" fmla="*/ 14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9" h="179">
                    <a:moveTo>
                      <a:pt x="37" y="149"/>
                    </a:moveTo>
                    <a:cubicBezTo>
                      <a:pt x="4" y="115"/>
                      <a:pt x="0" y="65"/>
                      <a:pt x="28" y="37"/>
                    </a:cubicBezTo>
                    <a:cubicBezTo>
                      <a:pt x="37" y="28"/>
                      <a:pt x="37" y="28"/>
                      <a:pt x="37" y="28"/>
                    </a:cubicBezTo>
                    <a:cubicBezTo>
                      <a:pt x="65" y="0"/>
                      <a:pt x="115" y="4"/>
                      <a:pt x="148" y="37"/>
                    </a:cubicBezTo>
                    <a:cubicBezTo>
                      <a:pt x="179" y="68"/>
                      <a:pt x="179" y="118"/>
                      <a:pt x="148" y="149"/>
                    </a:cubicBezTo>
                    <a:cubicBezTo>
                      <a:pt x="118" y="179"/>
                      <a:pt x="68" y="179"/>
                      <a:pt x="37" y="149"/>
                    </a:cubicBezTo>
                    <a:close/>
                  </a:path>
                </a:pathLst>
              </a:custGeom>
              <a:solidFill>
                <a:srgbClr val="F75B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3" name="Freeform 171"/>
              <p:cNvSpPr>
                <a:spLocks/>
              </p:cNvSpPr>
              <p:nvPr/>
            </p:nvSpPr>
            <p:spPr bwMode="auto">
              <a:xfrm>
                <a:off x="8637588" y="1933575"/>
                <a:ext cx="106363" cy="49213"/>
              </a:xfrm>
              <a:custGeom>
                <a:avLst/>
                <a:gdLst>
                  <a:gd name="T0" fmla="*/ 32 w 63"/>
                  <a:gd name="T1" fmla="*/ 29 h 29"/>
                  <a:gd name="T2" fmla="*/ 4 w 63"/>
                  <a:gd name="T3" fmla="*/ 17 h 29"/>
                  <a:gd name="T4" fmla="*/ 4 w 63"/>
                  <a:gd name="T5" fmla="*/ 4 h 29"/>
                  <a:gd name="T6" fmla="*/ 17 w 63"/>
                  <a:gd name="T7" fmla="*/ 4 h 29"/>
                  <a:gd name="T8" fmla="*/ 46 w 63"/>
                  <a:gd name="T9" fmla="*/ 4 h 29"/>
                  <a:gd name="T10" fmla="*/ 60 w 63"/>
                  <a:gd name="T11" fmla="*/ 4 h 29"/>
                  <a:gd name="T12" fmla="*/ 60 w 63"/>
                  <a:gd name="T13" fmla="*/ 17 h 29"/>
                  <a:gd name="T14" fmla="*/ 32 w 63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29">
                    <a:moveTo>
                      <a:pt x="32" y="29"/>
                    </a:moveTo>
                    <a:cubicBezTo>
                      <a:pt x="21" y="29"/>
                      <a:pt x="11" y="25"/>
                      <a:pt x="4" y="17"/>
                    </a:cubicBezTo>
                    <a:cubicBezTo>
                      <a:pt x="0" y="13"/>
                      <a:pt x="0" y="7"/>
                      <a:pt x="4" y="4"/>
                    </a:cubicBezTo>
                    <a:cubicBezTo>
                      <a:pt x="7" y="0"/>
                      <a:pt x="13" y="0"/>
                      <a:pt x="17" y="4"/>
                    </a:cubicBezTo>
                    <a:cubicBezTo>
                      <a:pt x="25" y="12"/>
                      <a:pt x="38" y="12"/>
                      <a:pt x="46" y="4"/>
                    </a:cubicBezTo>
                    <a:cubicBezTo>
                      <a:pt x="50" y="0"/>
                      <a:pt x="56" y="0"/>
                      <a:pt x="60" y="4"/>
                    </a:cubicBezTo>
                    <a:cubicBezTo>
                      <a:pt x="63" y="7"/>
                      <a:pt x="63" y="13"/>
                      <a:pt x="60" y="17"/>
                    </a:cubicBezTo>
                    <a:cubicBezTo>
                      <a:pt x="52" y="25"/>
                      <a:pt x="42" y="29"/>
                      <a:pt x="32" y="29"/>
                    </a:cubicBezTo>
                    <a:close/>
                  </a:path>
                </a:pathLst>
              </a:custGeom>
              <a:solidFill>
                <a:srgbClr val="F982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4" name="Freeform 172"/>
              <p:cNvSpPr>
                <a:spLocks/>
              </p:cNvSpPr>
              <p:nvPr/>
            </p:nvSpPr>
            <p:spPr bwMode="auto">
              <a:xfrm>
                <a:off x="8593138" y="2305050"/>
                <a:ext cx="731838" cy="384175"/>
              </a:xfrm>
              <a:custGeom>
                <a:avLst/>
                <a:gdLst>
                  <a:gd name="T0" fmla="*/ 0 w 432"/>
                  <a:gd name="T1" fmla="*/ 24 h 227"/>
                  <a:gd name="T2" fmla="*/ 42 w 432"/>
                  <a:gd name="T3" fmla="*/ 128 h 227"/>
                  <a:gd name="T4" fmla="*/ 147 w 432"/>
                  <a:gd name="T5" fmla="*/ 213 h 227"/>
                  <a:gd name="T6" fmla="*/ 285 w 432"/>
                  <a:gd name="T7" fmla="*/ 213 h 227"/>
                  <a:gd name="T8" fmla="*/ 390 w 432"/>
                  <a:gd name="T9" fmla="*/ 129 h 227"/>
                  <a:gd name="T10" fmla="*/ 432 w 432"/>
                  <a:gd name="T11" fmla="*/ 24 h 227"/>
                  <a:gd name="T12" fmla="*/ 346 w 432"/>
                  <a:gd name="T13" fmla="*/ 50 h 227"/>
                  <a:gd name="T14" fmla="*/ 260 w 432"/>
                  <a:gd name="T15" fmla="*/ 67 h 227"/>
                  <a:gd name="T16" fmla="*/ 174 w 432"/>
                  <a:gd name="T17" fmla="*/ 67 h 227"/>
                  <a:gd name="T18" fmla="*/ 87 w 432"/>
                  <a:gd name="T19" fmla="*/ 50 h 227"/>
                  <a:gd name="T20" fmla="*/ 0 w 432"/>
                  <a:gd name="T21" fmla="*/ 2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32" h="227">
                    <a:moveTo>
                      <a:pt x="0" y="24"/>
                    </a:moveTo>
                    <a:cubicBezTo>
                      <a:pt x="42" y="128"/>
                      <a:pt x="42" y="128"/>
                      <a:pt x="42" y="128"/>
                    </a:cubicBezTo>
                    <a:cubicBezTo>
                      <a:pt x="70" y="179"/>
                      <a:pt x="92" y="192"/>
                      <a:pt x="147" y="213"/>
                    </a:cubicBezTo>
                    <a:cubicBezTo>
                      <a:pt x="183" y="227"/>
                      <a:pt x="250" y="227"/>
                      <a:pt x="285" y="213"/>
                    </a:cubicBezTo>
                    <a:cubicBezTo>
                      <a:pt x="339" y="192"/>
                      <a:pt x="362" y="179"/>
                      <a:pt x="390" y="129"/>
                    </a:cubicBezTo>
                    <a:cubicBezTo>
                      <a:pt x="432" y="24"/>
                      <a:pt x="432" y="24"/>
                      <a:pt x="432" y="24"/>
                    </a:cubicBezTo>
                    <a:cubicBezTo>
                      <a:pt x="408" y="0"/>
                      <a:pt x="370" y="26"/>
                      <a:pt x="346" y="50"/>
                    </a:cubicBezTo>
                    <a:cubicBezTo>
                      <a:pt x="322" y="26"/>
                      <a:pt x="284" y="43"/>
                      <a:pt x="260" y="67"/>
                    </a:cubicBezTo>
                    <a:cubicBezTo>
                      <a:pt x="236" y="43"/>
                      <a:pt x="198" y="43"/>
                      <a:pt x="174" y="67"/>
                    </a:cubicBezTo>
                    <a:cubicBezTo>
                      <a:pt x="150" y="43"/>
                      <a:pt x="111" y="26"/>
                      <a:pt x="87" y="50"/>
                    </a:cubicBezTo>
                    <a:cubicBezTo>
                      <a:pt x="63" y="26"/>
                      <a:pt x="24" y="0"/>
                      <a:pt x="0" y="24"/>
                    </a:cubicBezTo>
                    <a:close/>
                  </a:path>
                </a:pathLst>
              </a:custGeom>
              <a:solidFill>
                <a:srgbClr val="A46F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5" name="Freeform 173"/>
              <p:cNvSpPr>
                <a:spLocks/>
              </p:cNvSpPr>
              <p:nvPr/>
            </p:nvSpPr>
            <p:spPr bwMode="auto">
              <a:xfrm>
                <a:off x="8736013" y="2457450"/>
                <a:ext cx="80963" cy="127000"/>
              </a:xfrm>
              <a:custGeom>
                <a:avLst/>
                <a:gdLst>
                  <a:gd name="T0" fmla="*/ 37 w 48"/>
                  <a:gd name="T1" fmla="*/ 75 h 75"/>
                  <a:gd name="T2" fmla="*/ 29 w 48"/>
                  <a:gd name="T3" fmla="*/ 70 h 75"/>
                  <a:gd name="T4" fmla="*/ 3 w 48"/>
                  <a:gd name="T5" fmla="*/ 15 h 75"/>
                  <a:gd name="T6" fmla="*/ 7 w 48"/>
                  <a:gd name="T7" fmla="*/ 2 h 75"/>
                  <a:gd name="T8" fmla="*/ 20 w 48"/>
                  <a:gd name="T9" fmla="*/ 7 h 75"/>
                  <a:gd name="T10" fmla="*/ 46 w 48"/>
                  <a:gd name="T11" fmla="*/ 62 h 75"/>
                  <a:gd name="T12" fmla="*/ 41 w 48"/>
                  <a:gd name="T13" fmla="*/ 75 h 75"/>
                  <a:gd name="T14" fmla="*/ 37 w 48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75">
                    <a:moveTo>
                      <a:pt x="37" y="75"/>
                    </a:moveTo>
                    <a:cubicBezTo>
                      <a:pt x="34" y="75"/>
                      <a:pt x="30" y="73"/>
                      <a:pt x="29" y="70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0" y="10"/>
                      <a:pt x="2" y="4"/>
                      <a:pt x="7" y="2"/>
                    </a:cubicBezTo>
                    <a:cubicBezTo>
                      <a:pt x="12" y="0"/>
                      <a:pt x="17" y="2"/>
                      <a:pt x="20" y="7"/>
                    </a:cubicBezTo>
                    <a:cubicBezTo>
                      <a:pt x="46" y="62"/>
                      <a:pt x="46" y="62"/>
                      <a:pt x="46" y="62"/>
                    </a:cubicBezTo>
                    <a:cubicBezTo>
                      <a:pt x="48" y="67"/>
                      <a:pt x="46" y="72"/>
                      <a:pt x="41" y="75"/>
                    </a:cubicBezTo>
                    <a:cubicBezTo>
                      <a:pt x="40" y="75"/>
                      <a:pt x="38" y="75"/>
                      <a:pt x="37" y="75"/>
                    </a:cubicBezTo>
                    <a:close/>
                  </a:path>
                </a:pathLst>
              </a:custGeom>
              <a:solidFill>
                <a:srgbClr val="C18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6" name="Freeform 174"/>
              <p:cNvSpPr>
                <a:spLocks/>
              </p:cNvSpPr>
              <p:nvPr/>
            </p:nvSpPr>
            <p:spPr bwMode="auto">
              <a:xfrm>
                <a:off x="9102726" y="2457450"/>
                <a:ext cx="79375" cy="127000"/>
              </a:xfrm>
              <a:custGeom>
                <a:avLst/>
                <a:gdLst>
                  <a:gd name="T0" fmla="*/ 10 w 47"/>
                  <a:gd name="T1" fmla="*/ 75 h 75"/>
                  <a:gd name="T2" fmla="*/ 6 w 47"/>
                  <a:gd name="T3" fmla="*/ 75 h 75"/>
                  <a:gd name="T4" fmla="*/ 2 w 47"/>
                  <a:gd name="T5" fmla="*/ 62 h 75"/>
                  <a:gd name="T6" fmla="*/ 28 w 47"/>
                  <a:gd name="T7" fmla="*/ 7 h 75"/>
                  <a:gd name="T8" fmla="*/ 40 w 47"/>
                  <a:gd name="T9" fmla="*/ 2 h 75"/>
                  <a:gd name="T10" fmla="*/ 45 w 47"/>
                  <a:gd name="T11" fmla="*/ 15 h 75"/>
                  <a:gd name="T12" fmla="*/ 19 w 47"/>
                  <a:gd name="T13" fmla="*/ 70 h 75"/>
                  <a:gd name="T14" fmla="*/ 10 w 47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" h="75">
                    <a:moveTo>
                      <a:pt x="10" y="75"/>
                    </a:moveTo>
                    <a:cubicBezTo>
                      <a:pt x="9" y="75"/>
                      <a:pt x="8" y="75"/>
                      <a:pt x="6" y="75"/>
                    </a:cubicBezTo>
                    <a:cubicBezTo>
                      <a:pt x="2" y="72"/>
                      <a:pt x="0" y="67"/>
                      <a:pt x="2" y="62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30" y="2"/>
                      <a:pt x="36" y="0"/>
                      <a:pt x="40" y="2"/>
                    </a:cubicBezTo>
                    <a:cubicBezTo>
                      <a:pt x="45" y="4"/>
                      <a:pt x="47" y="10"/>
                      <a:pt x="45" y="15"/>
                    </a:cubicBezTo>
                    <a:cubicBezTo>
                      <a:pt x="19" y="70"/>
                      <a:pt x="19" y="70"/>
                      <a:pt x="19" y="70"/>
                    </a:cubicBezTo>
                    <a:cubicBezTo>
                      <a:pt x="17" y="73"/>
                      <a:pt x="14" y="75"/>
                      <a:pt x="10" y="75"/>
                    </a:cubicBezTo>
                    <a:close/>
                  </a:path>
                </a:pathLst>
              </a:custGeom>
              <a:solidFill>
                <a:srgbClr val="C18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7" name="Freeform 175"/>
              <p:cNvSpPr>
                <a:spLocks/>
              </p:cNvSpPr>
              <p:nvPr/>
            </p:nvSpPr>
            <p:spPr bwMode="auto">
              <a:xfrm>
                <a:off x="9001126" y="2490787"/>
                <a:ext cx="47625" cy="127000"/>
              </a:xfrm>
              <a:custGeom>
                <a:avLst/>
                <a:gdLst>
                  <a:gd name="T0" fmla="*/ 10 w 28"/>
                  <a:gd name="T1" fmla="*/ 75 h 75"/>
                  <a:gd name="T2" fmla="*/ 8 w 28"/>
                  <a:gd name="T3" fmla="*/ 75 h 75"/>
                  <a:gd name="T4" fmla="*/ 0 w 28"/>
                  <a:gd name="T5" fmla="*/ 64 h 75"/>
                  <a:gd name="T6" fmla="*/ 9 w 28"/>
                  <a:gd name="T7" fmla="*/ 9 h 75"/>
                  <a:gd name="T8" fmla="*/ 20 w 28"/>
                  <a:gd name="T9" fmla="*/ 1 h 75"/>
                  <a:gd name="T10" fmla="*/ 28 w 28"/>
                  <a:gd name="T11" fmla="*/ 12 h 75"/>
                  <a:gd name="T12" fmla="*/ 19 w 28"/>
                  <a:gd name="T13" fmla="*/ 67 h 75"/>
                  <a:gd name="T14" fmla="*/ 10 w 28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75">
                    <a:moveTo>
                      <a:pt x="10" y="75"/>
                    </a:moveTo>
                    <a:cubicBezTo>
                      <a:pt x="9" y="75"/>
                      <a:pt x="9" y="75"/>
                      <a:pt x="8" y="75"/>
                    </a:cubicBezTo>
                    <a:cubicBezTo>
                      <a:pt x="3" y="74"/>
                      <a:pt x="0" y="69"/>
                      <a:pt x="0" y="64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0" y="4"/>
                      <a:pt x="15" y="0"/>
                      <a:pt x="20" y="1"/>
                    </a:cubicBezTo>
                    <a:cubicBezTo>
                      <a:pt x="25" y="2"/>
                      <a:pt x="28" y="7"/>
                      <a:pt x="28" y="12"/>
                    </a:cubicBezTo>
                    <a:cubicBezTo>
                      <a:pt x="19" y="67"/>
                      <a:pt x="19" y="67"/>
                      <a:pt x="19" y="67"/>
                    </a:cubicBezTo>
                    <a:cubicBezTo>
                      <a:pt x="18" y="72"/>
                      <a:pt x="14" y="75"/>
                      <a:pt x="10" y="75"/>
                    </a:cubicBezTo>
                    <a:close/>
                  </a:path>
                </a:pathLst>
              </a:custGeom>
              <a:solidFill>
                <a:srgbClr val="C18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8" name="Freeform 176"/>
              <p:cNvSpPr>
                <a:spLocks/>
              </p:cNvSpPr>
              <p:nvPr/>
            </p:nvSpPr>
            <p:spPr bwMode="auto">
              <a:xfrm>
                <a:off x="8869363" y="2490787"/>
                <a:ext cx="49213" cy="127000"/>
              </a:xfrm>
              <a:custGeom>
                <a:avLst/>
                <a:gdLst>
                  <a:gd name="T0" fmla="*/ 19 w 29"/>
                  <a:gd name="T1" fmla="*/ 75 h 75"/>
                  <a:gd name="T2" fmla="*/ 9 w 29"/>
                  <a:gd name="T3" fmla="*/ 67 h 75"/>
                  <a:gd name="T4" fmla="*/ 1 w 29"/>
                  <a:gd name="T5" fmla="*/ 12 h 75"/>
                  <a:gd name="T6" fmla="*/ 8 w 29"/>
                  <a:gd name="T7" fmla="*/ 1 h 75"/>
                  <a:gd name="T8" fmla="*/ 19 w 29"/>
                  <a:gd name="T9" fmla="*/ 9 h 75"/>
                  <a:gd name="T10" fmla="*/ 28 w 29"/>
                  <a:gd name="T11" fmla="*/ 64 h 75"/>
                  <a:gd name="T12" fmla="*/ 20 w 29"/>
                  <a:gd name="T13" fmla="*/ 75 h 75"/>
                  <a:gd name="T14" fmla="*/ 19 w 29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75">
                    <a:moveTo>
                      <a:pt x="19" y="75"/>
                    </a:moveTo>
                    <a:cubicBezTo>
                      <a:pt x="14" y="75"/>
                      <a:pt x="10" y="72"/>
                      <a:pt x="9" y="67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0" y="7"/>
                      <a:pt x="3" y="2"/>
                      <a:pt x="8" y="1"/>
                    </a:cubicBezTo>
                    <a:cubicBezTo>
                      <a:pt x="14" y="0"/>
                      <a:pt x="18" y="4"/>
                      <a:pt x="19" y="9"/>
                    </a:cubicBezTo>
                    <a:cubicBezTo>
                      <a:pt x="28" y="64"/>
                      <a:pt x="28" y="64"/>
                      <a:pt x="28" y="64"/>
                    </a:cubicBezTo>
                    <a:cubicBezTo>
                      <a:pt x="29" y="69"/>
                      <a:pt x="25" y="74"/>
                      <a:pt x="20" y="75"/>
                    </a:cubicBezTo>
                    <a:cubicBezTo>
                      <a:pt x="20" y="75"/>
                      <a:pt x="19" y="75"/>
                      <a:pt x="19" y="75"/>
                    </a:cubicBezTo>
                    <a:close/>
                  </a:path>
                </a:pathLst>
              </a:custGeom>
              <a:solidFill>
                <a:srgbClr val="C18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9" name="Freeform 177"/>
              <p:cNvSpPr>
                <a:spLocks/>
              </p:cNvSpPr>
              <p:nvPr/>
            </p:nvSpPr>
            <p:spPr bwMode="auto">
              <a:xfrm>
                <a:off x="8574088" y="1814512"/>
                <a:ext cx="760413" cy="604838"/>
              </a:xfrm>
              <a:custGeom>
                <a:avLst/>
                <a:gdLst>
                  <a:gd name="T0" fmla="*/ 414 w 449"/>
                  <a:gd name="T1" fmla="*/ 232 h 357"/>
                  <a:gd name="T2" fmla="*/ 416 w 449"/>
                  <a:gd name="T3" fmla="*/ 217 h 357"/>
                  <a:gd name="T4" fmla="*/ 362 w 449"/>
                  <a:gd name="T5" fmla="*/ 150 h 357"/>
                  <a:gd name="T6" fmla="*/ 241 w 449"/>
                  <a:gd name="T7" fmla="*/ 12 h 357"/>
                  <a:gd name="T8" fmla="*/ 225 w 449"/>
                  <a:gd name="T9" fmla="*/ 77 h 357"/>
                  <a:gd name="T10" fmla="*/ 151 w 449"/>
                  <a:gd name="T11" fmla="*/ 87 h 357"/>
                  <a:gd name="T12" fmla="*/ 139 w 449"/>
                  <a:gd name="T13" fmla="*/ 183 h 357"/>
                  <a:gd name="T14" fmla="*/ 40 w 449"/>
                  <a:gd name="T15" fmla="*/ 192 h 357"/>
                  <a:gd name="T16" fmla="*/ 33 w 449"/>
                  <a:gd name="T17" fmla="*/ 217 h 357"/>
                  <a:gd name="T18" fmla="*/ 35 w 449"/>
                  <a:gd name="T19" fmla="*/ 232 h 357"/>
                  <a:gd name="T20" fmla="*/ 0 w 449"/>
                  <a:gd name="T21" fmla="*/ 289 h 357"/>
                  <a:gd name="T22" fmla="*/ 17 w 449"/>
                  <a:gd name="T23" fmla="*/ 329 h 357"/>
                  <a:gd name="T24" fmla="*/ 11 w 449"/>
                  <a:gd name="T25" fmla="*/ 314 h 357"/>
                  <a:gd name="T26" fmla="*/ 98 w 449"/>
                  <a:gd name="T27" fmla="*/ 340 h 357"/>
                  <a:gd name="T28" fmla="*/ 185 w 449"/>
                  <a:gd name="T29" fmla="*/ 357 h 357"/>
                  <a:gd name="T30" fmla="*/ 271 w 449"/>
                  <a:gd name="T31" fmla="*/ 357 h 357"/>
                  <a:gd name="T32" fmla="*/ 357 w 449"/>
                  <a:gd name="T33" fmla="*/ 340 h 357"/>
                  <a:gd name="T34" fmla="*/ 443 w 449"/>
                  <a:gd name="T35" fmla="*/ 314 h 357"/>
                  <a:gd name="T36" fmla="*/ 449 w 449"/>
                  <a:gd name="T37" fmla="*/ 289 h 357"/>
                  <a:gd name="T38" fmla="*/ 414 w 449"/>
                  <a:gd name="T39" fmla="*/ 232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49" h="357">
                    <a:moveTo>
                      <a:pt x="414" y="232"/>
                    </a:moveTo>
                    <a:cubicBezTo>
                      <a:pt x="416" y="227"/>
                      <a:pt x="416" y="222"/>
                      <a:pt x="416" y="217"/>
                    </a:cubicBezTo>
                    <a:cubicBezTo>
                      <a:pt x="416" y="191"/>
                      <a:pt x="396" y="168"/>
                      <a:pt x="362" y="150"/>
                    </a:cubicBezTo>
                    <a:cubicBezTo>
                      <a:pt x="362" y="150"/>
                      <a:pt x="363" y="0"/>
                      <a:pt x="241" y="12"/>
                    </a:cubicBezTo>
                    <a:cubicBezTo>
                      <a:pt x="241" y="12"/>
                      <a:pt x="280" y="76"/>
                      <a:pt x="225" y="77"/>
                    </a:cubicBezTo>
                    <a:cubicBezTo>
                      <a:pt x="198" y="77"/>
                      <a:pt x="173" y="81"/>
                      <a:pt x="151" y="87"/>
                    </a:cubicBezTo>
                    <a:cubicBezTo>
                      <a:pt x="169" y="117"/>
                      <a:pt x="166" y="156"/>
                      <a:pt x="139" y="183"/>
                    </a:cubicBezTo>
                    <a:cubicBezTo>
                      <a:pt x="112" y="210"/>
                      <a:pt x="71" y="213"/>
                      <a:pt x="40" y="192"/>
                    </a:cubicBezTo>
                    <a:cubicBezTo>
                      <a:pt x="36" y="200"/>
                      <a:pt x="33" y="209"/>
                      <a:pt x="33" y="217"/>
                    </a:cubicBezTo>
                    <a:cubicBezTo>
                      <a:pt x="33" y="222"/>
                      <a:pt x="34" y="227"/>
                      <a:pt x="35" y="232"/>
                    </a:cubicBezTo>
                    <a:cubicBezTo>
                      <a:pt x="13" y="248"/>
                      <a:pt x="0" y="268"/>
                      <a:pt x="0" y="289"/>
                    </a:cubicBezTo>
                    <a:cubicBezTo>
                      <a:pt x="0" y="303"/>
                      <a:pt x="6" y="317"/>
                      <a:pt x="17" y="329"/>
                    </a:cubicBezTo>
                    <a:cubicBezTo>
                      <a:pt x="11" y="314"/>
                      <a:pt x="11" y="314"/>
                      <a:pt x="11" y="314"/>
                    </a:cubicBezTo>
                    <a:cubicBezTo>
                      <a:pt x="35" y="290"/>
                      <a:pt x="74" y="316"/>
                      <a:pt x="98" y="340"/>
                    </a:cubicBezTo>
                    <a:cubicBezTo>
                      <a:pt x="122" y="316"/>
                      <a:pt x="161" y="333"/>
                      <a:pt x="185" y="357"/>
                    </a:cubicBezTo>
                    <a:cubicBezTo>
                      <a:pt x="209" y="333"/>
                      <a:pt x="247" y="333"/>
                      <a:pt x="271" y="357"/>
                    </a:cubicBezTo>
                    <a:cubicBezTo>
                      <a:pt x="295" y="333"/>
                      <a:pt x="333" y="316"/>
                      <a:pt x="357" y="340"/>
                    </a:cubicBezTo>
                    <a:cubicBezTo>
                      <a:pt x="381" y="316"/>
                      <a:pt x="419" y="290"/>
                      <a:pt x="443" y="314"/>
                    </a:cubicBezTo>
                    <a:cubicBezTo>
                      <a:pt x="447" y="306"/>
                      <a:pt x="449" y="297"/>
                      <a:pt x="449" y="289"/>
                    </a:cubicBezTo>
                    <a:cubicBezTo>
                      <a:pt x="449" y="268"/>
                      <a:pt x="437" y="248"/>
                      <a:pt x="414" y="232"/>
                    </a:cubicBezTo>
                    <a:close/>
                  </a:path>
                </a:pathLst>
              </a:custGeom>
              <a:solidFill>
                <a:srgbClr val="FFF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0" name="Freeform 178"/>
              <p:cNvSpPr>
                <a:spLocks/>
              </p:cNvSpPr>
              <p:nvPr/>
            </p:nvSpPr>
            <p:spPr bwMode="auto">
              <a:xfrm>
                <a:off x="8510588" y="1800225"/>
                <a:ext cx="192088" cy="136525"/>
              </a:xfrm>
              <a:custGeom>
                <a:avLst/>
                <a:gdLst>
                  <a:gd name="T0" fmla="*/ 104 w 114"/>
                  <a:gd name="T1" fmla="*/ 80 h 80"/>
                  <a:gd name="T2" fmla="*/ 95 w 114"/>
                  <a:gd name="T3" fmla="*/ 71 h 80"/>
                  <a:gd name="T4" fmla="*/ 74 w 114"/>
                  <a:gd name="T5" fmla="*/ 34 h 80"/>
                  <a:gd name="T6" fmla="*/ 12 w 114"/>
                  <a:gd name="T7" fmla="*/ 23 h 80"/>
                  <a:gd name="T8" fmla="*/ 1 w 114"/>
                  <a:gd name="T9" fmla="*/ 15 h 80"/>
                  <a:gd name="T10" fmla="*/ 9 w 114"/>
                  <a:gd name="T11" fmla="*/ 5 h 80"/>
                  <a:gd name="T12" fmla="*/ 86 w 114"/>
                  <a:gd name="T13" fmla="*/ 19 h 80"/>
                  <a:gd name="T14" fmla="*/ 113 w 114"/>
                  <a:gd name="T15" fmla="*/ 69 h 80"/>
                  <a:gd name="T16" fmla="*/ 105 w 114"/>
                  <a:gd name="T17" fmla="*/ 79 h 80"/>
                  <a:gd name="T18" fmla="*/ 104 w 114"/>
                  <a:gd name="T19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4" h="80">
                    <a:moveTo>
                      <a:pt x="104" y="80"/>
                    </a:moveTo>
                    <a:cubicBezTo>
                      <a:pt x="99" y="80"/>
                      <a:pt x="95" y="76"/>
                      <a:pt x="95" y="71"/>
                    </a:cubicBezTo>
                    <a:cubicBezTo>
                      <a:pt x="95" y="70"/>
                      <a:pt x="92" y="48"/>
                      <a:pt x="74" y="34"/>
                    </a:cubicBezTo>
                    <a:cubicBezTo>
                      <a:pt x="59" y="23"/>
                      <a:pt x="38" y="19"/>
                      <a:pt x="12" y="23"/>
                    </a:cubicBezTo>
                    <a:cubicBezTo>
                      <a:pt x="6" y="24"/>
                      <a:pt x="2" y="20"/>
                      <a:pt x="1" y="15"/>
                    </a:cubicBezTo>
                    <a:cubicBezTo>
                      <a:pt x="0" y="10"/>
                      <a:pt x="4" y="5"/>
                      <a:pt x="9" y="5"/>
                    </a:cubicBezTo>
                    <a:cubicBezTo>
                      <a:pt x="41" y="0"/>
                      <a:pt x="67" y="5"/>
                      <a:pt x="86" y="19"/>
                    </a:cubicBezTo>
                    <a:cubicBezTo>
                      <a:pt x="110" y="39"/>
                      <a:pt x="113" y="68"/>
                      <a:pt x="113" y="69"/>
                    </a:cubicBezTo>
                    <a:cubicBezTo>
                      <a:pt x="114" y="74"/>
                      <a:pt x="110" y="79"/>
                      <a:pt x="105" y="79"/>
                    </a:cubicBezTo>
                    <a:lnTo>
                      <a:pt x="104" y="80"/>
                    </a:lnTo>
                    <a:close/>
                  </a:path>
                </a:pathLst>
              </a:custGeom>
              <a:solidFill>
                <a:srgbClr val="6A33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1" name="Freeform 179"/>
              <p:cNvSpPr>
                <a:spLocks/>
              </p:cNvSpPr>
              <p:nvPr/>
            </p:nvSpPr>
            <p:spPr bwMode="auto">
              <a:xfrm>
                <a:off x="8943976" y="2066925"/>
                <a:ext cx="219075" cy="58738"/>
              </a:xfrm>
              <a:custGeom>
                <a:avLst/>
                <a:gdLst>
                  <a:gd name="T0" fmla="*/ 9 w 129"/>
                  <a:gd name="T1" fmla="*/ 35 h 35"/>
                  <a:gd name="T2" fmla="*/ 0 w 129"/>
                  <a:gd name="T3" fmla="*/ 25 h 35"/>
                  <a:gd name="T4" fmla="*/ 9 w 129"/>
                  <a:gd name="T5" fmla="*/ 16 h 35"/>
                  <a:gd name="T6" fmla="*/ 116 w 129"/>
                  <a:gd name="T7" fmla="*/ 2 h 35"/>
                  <a:gd name="T8" fmla="*/ 127 w 129"/>
                  <a:gd name="T9" fmla="*/ 8 h 35"/>
                  <a:gd name="T10" fmla="*/ 121 w 129"/>
                  <a:gd name="T11" fmla="*/ 20 h 35"/>
                  <a:gd name="T12" fmla="*/ 9 w 129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9" h="35">
                    <a:moveTo>
                      <a:pt x="9" y="35"/>
                    </a:moveTo>
                    <a:cubicBezTo>
                      <a:pt x="4" y="35"/>
                      <a:pt x="0" y="31"/>
                      <a:pt x="0" y="25"/>
                    </a:cubicBezTo>
                    <a:cubicBezTo>
                      <a:pt x="0" y="20"/>
                      <a:pt x="4" y="16"/>
                      <a:pt x="9" y="16"/>
                    </a:cubicBezTo>
                    <a:cubicBezTo>
                      <a:pt x="48" y="16"/>
                      <a:pt x="85" y="11"/>
                      <a:pt x="116" y="2"/>
                    </a:cubicBezTo>
                    <a:cubicBezTo>
                      <a:pt x="120" y="0"/>
                      <a:pt x="126" y="3"/>
                      <a:pt x="127" y="8"/>
                    </a:cubicBezTo>
                    <a:cubicBezTo>
                      <a:pt x="129" y="13"/>
                      <a:pt x="126" y="18"/>
                      <a:pt x="121" y="20"/>
                    </a:cubicBezTo>
                    <a:cubicBezTo>
                      <a:pt x="88" y="30"/>
                      <a:pt x="50" y="35"/>
                      <a:pt x="9" y="35"/>
                    </a:cubicBezTo>
                    <a:close/>
                  </a:path>
                </a:pathLst>
              </a:custGeom>
              <a:solidFill>
                <a:srgbClr val="F9D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2" name="Freeform 180"/>
              <p:cNvSpPr>
                <a:spLocks/>
              </p:cNvSpPr>
              <p:nvPr/>
            </p:nvSpPr>
            <p:spPr bwMode="auto">
              <a:xfrm>
                <a:off x="8656638" y="2211387"/>
                <a:ext cx="85725" cy="57150"/>
              </a:xfrm>
              <a:custGeom>
                <a:avLst/>
                <a:gdLst>
                  <a:gd name="T0" fmla="*/ 40 w 51"/>
                  <a:gd name="T1" fmla="*/ 33 h 33"/>
                  <a:gd name="T2" fmla="*/ 37 w 51"/>
                  <a:gd name="T3" fmla="*/ 32 h 33"/>
                  <a:gd name="T4" fmla="*/ 7 w 51"/>
                  <a:gd name="T5" fmla="*/ 19 h 33"/>
                  <a:gd name="T6" fmla="*/ 3 w 51"/>
                  <a:gd name="T7" fmla="*/ 6 h 33"/>
                  <a:gd name="T8" fmla="*/ 16 w 51"/>
                  <a:gd name="T9" fmla="*/ 3 h 33"/>
                  <a:gd name="T10" fmla="*/ 43 w 51"/>
                  <a:gd name="T11" fmla="*/ 15 h 33"/>
                  <a:gd name="T12" fmla="*/ 49 w 51"/>
                  <a:gd name="T13" fmla="*/ 27 h 33"/>
                  <a:gd name="T14" fmla="*/ 40 w 51"/>
                  <a:gd name="T15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33">
                    <a:moveTo>
                      <a:pt x="40" y="33"/>
                    </a:moveTo>
                    <a:cubicBezTo>
                      <a:pt x="39" y="33"/>
                      <a:pt x="38" y="33"/>
                      <a:pt x="37" y="32"/>
                    </a:cubicBezTo>
                    <a:cubicBezTo>
                      <a:pt x="26" y="28"/>
                      <a:pt x="16" y="24"/>
                      <a:pt x="7" y="19"/>
                    </a:cubicBezTo>
                    <a:cubicBezTo>
                      <a:pt x="2" y="17"/>
                      <a:pt x="0" y="11"/>
                      <a:pt x="3" y="6"/>
                    </a:cubicBezTo>
                    <a:cubicBezTo>
                      <a:pt x="5" y="2"/>
                      <a:pt x="11" y="0"/>
                      <a:pt x="16" y="3"/>
                    </a:cubicBezTo>
                    <a:cubicBezTo>
                      <a:pt x="24" y="7"/>
                      <a:pt x="34" y="11"/>
                      <a:pt x="43" y="15"/>
                    </a:cubicBezTo>
                    <a:cubicBezTo>
                      <a:pt x="48" y="16"/>
                      <a:pt x="51" y="22"/>
                      <a:pt x="49" y="27"/>
                    </a:cubicBezTo>
                    <a:cubicBezTo>
                      <a:pt x="47" y="30"/>
                      <a:pt x="44" y="33"/>
                      <a:pt x="40" y="33"/>
                    </a:cubicBezTo>
                    <a:close/>
                  </a:path>
                </a:pathLst>
              </a:custGeom>
              <a:solidFill>
                <a:srgbClr val="F9D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3" name="Freeform 181"/>
              <p:cNvSpPr>
                <a:spLocks/>
              </p:cNvSpPr>
              <p:nvPr/>
            </p:nvSpPr>
            <p:spPr bwMode="auto">
              <a:xfrm>
                <a:off x="8843963" y="2263775"/>
                <a:ext cx="231775" cy="41275"/>
              </a:xfrm>
              <a:custGeom>
                <a:avLst/>
                <a:gdLst>
                  <a:gd name="T0" fmla="*/ 66 w 137"/>
                  <a:gd name="T1" fmla="*/ 24 h 24"/>
                  <a:gd name="T2" fmla="*/ 9 w 137"/>
                  <a:gd name="T3" fmla="*/ 20 h 24"/>
                  <a:gd name="T4" fmla="*/ 1 w 137"/>
                  <a:gd name="T5" fmla="*/ 10 h 24"/>
                  <a:gd name="T6" fmla="*/ 11 w 137"/>
                  <a:gd name="T7" fmla="*/ 2 h 24"/>
                  <a:gd name="T8" fmla="*/ 126 w 137"/>
                  <a:gd name="T9" fmla="*/ 1 h 24"/>
                  <a:gd name="T10" fmla="*/ 136 w 137"/>
                  <a:gd name="T11" fmla="*/ 9 h 24"/>
                  <a:gd name="T12" fmla="*/ 128 w 137"/>
                  <a:gd name="T13" fmla="*/ 20 h 24"/>
                  <a:gd name="T14" fmla="*/ 66 w 137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7" h="24">
                    <a:moveTo>
                      <a:pt x="66" y="24"/>
                    </a:moveTo>
                    <a:cubicBezTo>
                      <a:pt x="47" y="24"/>
                      <a:pt x="28" y="23"/>
                      <a:pt x="9" y="20"/>
                    </a:cubicBezTo>
                    <a:cubicBezTo>
                      <a:pt x="4" y="20"/>
                      <a:pt x="0" y="15"/>
                      <a:pt x="1" y="10"/>
                    </a:cubicBezTo>
                    <a:cubicBezTo>
                      <a:pt x="1" y="5"/>
                      <a:pt x="6" y="1"/>
                      <a:pt x="11" y="2"/>
                    </a:cubicBezTo>
                    <a:cubicBezTo>
                      <a:pt x="49" y="6"/>
                      <a:pt x="87" y="6"/>
                      <a:pt x="126" y="1"/>
                    </a:cubicBezTo>
                    <a:cubicBezTo>
                      <a:pt x="131" y="0"/>
                      <a:pt x="136" y="4"/>
                      <a:pt x="136" y="9"/>
                    </a:cubicBezTo>
                    <a:cubicBezTo>
                      <a:pt x="137" y="14"/>
                      <a:pt x="133" y="19"/>
                      <a:pt x="128" y="20"/>
                    </a:cubicBezTo>
                    <a:cubicBezTo>
                      <a:pt x="107" y="23"/>
                      <a:pt x="87" y="24"/>
                      <a:pt x="66" y="24"/>
                    </a:cubicBezTo>
                    <a:close/>
                  </a:path>
                </a:pathLst>
              </a:custGeom>
              <a:solidFill>
                <a:srgbClr val="F9D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4" name="Freeform 182"/>
              <p:cNvSpPr>
                <a:spLocks/>
              </p:cNvSpPr>
              <p:nvPr/>
            </p:nvSpPr>
            <p:spPr bwMode="auto">
              <a:xfrm>
                <a:off x="9129713" y="2211387"/>
                <a:ext cx="125413" cy="69850"/>
              </a:xfrm>
              <a:custGeom>
                <a:avLst/>
                <a:gdLst>
                  <a:gd name="T0" fmla="*/ 10 w 74"/>
                  <a:gd name="T1" fmla="*/ 41 h 41"/>
                  <a:gd name="T2" fmla="*/ 1 w 74"/>
                  <a:gd name="T3" fmla="*/ 34 h 41"/>
                  <a:gd name="T4" fmla="*/ 8 w 74"/>
                  <a:gd name="T5" fmla="*/ 22 h 41"/>
                  <a:gd name="T6" fmla="*/ 59 w 74"/>
                  <a:gd name="T7" fmla="*/ 2 h 41"/>
                  <a:gd name="T8" fmla="*/ 72 w 74"/>
                  <a:gd name="T9" fmla="*/ 6 h 41"/>
                  <a:gd name="T10" fmla="*/ 68 w 74"/>
                  <a:gd name="T11" fmla="*/ 19 h 41"/>
                  <a:gd name="T12" fmla="*/ 13 w 74"/>
                  <a:gd name="T13" fmla="*/ 40 h 41"/>
                  <a:gd name="T14" fmla="*/ 10 w 74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4" h="41">
                    <a:moveTo>
                      <a:pt x="10" y="41"/>
                    </a:moveTo>
                    <a:cubicBezTo>
                      <a:pt x="6" y="41"/>
                      <a:pt x="2" y="38"/>
                      <a:pt x="1" y="34"/>
                    </a:cubicBezTo>
                    <a:cubicBezTo>
                      <a:pt x="0" y="29"/>
                      <a:pt x="3" y="24"/>
                      <a:pt x="8" y="22"/>
                    </a:cubicBezTo>
                    <a:cubicBezTo>
                      <a:pt x="27" y="17"/>
                      <a:pt x="44" y="10"/>
                      <a:pt x="59" y="2"/>
                    </a:cubicBezTo>
                    <a:cubicBezTo>
                      <a:pt x="64" y="0"/>
                      <a:pt x="69" y="2"/>
                      <a:pt x="72" y="6"/>
                    </a:cubicBezTo>
                    <a:cubicBezTo>
                      <a:pt x="74" y="11"/>
                      <a:pt x="72" y="17"/>
                      <a:pt x="68" y="19"/>
                    </a:cubicBezTo>
                    <a:cubicBezTo>
                      <a:pt x="52" y="27"/>
                      <a:pt x="33" y="35"/>
                      <a:pt x="13" y="40"/>
                    </a:cubicBezTo>
                    <a:cubicBezTo>
                      <a:pt x="12" y="41"/>
                      <a:pt x="11" y="41"/>
                      <a:pt x="10" y="41"/>
                    </a:cubicBezTo>
                    <a:close/>
                  </a:path>
                </a:pathLst>
              </a:custGeom>
              <a:solidFill>
                <a:srgbClr val="F9D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224" name="文本框 223"/>
          <p:cNvSpPr txBox="1"/>
          <p:nvPr/>
        </p:nvSpPr>
        <p:spPr>
          <a:xfrm>
            <a:off x="3327633" y="1107856"/>
            <a:ext cx="5536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从餐饮类型来看，用户最爱中餐，占比接近五成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390612" y="452735"/>
            <a:ext cx="7410776" cy="625475"/>
            <a:chOff x="2733007" y="605242"/>
            <a:chExt cx="7410776" cy="625475"/>
          </a:xfrm>
        </p:grpSpPr>
        <p:sp>
          <p:nvSpPr>
            <p:cNvPr id="226" name="Freeform 5"/>
            <p:cNvSpPr>
              <a:spLocks/>
            </p:cNvSpPr>
            <p:nvPr/>
          </p:nvSpPr>
          <p:spPr bwMode="auto">
            <a:xfrm>
              <a:off x="2733007" y="605242"/>
              <a:ext cx="569913" cy="385762"/>
            </a:xfrm>
            <a:custGeom>
              <a:avLst/>
              <a:gdLst>
                <a:gd name="T0" fmla="*/ 359 w 359"/>
                <a:gd name="T1" fmla="*/ 0 h 243"/>
                <a:gd name="T2" fmla="*/ 0 w 359"/>
                <a:gd name="T3" fmla="*/ 0 h 243"/>
                <a:gd name="T4" fmla="*/ 57 w 359"/>
                <a:gd name="T5" fmla="*/ 123 h 243"/>
                <a:gd name="T6" fmla="*/ 0 w 359"/>
                <a:gd name="T7" fmla="*/ 243 h 243"/>
                <a:gd name="T8" fmla="*/ 359 w 359"/>
                <a:gd name="T9" fmla="*/ 243 h 243"/>
                <a:gd name="T10" fmla="*/ 359 w 359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9" h="243">
                  <a:moveTo>
                    <a:pt x="359" y="0"/>
                  </a:moveTo>
                  <a:lnTo>
                    <a:pt x="0" y="0"/>
                  </a:lnTo>
                  <a:lnTo>
                    <a:pt x="57" y="123"/>
                  </a:lnTo>
                  <a:lnTo>
                    <a:pt x="0" y="243"/>
                  </a:lnTo>
                  <a:lnTo>
                    <a:pt x="359" y="243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7" name="Freeform 6"/>
            <p:cNvSpPr>
              <a:spLocks/>
            </p:cNvSpPr>
            <p:nvPr/>
          </p:nvSpPr>
          <p:spPr bwMode="auto">
            <a:xfrm>
              <a:off x="2966370" y="605242"/>
              <a:ext cx="336550" cy="263525"/>
            </a:xfrm>
            <a:custGeom>
              <a:avLst/>
              <a:gdLst>
                <a:gd name="T0" fmla="*/ 0 w 212"/>
                <a:gd name="T1" fmla="*/ 82 h 166"/>
                <a:gd name="T2" fmla="*/ 212 w 212"/>
                <a:gd name="T3" fmla="*/ 0 h 166"/>
                <a:gd name="T4" fmla="*/ 212 w 212"/>
                <a:gd name="T5" fmla="*/ 166 h 166"/>
                <a:gd name="T6" fmla="*/ 0 w 212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166">
                  <a:moveTo>
                    <a:pt x="0" y="82"/>
                  </a:moveTo>
                  <a:lnTo>
                    <a:pt x="212" y="0"/>
                  </a:lnTo>
                  <a:lnTo>
                    <a:pt x="212" y="16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8" name="Freeform 7"/>
            <p:cNvSpPr>
              <a:spLocks/>
            </p:cNvSpPr>
            <p:nvPr/>
          </p:nvSpPr>
          <p:spPr bwMode="auto">
            <a:xfrm>
              <a:off x="9575458" y="605242"/>
              <a:ext cx="568325" cy="385762"/>
            </a:xfrm>
            <a:custGeom>
              <a:avLst/>
              <a:gdLst>
                <a:gd name="T0" fmla="*/ 0 w 358"/>
                <a:gd name="T1" fmla="*/ 0 h 243"/>
                <a:gd name="T2" fmla="*/ 358 w 358"/>
                <a:gd name="T3" fmla="*/ 0 h 243"/>
                <a:gd name="T4" fmla="*/ 304 w 358"/>
                <a:gd name="T5" fmla="*/ 123 h 243"/>
                <a:gd name="T6" fmla="*/ 358 w 358"/>
                <a:gd name="T7" fmla="*/ 243 h 243"/>
                <a:gd name="T8" fmla="*/ 0 w 358"/>
                <a:gd name="T9" fmla="*/ 243 h 243"/>
                <a:gd name="T10" fmla="*/ 0 w 358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243">
                  <a:moveTo>
                    <a:pt x="0" y="0"/>
                  </a:moveTo>
                  <a:lnTo>
                    <a:pt x="358" y="0"/>
                  </a:lnTo>
                  <a:lnTo>
                    <a:pt x="304" y="123"/>
                  </a:lnTo>
                  <a:lnTo>
                    <a:pt x="358" y="243"/>
                  </a:lnTo>
                  <a:lnTo>
                    <a:pt x="0" y="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9" name="Freeform 8"/>
            <p:cNvSpPr>
              <a:spLocks/>
            </p:cNvSpPr>
            <p:nvPr/>
          </p:nvSpPr>
          <p:spPr bwMode="auto">
            <a:xfrm>
              <a:off x="9575458" y="605242"/>
              <a:ext cx="334963" cy="263525"/>
            </a:xfrm>
            <a:custGeom>
              <a:avLst/>
              <a:gdLst>
                <a:gd name="T0" fmla="*/ 211 w 211"/>
                <a:gd name="T1" fmla="*/ 82 h 166"/>
                <a:gd name="T2" fmla="*/ 0 w 211"/>
                <a:gd name="T3" fmla="*/ 0 h 166"/>
                <a:gd name="T4" fmla="*/ 0 w 211"/>
                <a:gd name="T5" fmla="*/ 166 h 166"/>
                <a:gd name="T6" fmla="*/ 211 w 211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166">
                  <a:moveTo>
                    <a:pt x="211" y="82"/>
                  </a:moveTo>
                  <a:lnTo>
                    <a:pt x="0" y="0"/>
                  </a:lnTo>
                  <a:lnTo>
                    <a:pt x="0" y="166"/>
                  </a:lnTo>
                  <a:lnTo>
                    <a:pt x="211" y="8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Rectangle 9"/>
            <p:cNvSpPr>
              <a:spLocks noChangeArrowheads="1"/>
            </p:cNvSpPr>
            <p:nvPr/>
          </p:nvSpPr>
          <p:spPr bwMode="auto">
            <a:xfrm>
              <a:off x="2966369" y="735417"/>
              <a:ext cx="6896425" cy="4953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CN" altLang="zh-CN" sz="24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2016年中国用户最喜欢的外卖餐饮类型</a:t>
              </a:r>
            </a:p>
          </p:txBody>
        </p:sp>
      </p:grpSp>
      <p:grpSp>
        <p:nvGrpSpPr>
          <p:cNvPr id="269" name="组合 268"/>
          <p:cNvGrpSpPr/>
          <p:nvPr/>
        </p:nvGrpSpPr>
        <p:grpSpPr>
          <a:xfrm>
            <a:off x="2675377" y="4448175"/>
            <a:ext cx="2411413" cy="2614612"/>
            <a:chOff x="1992313" y="4448175"/>
            <a:chExt cx="2411413" cy="2614612"/>
          </a:xfrm>
        </p:grpSpPr>
        <p:sp>
          <p:nvSpPr>
            <p:cNvPr id="43" name="Freeform 41"/>
            <p:cNvSpPr>
              <a:spLocks noEditPoints="1"/>
            </p:cNvSpPr>
            <p:nvPr/>
          </p:nvSpPr>
          <p:spPr bwMode="auto">
            <a:xfrm>
              <a:off x="2346326" y="4552950"/>
              <a:ext cx="1476375" cy="2024063"/>
            </a:xfrm>
            <a:custGeom>
              <a:avLst/>
              <a:gdLst>
                <a:gd name="T0" fmla="*/ 0 w 872"/>
                <a:gd name="T1" fmla="*/ 1195 h 1195"/>
                <a:gd name="T2" fmla="*/ 688 w 872"/>
                <a:gd name="T3" fmla="*/ 435 h 1195"/>
                <a:gd name="T4" fmla="*/ 621 w 872"/>
                <a:gd name="T5" fmla="*/ 288 h 1195"/>
                <a:gd name="T6" fmla="*/ 292 w 872"/>
                <a:gd name="T7" fmla="*/ 0 h 1195"/>
                <a:gd name="T8" fmla="*/ 283 w 872"/>
                <a:gd name="T9" fmla="*/ 1 h 1195"/>
                <a:gd name="T10" fmla="*/ 276 w 872"/>
                <a:gd name="T11" fmla="*/ 2 h 1195"/>
                <a:gd name="T12" fmla="*/ 268 w 872"/>
                <a:gd name="T13" fmla="*/ 3 h 1195"/>
                <a:gd name="T14" fmla="*/ 256 w 872"/>
                <a:gd name="T15" fmla="*/ 8 h 1195"/>
                <a:gd name="T16" fmla="*/ 248 w 872"/>
                <a:gd name="T17" fmla="*/ 14 h 1195"/>
                <a:gd name="T18" fmla="*/ 240 w 872"/>
                <a:gd name="T19" fmla="*/ 22 h 1195"/>
                <a:gd name="T20" fmla="*/ 239 w 872"/>
                <a:gd name="T21" fmla="*/ 23 h 1195"/>
                <a:gd name="T22" fmla="*/ 238 w 872"/>
                <a:gd name="T23" fmla="*/ 24 h 1195"/>
                <a:gd name="T24" fmla="*/ 237 w 872"/>
                <a:gd name="T25" fmla="*/ 26 h 1195"/>
                <a:gd name="T26" fmla="*/ 236 w 872"/>
                <a:gd name="T27" fmla="*/ 27 h 1195"/>
                <a:gd name="T28" fmla="*/ 236 w 872"/>
                <a:gd name="T29" fmla="*/ 29 h 1195"/>
                <a:gd name="T30" fmla="*/ 235 w 872"/>
                <a:gd name="T31" fmla="*/ 30 h 1195"/>
                <a:gd name="T32" fmla="*/ 234 w 872"/>
                <a:gd name="T33" fmla="*/ 32 h 1195"/>
                <a:gd name="T34" fmla="*/ 234 w 872"/>
                <a:gd name="T35" fmla="*/ 34 h 1195"/>
                <a:gd name="T36" fmla="*/ 233 w 872"/>
                <a:gd name="T37" fmla="*/ 35 h 1195"/>
                <a:gd name="T38" fmla="*/ 233 w 872"/>
                <a:gd name="T39" fmla="*/ 37 h 1195"/>
                <a:gd name="T40" fmla="*/ 232 w 872"/>
                <a:gd name="T41" fmla="*/ 39 h 1195"/>
                <a:gd name="T42" fmla="*/ 231 w 872"/>
                <a:gd name="T43" fmla="*/ 47 h 1195"/>
                <a:gd name="T44" fmla="*/ 232 w 872"/>
                <a:gd name="T45" fmla="*/ 56 h 1195"/>
                <a:gd name="T46" fmla="*/ 233 w 872"/>
                <a:gd name="T47" fmla="*/ 64 h 1195"/>
                <a:gd name="T48" fmla="*/ 237 w 872"/>
                <a:gd name="T49" fmla="*/ 73 h 1195"/>
                <a:gd name="T50" fmla="*/ 242 w 872"/>
                <a:gd name="T51" fmla="*/ 82 h 1195"/>
                <a:gd name="T52" fmla="*/ 248 w 872"/>
                <a:gd name="T53" fmla="*/ 91 h 1195"/>
                <a:gd name="T54" fmla="*/ 257 w 872"/>
                <a:gd name="T55" fmla="*/ 100 h 1195"/>
                <a:gd name="T56" fmla="*/ 264 w 872"/>
                <a:gd name="T57" fmla="*/ 106 h 1195"/>
                <a:gd name="T58" fmla="*/ 272 w 872"/>
                <a:gd name="T59" fmla="*/ 112 h 1195"/>
                <a:gd name="T60" fmla="*/ 281 w 872"/>
                <a:gd name="T61" fmla="*/ 118 h 1195"/>
                <a:gd name="T62" fmla="*/ 288 w 872"/>
                <a:gd name="T63" fmla="*/ 121 h 1195"/>
                <a:gd name="T64" fmla="*/ 290 w 872"/>
                <a:gd name="T65" fmla="*/ 122 h 1195"/>
                <a:gd name="T66" fmla="*/ 293 w 872"/>
                <a:gd name="T67" fmla="*/ 123 h 1195"/>
                <a:gd name="T68" fmla="*/ 295 w 872"/>
                <a:gd name="T69" fmla="*/ 124 h 1195"/>
                <a:gd name="T70" fmla="*/ 298 w 872"/>
                <a:gd name="T71" fmla="*/ 125 h 1195"/>
                <a:gd name="T72" fmla="*/ 301 w 872"/>
                <a:gd name="T73" fmla="*/ 126 h 1195"/>
                <a:gd name="T74" fmla="*/ 308 w 872"/>
                <a:gd name="T75" fmla="*/ 128 h 1195"/>
                <a:gd name="T76" fmla="*/ 322 w 872"/>
                <a:gd name="T77" fmla="*/ 133 h 1195"/>
                <a:gd name="T78" fmla="*/ 329 w 872"/>
                <a:gd name="T79" fmla="*/ 134 h 1195"/>
                <a:gd name="T80" fmla="*/ 342 w 872"/>
                <a:gd name="T81" fmla="*/ 138 h 1195"/>
                <a:gd name="T82" fmla="*/ 354 w 872"/>
                <a:gd name="T83" fmla="*/ 142 h 1195"/>
                <a:gd name="T84" fmla="*/ 437 w 872"/>
                <a:gd name="T85" fmla="*/ 78 h 1195"/>
                <a:gd name="T86" fmla="*/ 426 w 872"/>
                <a:gd name="T87" fmla="*/ 70 h 1195"/>
                <a:gd name="T88" fmla="*/ 415 w 872"/>
                <a:gd name="T89" fmla="*/ 63 h 1195"/>
                <a:gd name="T90" fmla="*/ 404 w 872"/>
                <a:gd name="T91" fmla="*/ 55 h 1195"/>
                <a:gd name="T92" fmla="*/ 391 w 872"/>
                <a:gd name="T93" fmla="*/ 46 h 1195"/>
                <a:gd name="T94" fmla="*/ 378 w 872"/>
                <a:gd name="T95" fmla="*/ 37 h 1195"/>
                <a:gd name="T96" fmla="*/ 364 w 872"/>
                <a:gd name="T97" fmla="*/ 28 h 1195"/>
                <a:gd name="T98" fmla="*/ 359 w 872"/>
                <a:gd name="T99" fmla="*/ 24 h 1195"/>
                <a:gd name="T100" fmla="*/ 356 w 872"/>
                <a:gd name="T101" fmla="*/ 22 h 1195"/>
                <a:gd name="T102" fmla="*/ 352 w 872"/>
                <a:gd name="T103" fmla="*/ 20 h 1195"/>
                <a:gd name="T104" fmla="*/ 349 w 872"/>
                <a:gd name="T105" fmla="*/ 18 h 1195"/>
                <a:gd name="T106" fmla="*/ 347 w 872"/>
                <a:gd name="T107" fmla="*/ 16 h 1195"/>
                <a:gd name="T108" fmla="*/ 342 w 872"/>
                <a:gd name="T109" fmla="*/ 13 h 1195"/>
                <a:gd name="T110" fmla="*/ 340 w 872"/>
                <a:gd name="T111" fmla="*/ 12 h 1195"/>
                <a:gd name="T112" fmla="*/ 334 w 872"/>
                <a:gd name="T113" fmla="*/ 9 h 1195"/>
                <a:gd name="T114" fmla="*/ 324 w 872"/>
                <a:gd name="T115" fmla="*/ 6 h 1195"/>
                <a:gd name="T116" fmla="*/ 314 w 872"/>
                <a:gd name="T117" fmla="*/ 3 h 1195"/>
                <a:gd name="T118" fmla="*/ 302 w 872"/>
                <a:gd name="T119" fmla="*/ 1 h 1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72" h="1195">
                  <a:moveTo>
                    <a:pt x="870" y="403"/>
                  </a:moveTo>
                  <a:cubicBezTo>
                    <a:pt x="871" y="404"/>
                    <a:pt x="872" y="404"/>
                    <a:pt x="872" y="405"/>
                  </a:cubicBezTo>
                  <a:cubicBezTo>
                    <a:pt x="872" y="405"/>
                    <a:pt x="872" y="405"/>
                    <a:pt x="872" y="405"/>
                  </a:cubicBezTo>
                  <a:cubicBezTo>
                    <a:pt x="871" y="404"/>
                    <a:pt x="871" y="404"/>
                    <a:pt x="870" y="403"/>
                  </a:cubicBezTo>
                  <a:moveTo>
                    <a:pt x="621" y="288"/>
                  </a:moveTo>
                  <a:cubicBezTo>
                    <a:pt x="478" y="491"/>
                    <a:pt x="478" y="491"/>
                    <a:pt x="478" y="491"/>
                  </a:cubicBezTo>
                  <a:cubicBezTo>
                    <a:pt x="344" y="489"/>
                    <a:pt x="344" y="489"/>
                    <a:pt x="344" y="489"/>
                  </a:cubicBezTo>
                  <a:cubicBezTo>
                    <a:pt x="343" y="531"/>
                    <a:pt x="343" y="531"/>
                    <a:pt x="343" y="531"/>
                  </a:cubicBezTo>
                  <a:cubicBezTo>
                    <a:pt x="309" y="611"/>
                    <a:pt x="309" y="611"/>
                    <a:pt x="309" y="611"/>
                  </a:cubicBezTo>
                  <a:cubicBezTo>
                    <a:pt x="289" y="602"/>
                    <a:pt x="289" y="602"/>
                    <a:pt x="289" y="602"/>
                  </a:cubicBezTo>
                  <a:cubicBezTo>
                    <a:pt x="254" y="682"/>
                    <a:pt x="254" y="682"/>
                    <a:pt x="254" y="682"/>
                  </a:cubicBezTo>
                  <a:cubicBezTo>
                    <a:pt x="228" y="671"/>
                    <a:pt x="228" y="671"/>
                    <a:pt x="228" y="671"/>
                  </a:cubicBezTo>
                  <a:cubicBezTo>
                    <a:pt x="0" y="1195"/>
                    <a:pt x="0" y="1195"/>
                    <a:pt x="0" y="1195"/>
                  </a:cubicBezTo>
                  <a:cubicBezTo>
                    <a:pt x="368" y="1195"/>
                    <a:pt x="368" y="1195"/>
                    <a:pt x="368" y="1195"/>
                  </a:cubicBezTo>
                  <a:cubicBezTo>
                    <a:pt x="538" y="808"/>
                    <a:pt x="538" y="808"/>
                    <a:pt x="538" y="808"/>
                  </a:cubicBezTo>
                  <a:cubicBezTo>
                    <a:pt x="513" y="797"/>
                    <a:pt x="513" y="797"/>
                    <a:pt x="513" y="797"/>
                  </a:cubicBezTo>
                  <a:cubicBezTo>
                    <a:pt x="548" y="717"/>
                    <a:pt x="548" y="717"/>
                    <a:pt x="548" y="717"/>
                  </a:cubicBezTo>
                  <a:cubicBezTo>
                    <a:pt x="519" y="704"/>
                    <a:pt x="519" y="704"/>
                    <a:pt x="519" y="704"/>
                  </a:cubicBezTo>
                  <a:cubicBezTo>
                    <a:pt x="547" y="690"/>
                    <a:pt x="574" y="667"/>
                    <a:pt x="597" y="638"/>
                  </a:cubicBezTo>
                  <a:cubicBezTo>
                    <a:pt x="630" y="594"/>
                    <a:pt x="636" y="544"/>
                    <a:pt x="629" y="507"/>
                  </a:cubicBezTo>
                  <a:cubicBezTo>
                    <a:pt x="633" y="503"/>
                    <a:pt x="633" y="503"/>
                    <a:pt x="633" y="503"/>
                  </a:cubicBezTo>
                  <a:cubicBezTo>
                    <a:pt x="640" y="508"/>
                    <a:pt x="649" y="511"/>
                    <a:pt x="658" y="511"/>
                  </a:cubicBezTo>
                  <a:cubicBezTo>
                    <a:pt x="670" y="511"/>
                    <a:pt x="681" y="506"/>
                    <a:pt x="689" y="497"/>
                  </a:cubicBezTo>
                  <a:cubicBezTo>
                    <a:pt x="706" y="480"/>
                    <a:pt x="706" y="452"/>
                    <a:pt x="688" y="436"/>
                  </a:cubicBezTo>
                  <a:cubicBezTo>
                    <a:pt x="688" y="436"/>
                    <a:pt x="688" y="436"/>
                    <a:pt x="688" y="436"/>
                  </a:cubicBezTo>
                  <a:cubicBezTo>
                    <a:pt x="688" y="435"/>
                    <a:pt x="688" y="435"/>
                    <a:pt x="688" y="435"/>
                  </a:cubicBezTo>
                  <a:cubicBezTo>
                    <a:pt x="701" y="441"/>
                    <a:pt x="701" y="441"/>
                    <a:pt x="701" y="441"/>
                  </a:cubicBezTo>
                  <a:cubicBezTo>
                    <a:pt x="707" y="444"/>
                    <a:pt x="714" y="446"/>
                    <a:pt x="721" y="446"/>
                  </a:cubicBezTo>
                  <a:cubicBezTo>
                    <a:pt x="737" y="446"/>
                    <a:pt x="752" y="438"/>
                    <a:pt x="760" y="423"/>
                  </a:cubicBezTo>
                  <a:cubicBezTo>
                    <a:pt x="769" y="406"/>
                    <a:pt x="765" y="384"/>
                    <a:pt x="752" y="371"/>
                  </a:cubicBezTo>
                  <a:cubicBezTo>
                    <a:pt x="766" y="376"/>
                    <a:pt x="766" y="376"/>
                    <a:pt x="766" y="376"/>
                  </a:cubicBezTo>
                  <a:cubicBezTo>
                    <a:pt x="771" y="377"/>
                    <a:pt x="775" y="378"/>
                    <a:pt x="780" y="378"/>
                  </a:cubicBezTo>
                  <a:cubicBezTo>
                    <a:pt x="798" y="378"/>
                    <a:pt x="815" y="367"/>
                    <a:pt x="821" y="348"/>
                  </a:cubicBezTo>
                  <a:cubicBezTo>
                    <a:pt x="823" y="344"/>
                    <a:pt x="824" y="339"/>
                    <a:pt x="824" y="334"/>
                  </a:cubicBezTo>
                  <a:cubicBezTo>
                    <a:pt x="813" y="325"/>
                    <a:pt x="800" y="317"/>
                    <a:pt x="794" y="313"/>
                  </a:cubicBezTo>
                  <a:cubicBezTo>
                    <a:pt x="783" y="307"/>
                    <a:pt x="772" y="301"/>
                    <a:pt x="761" y="295"/>
                  </a:cubicBezTo>
                  <a:cubicBezTo>
                    <a:pt x="753" y="309"/>
                    <a:pt x="738" y="317"/>
                    <a:pt x="723" y="317"/>
                  </a:cubicBezTo>
                  <a:cubicBezTo>
                    <a:pt x="718" y="317"/>
                    <a:pt x="713" y="316"/>
                    <a:pt x="709" y="315"/>
                  </a:cubicBezTo>
                  <a:cubicBezTo>
                    <a:pt x="621" y="288"/>
                    <a:pt x="621" y="288"/>
                    <a:pt x="621" y="288"/>
                  </a:cubicBezTo>
                  <a:moveTo>
                    <a:pt x="779" y="185"/>
                  </a:moveTo>
                  <a:cubicBezTo>
                    <a:pt x="771" y="199"/>
                    <a:pt x="756" y="207"/>
                    <a:pt x="740" y="207"/>
                  </a:cubicBezTo>
                  <a:cubicBezTo>
                    <a:pt x="737" y="207"/>
                    <a:pt x="734" y="207"/>
                    <a:pt x="731" y="206"/>
                  </a:cubicBezTo>
                  <a:cubicBezTo>
                    <a:pt x="685" y="197"/>
                    <a:pt x="685" y="197"/>
                    <a:pt x="685" y="197"/>
                  </a:cubicBezTo>
                  <a:cubicBezTo>
                    <a:pt x="674" y="213"/>
                    <a:pt x="674" y="213"/>
                    <a:pt x="674" y="213"/>
                  </a:cubicBezTo>
                  <a:cubicBezTo>
                    <a:pt x="737" y="232"/>
                    <a:pt x="737" y="232"/>
                    <a:pt x="737" y="232"/>
                  </a:cubicBezTo>
                  <a:cubicBezTo>
                    <a:pt x="752" y="237"/>
                    <a:pt x="762" y="249"/>
                    <a:pt x="766" y="264"/>
                  </a:cubicBezTo>
                  <a:cubicBezTo>
                    <a:pt x="774" y="268"/>
                    <a:pt x="783" y="271"/>
                    <a:pt x="791" y="275"/>
                  </a:cubicBezTo>
                  <a:cubicBezTo>
                    <a:pt x="791" y="272"/>
                    <a:pt x="790" y="270"/>
                    <a:pt x="789" y="267"/>
                  </a:cubicBezTo>
                  <a:cubicBezTo>
                    <a:pt x="792" y="267"/>
                    <a:pt x="794" y="268"/>
                    <a:pt x="797" y="268"/>
                  </a:cubicBezTo>
                  <a:cubicBezTo>
                    <a:pt x="801" y="268"/>
                    <a:pt x="805" y="267"/>
                    <a:pt x="808" y="266"/>
                  </a:cubicBezTo>
                  <a:cubicBezTo>
                    <a:pt x="798" y="240"/>
                    <a:pt x="788" y="212"/>
                    <a:pt x="779" y="185"/>
                  </a:cubicBezTo>
                  <a:moveTo>
                    <a:pt x="292" y="0"/>
                  </a:moveTo>
                  <a:cubicBezTo>
                    <a:pt x="291" y="0"/>
                    <a:pt x="291" y="0"/>
                    <a:pt x="291" y="0"/>
                  </a:cubicBezTo>
                  <a:cubicBezTo>
                    <a:pt x="290" y="0"/>
                    <a:pt x="290" y="0"/>
                    <a:pt x="290" y="0"/>
                  </a:cubicBezTo>
                  <a:cubicBezTo>
                    <a:pt x="290" y="0"/>
                    <a:pt x="290" y="0"/>
                    <a:pt x="290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287" y="0"/>
                    <a:pt x="287" y="0"/>
                    <a:pt x="287" y="0"/>
                  </a:cubicBezTo>
                  <a:cubicBezTo>
                    <a:pt x="287" y="0"/>
                    <a:pt x="287" y="0"/>
                    <a:pt x="287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4" y="1"/>
                    <a:pt x="284" y="1"/>
                    <a:pt x="284" y="1"/>
                  </a:cubicBezTo>
                  <a:cubicBezTo>
                    <a:pt x="284" y="1"/>
                    <a:pt x="284" y="1"/>
                    <a:pt x="284" y="1"/>
                  </a:cubicBezTo>
                  <a:cubicBezTo>
                    <a:pt x="283" y="1"/>
                    <a:pt x="283" y="1"/>
                    <a:pt x="283" y="1"/>
                  </a:cubicBezTo>
                  <a:cubicBezTo>
                    <a:pt x="283" y="1"/>
                    <a:pt x="283" y="1"/>
                    <a:pt x="283" y="1"/>
                  </a:cubicBezTo>
                  <a:cubicBezTo>
                    <a:pt x="282" y="1"/>
                    <a:pt x="282" y="1"/>
                    <a:pt x="282" y="1"/>
                  </a:cubicBezTo>
                  <a:cubicBezTo>
                    <a:pt x="282" y="1"/>
                    <a:pt x="282" y="1"/>
                    <a:pt x="282" y="1"/>
                  </a:cubicBezTo>
                  <a:cubicBezTo>
                    <a:pt x="282" y="1"/>
                    <a:pt x="282" y="1"/>
                    <a:pt x="282" y="1"/>
                  </a:cubicBezTo>
                  <a:cubicBezTo>
                    <a:pt x="281" y="1"/>
                    <a:pt x="281" y="1"/>
                    <a:pt x="281" y="1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279" y="1"/>
                    <a:pt x="279" y="1"/>
                    <a:pt x="279" y="1"/>
                  </a:cubicBezTo>
                  <a:cubicBezTo>
                    <a:pt x="279" y="1"/>
                    <a:pt x="279" y="1"/>
                    <a:pt x="279" y="1"/>
                  </a:cubicBezTo>
                  <a:cubicBezTo>
                    <a:pt x="278" y="1"/>
                    <a:pt x="278" y="1"/>
                    <a:pt x="278" y="1"/>
                  </a:cubicBezTo>
                  <a:cubicBezTo>
                    <a:pt x="277" y="1"/>
                    <a:pt x="277" y="1"/>
                    <a:pt x="277" y="1"/>
                  </a:cubicBezTo>
                  <a:cubicBezTo>
                    <a:pt x="276" y="1"/>
                    <a:pt x="276" y="1"/>
                    <a:pt x="276" y="1"/>
                  </a:cubicBezTo>
                  <a:cubicBezTo>
                    <a:pt x="276" y="2"/>
                    <a:pt x="276" y="2"/>
                    <a:pt x="276" y="2"/>
                  </a:cubicBezTo>
                  <a:cubicBezTo>
                    <a:pt x="276" y="2"/>
                    <a:pt x="276" y="2"/>
                    <a:pt x="276" y="2"/>
                  </a:cubicBezTo>
                  <a:cubicBezTo>
                    <a:pt x="275" y="2"/>
                    <a:pt x="275" y="2"/>
                    <a:pt x="275" y="2"/>
                  </a:cubicBezTo>
                  <a:cubicBezTo>
                    <a:pt x="275" y="2"/>
                    <a:pt x="275" y="2"/>
                    <a:pt x="275" y="2"/>
                  </a:cubicBezTo>
                  <a:cubicBezTo>
                    <a:pt x="274" y="2"/>
                    <a:pt x="274" y="2"/>
                    <a:pt x="274" y="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2" y="2"/>
                    <a:pt x="272" y="2"/>
                    <a:pt x="272" y="2"/>
                  </a:cubicBezTo>
                  <a:cubicBezTo>
                    <a:pt x="272" y="2"/>
                    <a:pt x="272" y="2"/>
                    <a:pt x="272" y="2"/>
                  </a:cubicBezTo>
                  <a:cubicBezTo>
                    <a:pt x="271" y="3"/>
                    <a:pt x="271" y="3"/>
                    <a:pt x="271" y="3"/>
                  </a:cubicBezTo>
                  <a:cubicBezTo>
                    <a:pt x="270" y="3"/>
                    <a:pt x="270" y="3"/>
                    <a:pt x="270" y="3"/>
                  </a:cubicBezTo>
                  <a:cubicBezTo>
                    <a:pt x="270" y="3"/>
                    <a:pt x="270" y="3"/>
                    <a:pt x="270" y="3"/>
                  </a:cubicBezTo>
                  <a:cubicBezTo>
                    <a:pt x="269" y="3"/>
                    <a:pt x="269" y="3"/>
                    <a:pt x="269" y="3"/>
                  </a:cubicBezTo>
                  <a:cubicBezTo>
                    <a:pt x="268" y="3"/>
                    <a:pt x="268" y="3"/>
                    <a:pt x="268" y="3"/>
                  </a:cubicBezTo>
                  <a:cubicBezTo>
                    <a:pt x="267" y="4"/>
                    <a:pt x="267" y="4"/>
                    <a:pt x="267" y="4"/>
                  </a:cubicBezTo>
                  <a:cubicBezTo>
                    <a:pt x="267" y="4"/>
                    <a:pt x="267" y="4"/>
                    <a:pt x="267" y="4"/>
                  </a:cubicBezTo>
                  <a:cubicBezTo>
                    <a:pt x="267" y="4"/>
                    <a:pt x="267" y="4"/>
                    <a:pt x="267" y="4"/>
                  </a:cubicBezTo>
                  <a:cubicBezTo>
                    <a:pt x="266" y="4"/>
                    <a:pt x="266" y="4"/>
                    <a:pt x="266" y="4"/>
                  </a:cubicBezTo>
                  <a:cubicBezTo>
                    <a:pt x="265" y="4"/>
                    <a:pt x="265" y="4"/>
                    <a:pt x="265" y="4"/>
                  </a:cubicBezTo>
                  <a:cubicBezTo>
                    <a:pt x="265" y="4"/>
                    <a:pt x="264" y="5"/>
                    <a:pt x="264" y="5"/>
                  </a:cubicBezTo>
                  <a:cubicBezTo>
                    <a:pt x="263" y="5"/>
                    <a:pt x="263" y="5"/>
                    <a:pt x="263" y="5"/>
                  </a:cubicBezTo>
                  <a:cubicBezTo>
                    <a:pt x="262" y="5"/>
                    <a:pt x="262" y="6"/>
                    <a:pt x="261" y="6"/>
                  </a:cubicBezTo>
                  <a:cubicBezTo>
                    <a:pt x="261" y="6"/>
                    <a:pt x="261" y="6"/>
                    <a:pt x="261" y="6"/>
                  </a:cubicBezTo>
                  <a:cubicBezTo>
                    <a:pt x="261" y="6"/>
                    <a:pt x="260" y="6"/>
                    <a:pt x="260" y="7"/>
                  </a:cubicBezTo>
                  <a:cubicBezTo>
                    <a:pt x="260" y="7"/>
                    <a:pt x="260" y="7"/>
                    <a:pt x="260" y="7"/>
                  </a:cubicBezTo>
                  <a:cubicBezTo>
                    <a:pt x="259" y="7"/>
                    <a:pt x="259" y="7"/>
                    <a:pt x="259" y="7"/>
                  </a:cubicBezTo>
                  <a:cubicBezTo>
                    <a:pt x="258" y="7"/>
                    <a:pt x="257" y="8"/>
                    <a:pt x="256" y="8"/>
                  </a:cubicBezTo>
                  <a:cubicBezTo>
                    <a:pt x="256" y="9"/>
                    <a:pt x="256" y="9"/>
                    <a:pt x="256" y="9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4" y="9"/>
                    <a:pt x="254" y="9"/>
                    <a:pt x="254" y="9"/>
                  </a:cubicBezTo>
                  <a:cubicBezTo>
                    <a:pt x="254" y="10"/>
                    <a:pt x="254" y="10"/>
                    <a:pt x="254" y="10"/>
                  </a:cubicBezTo>
                  <a:cubicBezTo>
                    <a:pt x="254" y="10"/>
                    <a:pt x="254" y="10"/>
                    <a:pt x="254" y="10"/>
                  </a:cubicBezTo>
                  <a:cubicBezTo>
                    <a:pt x="253" y="10"/>
                    <a:pt x="253" y="10"/>
                    <a:pt x="252" y="10"/>
                  </a:cubicBezTo>
                  <a:cubicBezTo>
                    <a:pt x="252" y="11"/>
                    <a:pt x="251" y="11"/>
                    <a:pt x="251" y="11"/>
                  </a:cubicBezTo>
                  <a:cubicBezTo>
                    <a:pt x="251" y="11"/>
                    <a:pt x="251" y="11"/>
                    <a:pt x="251" y="11"/>
                  </a:cubicBezTo>
                  <a:cubicBezTo>
                    <a:pt x="250" y="12"/>
                    <a:pt x="250" y="12"/>
                    <a:pt x="249" y="13"/>
                  </a:cubicBezTo>
                  <a:cubicBezTo>
                    <a:pt x="249" y="13"/>
                    <a:pt x="249" y="13"/>
                    <a:pt x="249" y="13"/>
                  </a:cubicBezTo>
                  <a:cubicBezTo>
                    <a:pt x="249" y="13"/>
                    <a:pt x="249" y="13"/>
                    <a:pt x="249" y="13"/>
                  </a:cubicBezTo>
                  <a:cubicBezTo>
                    <a:pt x="249" y="13"/>
                    <a:pt x="249" y="13"/>
                    <a:pt x="249" y="13"/>
                  </a:cubicBezTo>
                  <a:cubicBezTo>
                    <a:pt x="248" y="14"/>
                    <a:pt x="248" y="14"/>
                    <a:pt x="248" y="14"/>
                  </a:cubicBezTo>
                  <a:cubicBezTo>
                    <a:pt x="248" y="14"/>
                    <a:pt x="247" y="14"/>
                    <a:pt x="247" y="15"/>
                  </a:cubicBezTo>
                  <a:cubicBezTo>
                    <a:pt x="246" y="15"/>
                    <a:pt x="245" y="16"/>
                    <a:pt x="245" y="17"/>
                  </a:cubicBezTo>
                  <a:cubicBezTo>
                    <a:pt x="245" y="17"/>
                    <a:pt x="245" y="17"/>
                    <a:pt x="245" y="17"/>
                  </a:cubicBezTo>
                  <a:cubicBezTo>
                    <a:pt x="244" y="17"/>
                    <a:pt x="244" y="17"/>
                    <a:pt x="244" y="17"/>
                  </a:cubicBezTo>
                  <a:cubicBezTo>
                    <a:pt x="243" y="18"/>
                    <a:pt x="243" y="18"/>
                    <a:pt x="243" y="18"/>
                  </a:cubicBezTo>
                  <a:cubicBezTo>
                    <a:pt x="243" y="18"/>
                    <a:pt x="243" y="18"/>
                    <a:pt x="242" y="19"/>
                  </a:cubicBezTo>
                  <a:cubicBezTo>
                    <a:pt x="242" y="19"/>
                    <a:pt x="242" y="19"/>
                    <a:pt x="242" y="19"/>
                  </a:cubicBezTo>
                  <a:cubicBezTo>
                    <a:pt x="241" y="20"/>
                    <a:pt x="241" y="20"/>
                    <a:pt x="241" y="20"/>
                  </a:cubicBezTo>
                  <a:cubicBezTo>
                    <a:pt x="241" y="20"/>
                    <a:pt x="241" y="21"/>
                    <a:pt x="240" y="21"/>
                  </a:cubicBezTo>
                  <a:cubicBezTo>
                    <a:pt x="240" y="21"/>
                    <a:pt x="240" y="21"/>
                    <a:pt x="240" y="21"/>
                  </a:cubicBezTo>
                  <a:cubicBezTo>
                    <a:pt x="240" y="21"/>
                    <a:pt x="240" y="21"/>
                    <a:pt x="240" y="21"/>
                  </a:cubicBezTo>
                  <a:cubicBezTo>
                    <a:pt x="240" y="21"/>
                    <a:pt x="240" y="21"/>
                    <a:pt x="240" y="21"/>
                  </a:cubicBezTo>
                  <a:cubicBezTo>
                    <a:pt x="240" y="22"/>
                    <a:pt x="240" y="22"/>
                    <a:pt x="240" y="22"/>
                  </a:cubicBezTo>
                  <a:cubicBezTo>
                    <a:pt x="240" y="22"/>
                    <a:pt x="240" y="22"/>
                    <a:pt x="240" y="22"/>
                  </a:cubicBezTo>
                  <a:cubicBezTo>
                    <a:pt x="240" y="22"/>
                    <a:pt x="240" y="22"/>
                    <a:pt x="240" y="22"/>
                  </a:cubicBezTo>
                  <a:cubicBezTo>
                    <a:pt x="240" y="22"/>
                    <a:pt x="240" y="22"/>
                    <a:pt x="240" y="22"/>
                  </a:cubicBezTo>
                  <a:cubicBezTo>
                    <a:pt x="240" y="22"/>
                    <a:pt x="240" y="22"/>
                    <a:pt x="240" y="22"/>
                  </a:cubicBezTo>
                  <a:cubicBezTo>
                    <a:pt x="240" y="22"/>
                    <a:pt x="240" y="22"/>
                    <a:pt x="240" y="22"/>
                  </a:cubicBezTo>
                  <a:cubicBezTo>
                    <a:pt x="240" y="22"/>
                    <a:pt x="240" y="22"/>
                    <a:pt x="240" y="22"/>
                  </a:cubicBezTo>
                  <a:cubicBezTo>
                    <a:pt x="240" y="22"/>
                    <a:pt x="240" y="22"/>
                    <a:pt x="240" y="22"/>
                  </a:cubicBezTo>
                  <a:cubicBezTo>
                    <a:pt x="239" y="22"/>
                    <a:pt x="239" y="22"/>
                    <a:pt x="239" y="22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3"/>
                    <a:pt x="239" y="23"/>
                    <a:pt x="239" y="23"/>
                  </a:cubicBezTo>
                  <a:cubicBezTo>
                    <a:pt x="239" y="24"/>
                    <a:pt x="239" y="24"/>
                    <a:pt x="239" y="24"/>
                  </a:cubicBezTo>
                  <a:cubicBezTo>
                    <a:pt x="239" y="24"/>
                    <a:pt x="239" y="24"/>
                    <a:pt x="239" y="24"/>
                  </a:cubicBezTo>
                  <a:cubicBezTo>
                    <a:pt x="239" y="24"/>
                    <a:pt x="239" y="24"/>
                    <a:pt x="239" y="24"/>
                  </a:cubicBezTo>
                  <a:cubicBezTo>
                    <a:pt x="239" y="24"/>
                    <a:pt x="239" y="24"/>
                    <a:pt x="239" y="24"/>
                  </a:cubicBezTo>
                  <a:cubicBezTo>
                    <a:pt x="238" y="24"/>
                    <a:pt x="238" y="24"/>
                    <a:pt x="238" y="24"/>
                  </a:cubicBezTo>
                  <a:cubicBezTo>
                    <a:pt x="238" y="24"/>
                    <a:pt x="238" y="24"/>
                    <a:pt x="238" y="24"/>
                  </a:cubicBezTo>
                  <a:cubicBezTo>
                    <a:pt x="238" y="24"/>
                    <a:pt x="238" y="24"/>
                    <a:pt x="238" y="24"/>
                  </a:cubicBezTo>
                  <a:cubicBezTo>
                    <a:pt x="238" y="24"/>
                    <a:pt x="238" y="24"/>
                    <a:pt x="238" y="24"/>
                  </a:cubicBezTo>
                  <a:cubicBezTo>
                    <a:pt x="238" y="24"/>
                    <a:pt x="238" y="24"/>
                    <a:pt x="238" y="24"/>
                  </a:cubicBezTo>
                  <a:cubicBezTo>
                    <a:pt x="238" y="24"/>
                    <a:pt x="238" y="24"/>
                    <a:pt x="238" y="24"/>
                  </a:cubicBezTo>
                  <a:cubicBezTo>
                    <a:pt x="238" y="24"/>
                    <a:pt x="238" y="24"/>
                    <a:pt x="238" y="24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8" y="25"/>
                    <a:pt x="238" y="25"/>
                    <a:pt x="238" y="25"/>
                  </a:cubicBezTo>
                  <a:cubicBezTo>
                    <a:pt x="237" y="25"/>
                    <a:pt x="237" y="25"/>
                    <a:pt x="237" y="25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7" y="27"/>
                    <a:pt x="237" y="27"/>
                    <a:pt x="237" y="27"/>
                  </a:cubicBezTo>
                  <a:cubicBezTo>
                    <a:pt x="237" y="27"/>
                    <a:pt x="237" y="27"/>
                    <a:pt x="237" y="27"/>
                  </a:cubicBezTo>
                  <a:cubicBezTo>
                    <a:pt x="237" y="27"/>
                    <a:pt x="237" y="27"/>
                    <a:pt x="237" y="27"/>
                  </a:cubicBezTo>
                  <a:cubicBezTo>
                    <a:pt x="237" y="27"/>
                    <a:pt x="237" y="27"/>
                    <a:pt x="237" y="27"/>
                  </a:cubicBezTo>
                  <a:cubicBezTo>
                    <a:pt x="237" y="27"/>
                    <a:pt x="237" y="27"/>
                    <a:pt x="237" y="27"/>
                  </a:cubicBezTo>
                  <a:cubicBezTo>
                    <a:pt x="237" y="27"/>
                    <a:pt x="237" y="27"/>
                    <a:pt x="237" y="27"/>
                  </a:cubicBezTo>
                  <a:cubicBezTo>
                    <a:pt x="236" y="27"/>
                    <a:pt x="236" y="27"/>
                    <a:pt x="236" y="27"/>
                  </a:cubicBezTo>
                  <a:cubicBezTo>
                    <a:pt x="236" y="27"/>
                    <a:pt x="236" y="27"/>
                    <a:pt x="236" y="27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8"/>
                    <a:pt x="236" y="28"/>
                    <a:pt x="236" y="28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35" y="29"/>
                    <a:pt x="235" y="29"/>
                    <a:pt x="235" y="29"/>
                  </a:cubicBezTo>
                  <a:cubicBezTo>
                    <a:pt x="235" y="29"/>
                    <a:pt x="235" y="29"/>
                    <a:pt x="235" y="29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5" y="31"/>
                    <a:pt x="235" y="31"/>
                    <a:pt x="235" y="31"/>
                  </a:cubicBezTo>
                  <a:cubicBezTo>
                    <a:pt x="235" y="31"/>
                    <a:pt x="235" y="31"/>
                    <a:pt x="235" y="31"/>
                  </a:cubicBezTo>
                  <a:cubicBezTo>
                    <a:pt x="235" y="31"/>
                    <a:pt x="235" y="31"/>
                    <a:pt x="235" y="31"/>
                  </a:cubicBezTo>
                  <a:cubicBezTo>
                    <a:pt x="235" y="31"/>
                    <a:pt x="235" y="31"/>
                    <a:pt x="235" y="31"/>
                  </a:cubicBezTo>
                  <a:cubicBezTo>
                    <a:pt x="235" y="31"/>
                    <a:pt x="235" y="31"/>
                    <a:pt x="235" y="31"/>
                  </a:cubicBezTo>
                  <a:cubicBezTo>
                    <a:pt x="235" y="31"/>
                    <a:pt x="235" y="31"/>
                    <a:pt x="235" y="31"/>
                  </a:cubicBezTo>
                  <a:cubicBezTo>
                    <a:pt x="234" y="31"/>
                    <a:pt x="234" y="31"/>
                    <a:pt x="234" y="31"/>
                  </a:cubicBezTo>
                  <a:cubicBezTo>
                    <a:pt x="234" y="32"/>
                    <a:pt x="234" y="32"/>
                    <a:pt x="234" y="32"/>
                  </a:cubicBezTo>
                  <a:cubicBezTo>
                    <a:pt x="234" y="32"/>
                    <a:pt x="234" y="32"/>
                    <a:pt x="234" y="32"/>
                  </a:cubicBezTo>
                  <a:cubicBezTo>
                    <a:pt x="234" y="32"/>
                    <a:pt x="234" y="32"/>
                    <a:pt x="234" y="32"/>
                  </a:cubicBezTo>
                  <a:cubicBezTo>
                    <a:pt x="234" y="32"/>
                    <a:pt x="234" y="32"/>
                    <a:pt x="234" y="32"/>
                  </a:cubicBezTo>
                  <a:cubicBezTo>
                    <a:pt x="234" y="32"/>
                    <a:pt x="234" y="32"/>
                    <a:pt x="234" y="32"/>
                  </a:cubicBezTo>
                  <a:cubicBezTo>
                    <a:pt x="234" y="32"/>
                    <a:pt x="234" y="32"/>
                    <a:pt x="234" y="32"/>
                  </a:cubicBezTo>
                  <a:cubicBezTo>
                    <a:pt x="234" y="32"/>
                    <a:pt x="234" y="32"/>
                    <a:pt x="234" y="32"/>
                  </a:cubicBezTo>
                  <a:cubicBezTo>
                    <a:pt x="234" y="33"/>
                    <a:pt x="234" y="33"/>
                    <a:pt x="234" y="33"/>
                  </a:cubicBezTo>
                  <a:cubicBezTo>
                    <a:pt x="234" y="33"/>
                    <a:pt x="234" y="33"/>
                    <a:pt x="234" y="33"/>
                  </a:cubicBezTo>
                  <a:cubicBezTo>
                    <a:pt x="234" y="33"/>
                    <a:pt x="234" y="33"/>
                    <a:pt x="234" y="33"/>
                  </a:cubicBezTo>
                  <a:cubicBezTo>
                    <a:pt x="234" y="33"/>
                    <a:pt x="234" y="33"/>
                    <a:pt x="234" y="33"/>
                  </a:cubicBezTo>
                  <a:cubicBezTo>
                    <a:pt x="234" y="33"/>
                    <a:pt x="234" y="33"/>
                    <a:pt x="234" y="33"/>
                  </a:cubicBezTo>
                  <a:cubicBezTo>
                    <a:pt x="234" y="33"/>
                    <a:pt x="234" y="33"/>
                    <a:pt x="234" y="33"/>
                  </a:cubicBezTo>
                  <a:cubicBezTo>
                    <a:pt x="234" y="33"/>
                    <a:pt x="234" y="33"/>
                    <a:pt x="234" y="33"/>
                  </a:cubicBezTo>
                  <a:cubicBezTo>
                    <a:pt x="234" y="34"/>
                    <a:pt x="234" y="34"/>
                    <a:pt x="234" y="34"/>
                  </a:cubicBezTo>
                  <a:cubicBezTo>
                    <a:pt x="234" y="34"/>
                    <a:pt x="234" y="34"/>
                    <a:pt x="234" y="34"/>
                  </a:cubicBezTo>
                  <a:cubicBezTo>
                    <a:pt x="234" y="34"/>
                    <a:pt x="234" y="34"/>
                    <a:pt x="234" y="34"/>
                  </a:cubicBezTo>
                  <a:cubicBezTo>
                    <a:pt x="234" y="34"/>
                    <a:pt x="234" y="34"/>
                    <a:pt x="234" y="34"/>
                  </a:cubicBezTo>
                  <a:cubicBezTo>
                    <a:pt x="233" y="34"/>
                    <a:pt x="233" y="34"/>
                    <a:pt x="233" y="34"/>
                  </a:cubicBezTo>
                  <a:cubicBezTo>
                    <a:pt x="233" y="34"/>
                    <a:pt x="233" y="34"/>
                    <a:pt x="233" y="34"/>
                  </a:cubicBezTo>
                  <a:cubicBezTo>
                    <a:pt x="233" y="34"/>
                    <a:pt x="233" y="34"/>
                    <a:pt x="233" y="34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6"/>
                    <a:pt x="233" y="36"/>
                    <a:pt x="233" y="36"/>
                  </a:cubicBezTo>
                  <a:cubicBezTo>
                    <a:pt x="233" y="36"/>
                    <a:pt x="233" y="36"/>
                    <a:pt x="233" y="36"/>
                  </a:cubicBezTo>
                  <a:cubicBezTo>
                    <a:pt x="233" y="36"/>
                    <a:pt x="233" y="36"/>
                    <a:pt x="233" y="36"/>
                  </a:cubicBezTo>
                  <a:cubicBezTo>
                    <a:pt x="233" y="36"/>
                    <a:pt x="233" y="36"/>
                    <a:pt x="233" y="36"/>
                  </a:cubicBezTo>
                  <a:cubicBezTo>
                    <a:pt x="233" y="36"/>
                    <a:pt x="233" y="36"/>
                    <a:pt x="233" y="36"/>
                  </a:cubicBezTo>
                  <a:cubicBezTo>
                    <a:pt x="233" y="36"/>
                    <a:pt x="233" y="36"/>
                    <a:pt x="233" y="36"/>
                  </a:cubicBezTo>
                  <a:cubicBezTo>
                    <a:pt x="233" y="36"/>
                    <a:pt x="233" y="36"/>
                    <a:pt x="233" y="36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8"/>
                    <a:pt x="232" y="38"/>
                    <a:pt x="232" y="38"/>
                  </a:cubicBezTo>
                  <a:cubicBezTo>
                    <a:pt x="232" y="39"/>
                    <a:pt x="232" y="39"/>
                    <a:pt x="232" y="39"/>
                  </a:cubicBezTo>
                  <a:cubicBezTo>
                    <a:pt x="232" y="40"/>
                    <a:pt x="232" y="40"/>
                    <a:pt x="232" y="40"/>
                  </a:cubicBezTo>
                  <a:cubicBezTo>
                    <a:pt x="232" y="41"/>
                    <a:pt x="232" y="41"/>
                    <a:pt x="232" y="41"/>
                  </a:cubicBezTo>
                  <a:cubicBezTo>
                    <a:pt x="232" y="41"/>
                    <a:pt x="232" y="41"/>
                    <a:pt x="232" y="41"/>
                  </a:cubicBezTo>
                  <a:cubicBezTo>
                    <a:pt x="232" y="42"/>
                    <a:pt x="232" y="42"/>
                    <a:pt x="232" y="42"/>
                  </a:cubicBezTo>
                  <a:cubicBezTo>
                    <a:pt x="231" y="43"/>
                    <a:pt x="231" y="43"/>
                    <a:pt x="231" y="43"/>
                  </a:cubicBezTo>
                  <a:cubicBezTo>
                    <a:pt x="231" y="43"/>
                    <a:pt x="231" y="43"/>
                    <a:pt x="231" y="43"/>
                  </a:cubicBezTo>
                  <a:cubicBezTo>
                    <a:pt x="231" y="44"/>
                    <a:pt x="231" y="44"/>
                    <a:pt x="231" y="44"/>
                  </a:cubicBezTo>
                  <a:cubicBezTo>
                    <a:pt x="231" y="44"/>
                    <a:pt x="231" y="44"/>
                    <a:pt x="231" y="44"/>
                  </a:cubicBezTo>
                  <a:cubicBezTo>
                    <a:pt x="231" y="44"/>
                    <a:pt x="231" y="44"/>
                    <a:pt x="231" y="44"/>
                  </a:cubicBezTo>
                  <a:cubicBezTo>
                    <a:pt x="231" y="45"/>
                    <a:pt x="231" y="45"/>
                    <a:pt x="231" y="45"/>
                  </a:cubicBezTo>
                  <a:cubicBezTo>
                    <a:pt x="231" y="46"/>
                    <a:pt x="231" y="46"/>
                    <a:pt x="231" y="46"/>
                  </a:cubicBezTo>
                  <a:cubicBezTo>
                    <a:pt x="231" y="47"/>
                    <a:pt x="231" y="47"/>
                    <a:pt x="231" y="47"/>
                  </a:cubicBezTo>
                  <a:cubicBezTo>
                    <a:pt x="231" y="47"/>
                    <a:pt x="231" y="47"/>
                    <a:pt x="231" y="47"/>
                  </a:cubicBezTo>
                  <a:cubicBezTo>
                    <a:pt x="231" y="48"/>
                    <a:pt x="231" y="48"/>
                    <a:pt x="231" y="48"/>
                  </a:cubicBezTo>
                  <a:cubicBezTo>
                    <a:pt x="231" y="48"/>
                    <a:pt x="231" y="48"/>
                    <a:pt x="231" y="48"/>
                  </a:cubicBezTo>
                  <a:cubicBezTo>
                    <a:pt x="231" y="49"/>
                    <a:pt x="231" y="49"/>
                    <a:pt x="231" y="49"/>
                  </a:cubicBezTo>
                  <a:cubicBezTo>
                    <a:pt x="231" y="50"/>
                    <a:pt x="231" y="50"/>
                    <a:pt x="231" y="50"/>
                  </a:cubicBezTo>
                  <a:cubicBezTo>
                    <a:pt x="231" y="50"/>
                    <a:pt x="231" y="50"/>
                    <a:pt x="231" y="50"/>
                  </a:cubicBezTo>
                  <a:cubicBezTo>
                    <a:pt x="231" y="51"/>
                    <a:pt x="231" y="51"/>
                    <a:pt x="231" y="51"/>
                  </a:cubicBezTo>
                  <a:cubicBezTo>
                    <a:pt x="231" y="52"/>
                    <a:pt x="231" y="52"/>
                    <a:pt x="231" y="52"/>
                  </a:cubicBezTo>
                  <a:cubicBezTo>
                    <a:pt x="231" y="53"/>
                    <a:pt x="231" y="53"/>
                    <a:pt x="231" y="53"/>
                  </a:cubicBezTo>
                  <a:cubicBezTo>
                    <a:pt x="231" y="53"/>
                    <a:pt x="231" y="53"/>
                    <a:pt x="231" y="53"/>
                  </a:cubicBezTo>
                  <a:cubicBezTo>
                    <a:pt x="231" y="54"/>
                    <a:pt x="231" y="54"/>
                    <a:pt x="231" y="54"/>
                  </a:cubicBezTo>
                  <a:cubicBezTo>
                    <a:pt x="231" y="55"/>
                    <a:pt x="231" y="55"/>
                    <a:pt x="231" y="55"/>
                  </a:cubicBezTo>
                  <a:cubicBezTo>
                    <a:pt x="231" y="55"/>
                    <a:pt x="231" y="55"/>
                    <a:pt x="231" y="55"/>
                  </a:cubicBezTo>
                  <a:cubicBezTo>
                    <a:pt x="232" y="56"/>
                    <a:pt x="232" y="56"/>
                    <a:pt x="232" y="56"/>
                  </a:cubicBezTo>
                  <a:cubicBezTo>
                    <a:pt x="232" y="56"/>
                    <a:pt x="232" y="56"/>
                    <a:pt x="232" y="56"/>
                  </a:cubicBezTo>
                  <a:cubicBezTo>
                    <a:pt x="232" y="57"/>
                    <a:pt x="232" y="57"/>
                    <a:pt x="232" y="57"/>
                  </a:cubicBezTo>
                  <a:cubicBezTo>
                    <a:pt x="232" y="57"/>
                    <a:pt x="232" y="57"/>
                    <a:pt x="232" y="57"/>
                  </a:cubicBezTo>
                  <a:cubicBezTo>
                    <a:pt x="232" y="58"/>
                    <a:pt x="232" y="58"/>
                    <a:pt x="232" y="58"/>
                  </a:cubicBezTo>
                  <a:cubicBezTo>
                    <a:pt x="232" y="58"/>
                    <a:pt x="232" y="58"/>
                    <a:pt x="232" y="58"/>
                  </a:cubicBezTo>
                  <a:cubicBezTo>
                    <a:pt x="232" y="59"/>
                    <a:pt x="232" y="59"/>
                    <a:pt x="232" y="59"/>
                  </a:cubicBezTo>
                  <a:cubicBezTo>
                    <a:pt x="232" y="59"/>
                    <a:pt x="232" y="59"/>
                    <a:pt x="232" y="59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3" y="61"/>
                    <a:pt x="233" y="61"/>
                    <a:pt x="233" y="61"/>
                  </a:cubicBezTo>
                  <a:cubicBezTo>
                    <a:pt x="233" y="62"/>
                    <a:pt x="233" y="62"/>
                    <a:pt x="233" y="62"/>
                  </a:cubicBezTo>
                  <a:cubicBezTo>
                    <a:pt x="233" y="62"/>
                    <a:pt x="233" y="62"/>
                    <a:pt x="233" y="62"/>
                  </a:cubicBezTo>
                  <a:cubicBezTo>
                    <a:pt x="233" y="63"/>
                    <a:pt x="233" y="63"/>
                    <a:pt x="233" y="63"/>
                  </a:cubicBezTo>
                  <a:cubicBezTo>
                    <a:pt x="233" y="64"/>
                    <a:pt x="233" y="64"/>
                    <a:pt x="233" y="64"/>
                  </a:cubicBezTo>
                  <a:cubicBezTo>
                    <a:pt x="234" y="65"/>
                    <a:pt x="234" y="65"/>
                    <a:pt x="234" y="65"/>
                  </a:cubicBezTo>
                  <a:cubicBezTo>
                    <a:pt x="234" y="65"/>
                    <a:pt x="234" y="65"/>
                    <a:pt x="234" y="65"/>
                  </a:cubicBezTo>
                  <a:cubicBezTo>
                    <a:pt x="234" y="66"/>
                    <a:pt x="234" y="66"/>
                    <a:pt x="234" y="66"/>
                  </a:cubicBezTo>
                  <a:cubicBezTo>
                    <a:pt x="234" y="67"/>
                    <a:pt x="234" y="67"/>
                    <a:pt x="234" y="67"/>
                  </a:cubicBezTo>
                  <a:cubicBezTo>
                    <a:pt x="234" y="67"/>
                    <a:pt x="234" y="67"/>
                    <a:pt x="234" y="67"/>
                  </a:cubicBezTo>
                  <a:cubicBezTo>
                    <a:pt x="235" y="68"/>
                    <a:pt x="235" y="68"/>
                    <a:pt x="235" y="68"/>
                  </a:cubicBezTo>
                  <a:cubicBezTo>
                    <a:pt x="235" y="69"/>
                    <a:pt x="235" y="69"/>
                    <a:pt x="235" y="69"/>
                  </a:cubicBezTo>
                  <a:cubicBezTo>
                    <a:pt x="235" y="70"/>
                    <a:pt x="235" y="70"/>
                    <a:pt x="235" y="70"/>
                  </a:cubicBezTo>
                  <a:cubicBezTo>
                    <a:pt x="236" y="70"/>
                    <a:pt x="236" y="70"/>
                    <a:pt x="236" y="70"/>
                  </a:cubicBezTo>
                  <a:cubicBezTo>
                    <a:pt x="236" y="71"/>
                    <a:pt x="236" y="71"/>
                    <a:pt x="236" y="71"/>
                  </a:cubicBezTo>
                  <a:cubicBezTo>
                    <a:pt x="236" y="72"/>
                    <a:pt x="236" y="72"/>
                    <a:pt x="236" y="72"/>
                  </a:cubicBezTo>
                  <a:cubicBezTo>
                    <a:pt x="236" y="72"/>
                    <a:pt x="236" y="72"/>
                    <a:pt x="236" y="72"/>
                  </a:cubicBezTo>
                  <a:cubicBezTo>
                    <a:pt x="237" y="73"/>
                    <a:pt x="237" y="73"/>
                    <a:pt x="237" y="73"/>
                  </a:cubicBezTo>
                  <a:cubicBezTo>
                    <a:pt x="237" y="74"/>
                    <a:pt x="237" y="74"/>
                    <a:pt x="237" y="74"/>
                  </a:cubicBezTo>
                  <a:cubicBezTo>
                    <a:pt x="237" y="75"/>
                    <a:pt x="237" y="75"/>
                    <a:pt x="237" y="75"/>
                  </a:cubicBezTo>
                  <a:cubicBezTo>
                    <a:pt x="238" y="75"/>
                    <a:pt x="238" y="75"/>
                    <a:pt x="238" y="75"/>
                  </a:cubicBezTo>
                  <a:cubicBezTo>
                    <a:pt x="238" y="76"/>
                    <a:pt x="238" y="76"/>
                    <a:pt x="238" y="76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9" y="77"/>
                    <a:pt x="239" y="77"/>
                    <a:pt x="239" y="77"/>
                  </a:cubicBezTo>
                  <a:cubicBezTo>
                    <a:pt x="239" y="78"/>
                    <a:pt x="239" y="78"/>
                    <a:pt x="239" y="78"/>
                  </a:cubicBezTo>
                  <a:cubicBezTo>
                    <a:pt x="240" y="79"/>
                    <a:pt x="240" y="79"/>
                    <a:pt x="240" y="79"/>
                  </a:cubicBezTo>
                  <a:cubicBezTo>
                    <a:pt x="240" y="79"/>
                    <a:pt x="240" y="79"/>
                    <a:pt x="240" y="79"/>
                  </a:cubicBezTo>
                  <a:cubicBezTo>
                    <a:pt x="240" y="80"/>
                    <a:pt x="240" y="80"/>
                    <a:pt x="240" y="80"/>
                  </a:cubicBezTo>
                  <a:cubicBezTo>
                    <a:pt x="241" y="81"/>
                    <a:pt x="241" y="81"/>
                    <a:pt x="241" y="81"/>
                  </a:cubicBezTo>
                  <a:cubicBezTo>
                    <a:pt x="241" y="81"/>
                    <a:pt x="241" y="81"/>
                    <a:pt x="241" y="81"/>
                  </a:cubicBezTo>
                  <a:cubicBezTo>
                    <a:pt x="242" y="82"/>
                    <a:pt x="242" y="82"/>
                    <a:pt x="242" y="82"/>
                  </a:cubicBezTo>
                  <a:cubicBezTo>
                    <a:pt x="242" y="83"/>
                    <a:pt x="242" y="83"/>
                    <a:pt x="242" y="83"/>
                  </a:cubicBezTo>
                  <a:cubicBezTo>
                    <a:pt x="242" y="83"/>
                    <a:pt x="242" y="83"/>
                    <a:pt x="242" y="83"/>
                  </a:cubicBezTo>
                  <a:cubicBezTo>
                    <a:pt x="243" y="84"/>
                    <a:pt x="243" y="84"/>
                    <a:pt x="243" y="84"/>
                  </a:cubicBezTo>
                  <a:cubicBezTo>
                    <a:pt x="243" y="84"/>
                    <a:pt x="243" y="84"/>
                    <a:pt x="243" y="84"/>
                  </a:cubicBezTo>
                  <a:cubicBezTo>
                    <a:pt x="244" y="85"/>
                    <a:pt x="244" y="85"/>
                    <a:pt x="244" y="85"/>
                  </a:cubicBezTo>
                  <a:cubicBezTo>
                    <a:pt x="244" y="86"/>
                    <a:pt x="244" y="86"/>
                    <a:pt x="244" y="86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6" y="88"/>
                    <a:pt x="246" y="88"/>
                    <a:pt x="246" y="88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7" y="90"/>
                    <a:pt x="247" y="90"/>
                    <a:pt x="247" y="90"/>
                  </a:cubicBezTo>
                  <a:cubicBezTo>
                    <a:pt x="247" y="90"/>
                    <a:pt x="247" y="90"/>
                    <a:pt x="247" y="90"/>
                  </a:cubicBezTo>
                  <a:cubicBezTo>
                    <a:pt x="248" y="91"/>
                    <a:pt x="248" y="91"/>
                    <a:pt x="248" y="91"/>
                  </a:cubicBezTo>
                  <a:cubicBezTo>
                    <a:pt x="249" y="92"/>
                    <a:pt x="249" y="92"/>
                    <a:pt x="250" y="93"/>
                  </a:cubicBezTo>
                  <a:cubicBezTo>
                    <a:pt x="250" y="94"/>
                    <a:pt x="250" y="94"/>
                    <a:pt x="250" y="94"/>
                  </a:cubicBezTo>
                  <a:cubicBezTo>
                    <a:pt x="251" y="94"/>
                    <a:pt x="251" y="94"/>
                    <a:pt x="251" y="94"/>
                  </a:cubicBezTo>
                  <a:cubicBezTo>
                    <a:pt x="251" y="94"/>
                    <a:pt x="251" y="94"/>
                    <a:pt x="251" y="94"/>
                  </a:cubicBezTo>
                  <a:cubicBezTo>
                    <a:pt x="252" y="95"/>
                    <a:pt x="252" y="95"/>
                    <a:pt x="252" y="95"/>
                  </a:cubicBezTo>
                  <a:cubicBezTo>
                    <a:pt x="252" y="96"/>
                    <a:pt x="252" y="96"/>
                    <a:pt x="252" y="96"/>
                  </a:cubicBezTo>
                  <a:cubicBezTo>
                    <a:pt x="253" y="96"/>
                    <a:pt x="253" y="96"/>
                    <a:pt x="253" y="96"/>
                  </a:cubicBezTo>
                  <a:cubicBezTo>
                    <a:pt x="253" y="97"/>
                    <a:pt x="253" y="97"/>
                    <a:pt x="253" y="97"/>
                  </a:cubicBezTo>
                  <a:cubicBezTo>
                    <a:pt x="254" y="98"/>
                    <a:pt x="254" y="98"/>
                    <a:pt x="254" y="98"/>
                  </a:cubicBezTo>
                  <a:cubicBezTo>
                    <a:pt x="255" y="98"/>
                    <a:pt x="255" y="98"/>
                    <a:pt x="255" y="98"/>
                  </a:cubicBezTo>
                  <a:cubicBezTo>
                    <a:pt x="255" y="99"/>
                    <a:pt x="255" y="99"/>
                    <a:pt x="255" y="99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7" y="100"/>
                    <a:pt x="257" y="100"/>
                    <a:pt x="257" y="100"/>
                  </a:cubicBezTo>
                  <a:cubicBezTo>
                    <a:pt x="257" y="100"/>
                    <a:pt x="257" y="100"/>
                    <a:pt x="257" y="100"/>
                  </a:cubicBezTo>
                  <a:cubicBezTo>
                    <a:pt x="257" y="101"/>
                    <a:pt x="257" y="101"/>
                    <a:pt x="257" y="101"/>
                  </a:cubicBezTo>
                  <a:cubicBezTo>
                    <a:pt x="258" y="101"/>
                    <a:pt x="258" y="101"/>
                    <a:pt x="258" y="101"/>
                  </a:cubicBezTo>
                  <a:cubicBezTo>
                    <a:pt x="259" y="102"/>
                    <a:pt x="259" y="102"/>
                    <a:pt x="259" y="102"/>
                  </a:cubicBezTo>
                  <a:cubicBezTo>
                    <a:pt x="259" y="103"/>
                    <a:pt x="259" y="103"/>
                    <a:pt x="259" y="103"/>
                  </a:cubicBezTo>
                  <a:cubicBezTo>
                    <a:pt x="259" y="103"/>
                    <a:pt x="259" y="103"/>
                    <a:pt x="259" y="103"/>
                  </a:cubicBezTo>
                  <a:cubicBezTo>
                    <a:pt x="260" y="103"/>
                    <a:pt x="260" y="103"/>
                    <a:pt x="260" y="103"/>
                  </a:cubicBezTo>
                  <a:cubicBezTo>
                    <a:pt x="261" y="104"/>
                    <a:pt x="261" y="104"/>
                    <a:pt x="261" y="104"/>
                  </a:cubicBezTo>
                  <a:cubicBezTo>
                    <a:pt x="261" y="105"/>
                    <a:pt x="261" y="105"/>
                    <a:pt x="261" y="105"/>
                  </a:cubicBezTo>
                  <a:cubicBezTo>
                    <a:pt x="262" y="105"/>
                    <a:pt x="262" y="105"/>
                    <a:pt x="262" y="105"/>
                  </a:cubicBezTo>
                  <a:cubicBezTo>
                    <a:pt x="263" y="106"/>
                    <a:pt x="263" y="106"/>
                    <a:pt x="263" y="106"/>
                  </a:cubicBezTo>
                  <a:cubicBezTo>
                    <a:pt x="263" y="106"/>
                    <a:pt x="263" y="106"/>
                    <a:pt x="263" y="106"/>
                  </a:cubicBezTo>
                  <a:cubicBezTo>
                    <a:pt x="264" y="106"/>
                    <a:pt x="264" y="106"/>
                    <a:pt x="264" y="106"/>
                  </a:cubicBezTo>
                  <a:cubicBezTo>
                    <a:pt x="264" y="107"/>
                    <a:pt x="264" y="107"/>
                    <a:pt x="264" y="107"/>
                  </a:cubicBezTo>
                  <a:cubicBezTo>
                    <a:pt x="264" y="107"/>
                    <a:pt x="264" y="107"/>
                    <a:pt x="264" y="107"/>
                  </a:cubicBezTo>
                  <a:cubicBezTo>
                    <a:pt x="265" y="107"/>
                    <a:pt x="265" y="107"/>
                    <a:pt x="265" y="107"/>
                  </a:cubicBezTo>
                  <a:cubicBezTo>
                    <a:pt x="266" y="108"/>
                    <a:pt x="266" y="108"/>
                    <a:pt x="266" y="108"/>
                  </a:cubicBezTo>
                  <a:cubicBezTo>
                    <a:pt x="266" y="108"/>
                    <a:pt x="266" y="108"/>
                    <a:pt x="266" y="108"/>
                  </a:cubicBezTo>
                  <a:cubicBezTo>
                    <a:pt x="267" y="109"/>
                    <a:pt x="267" y="109"/>
                    <a:pt x="267" y="109"/>
                  </a:cubicBezTo>
                  <a:cubicBezTo>
                    <a:pt x="268" y="110"/>
                    <a:pt x="268" y="110"/>
                    <a:pt x="268" y="110"/>
                  </a:cubicBezTo>
                  <a:cubicBezTo>
                    <a:pt x="269" y="110"/>
                    <a:pt x="269" y="110"/>
                    <a:pt x="269" y="110"/>
                  </a:cubicBezTo>
                  <a:cubicBezTo>
                    <a:pt x="269" y="110"/>
                    <a:pt x="269" y="110"/>
                    <a:pt x="269" y="110"/>
                  </a:cubicBezTo>
                  <a:cubicBezTo>
                    <a:pt x="269" y="111"/>
                    <a:pt x="269" y="111"/>
                    <a:pt x="269" y="111"/>
                  </a:cubicBezTo>
                  <a:cubicBezTo>
                    <a:pt x="270" y="111"/>
                    <a:pt x="270" y="111"/>
                    <a:pt x="270" y="111"/>
                  </a:cubicBezTo>
                  <a:cubicBezTo>
                    <a:pt x="271" y="112"/>
                    <a:pt x="271" y="112"/>
                    <a:pt x="271" y="112"/>
                  </a:cubicBezTo>
                  <a:cubicBezTo>
                    <a:pt x="272" y="112"/>
                    <a:pt x="272" y="112"/>
                    <a:pt x="272" y="112"/>
                  </a:cubicBezTo>
                  <a:cubicBezTo>
                    <a:pt x="272" y="113"/>
                    <a:pt x="272" y="113"/>
                    <a:pt x="272" y="113"/>
                  </a:cubicBezTo>
                  <a:cubicBezTo>
                    <a:pt x="273" y="113"/>
                    <a:pt x="273" y="113"/>
                    <a:pt x="273" y="113"/>
                  </a:cubicBezTo>
                  <a:cubicBezTo>
                    <a:pt x="274" y="114"/>
                    <a:pt x="274" y="114"/>
                    <a:pt x="274" y="114"/>
                  </a:cubicBezTo>
                  <a:cubicBezTo>
                    <a:pt x="275" y="114"/>
                    <a:pt x="275" y="114"/>
                    <a:pt x="275" y="114"/>
                  </a:cubicBezTo>
                  <a:cubicBezTo>
                    <a:pt x="275" y="115"/>
                    <a:pt x="275" y="115"/>
                    <a:pt x="275" y="115"/>
                  </a:cubicBezTo>
                  <a:cubicBezTo>
                    <a:pt x="276" y="115"/>
                    <a:pt x="276" y="115"/>
                    <a:pt x="276" y="115"/>
                  </a:cubicBezTo>
                  <a:cubicBezTo>
                    <a:pt x="277" y="116"/>
                    <a:pt x="277" y="116"/>
                    <a:pt x="277" y="116"/>
                  </a:cubicBezTo>
                  <a:cubicBezTo>
                    <a:pt x="278" y="116"/>
                    <a:pt x="278" y="116"/>
                    <a:pt x="278" y="116"/>
                  </a:cubicBezTo>
                  <a:cubicBezTo>
                    <a:pt x="279" y="117"/>
                    <a:pt x="279" y="117"/>
                    <a:pt x="279" y="117"/>
                  </a:cubicBezTo>
                  <a:cubicBezTo>
                    <a:pt x="279" y="117"/>
                    <a:pt x="279" y="117"/>
                    <a:pt x="279" y="117"/>
                  </a:cubicBezTo>
                  <a:cubicBezTo>
                    <a:pt x="280" y="117"/>
                    <a:pt x="280" y="117"/>
                    <a:pt x="280" y="117"/>
                  </a:cubicBezTo>
                  <a:cubicBezTo>
                    <a:pt x="281" y="118"/>
                    <a:pt x="281" y="118"/>
                    <a:pt x="281" y="118"/>
                  </a:cubicBezTo>
                  <a:cubicBezTo>
                    <a:pt x="281" y="118"/>
                    <a:pt x="281" y="118"/>
                    <a:pt x="281" y="118"/>
                  </a:cubicBezTo>
                  <a:cubicBezTo>
                    <a:pt x="282" y="118"/>
                    <a:pt x="282" y="118"/>
                    <a:pt x="282" y="118"/>
                  </a:cubicBezTo>
                  <a:cubicBezTo>
                    <a:pt x="282" y="119"/>
                    <a:pt x="282" y="119"/>
                    <a:pt x="282" y="119"/>
                  </a:cubicBezTo>
                  <a:cubicBezTo>
                    <a:pt x="283" y="119"/>
                    <a:pt x="283" y="119"/>
                    <a:pt x="283" y="119"/>
                  </a:cubicBezTo>
                  <a:cubicBezTo>
                    <a:pt x="284" y="120"/>
                    <a:pt x="284" y="120"/>
                    <a:pt x="284" y="120"/>
                  </a:cubicBezTo>
                  <a:cubicBezTo>
                    <a:pt x="285" y="120"/>
                    <a:pt x="285" y="120"/>
                    <a:pt x="285" y="120"/>
                  </a:cubicBezTo>
                  <a:cubicBezTo>
                    <a:pt x="286" y="120"/>
                    <a:pt x="286" y="120"/>
                    <a:pt x="286" y="120"/>
                  </a:cubicBezTo>
                  <a:cubicBezTo>
                    <a:pt x="286" y="120"/>
                    <a:pt x="286" y="120"/>
                    <a:pt x="286" y="120"/>
                  </a:cubicBezTo>
                  <a:cubicBezTo>
                    <a:pt x="286" y="121"/>
                    <a:pt x="286" y="121"/>
                    <a:pt x="286" y="121"/>
                  </a:cubicBezTo>
                  <a:cubicBezTo>
                    <a:pt x="286" y="121"/>
                    <a:pt x="286" y="121"/>
                    <a:pt x="286" y="121"/>
                  </a:cubicBezTo>
                  <a:cubicBezTo>
                    <a:pt x="287" y="121"/>
                    <a:pt x="287" y="121"/>
                    <a:pt x="287" y="121"/>
                  </a:cubicBezTo>
                  <a:cubicBezTo>
                    <a:pt x="287" y="121"/>
                    <a:pt x="287" y="121"/>
                    <a:pt x="287" y="121"/>
                  </a:cubicBezTo>
                  <a:cubicBezTo>
                    <a:pt x="288" y="121"/>
                    <a:pt x="288" y="121"/>
                    <a:pt x="288" y="121"/>
                  </a:cubicBezTo>
                  <a:cubicBezTo>
                    <a:pt x="288" y="121"/>
                    <a:pt x="288" y="121"/>
                    <a:pt x="288" y="121"/>
                  </a:cubicBezTo>
                  <a:cubicBezTo>
                    <a:pt x="288" y="121"/>
                    <a:pt x="288" y="121"/>
                    <a:pt x="288" y="121"/>
                  </a:cubicBezTo>
                  <a:cubicBezTo>
                    <a:pt x="288" y="121"/>
                    <a:pt x="288" y="121"/>
                    <a:pt x="288" y="121"/>
                  </a:cubicBezTo>
                  <a:cubicBezTo>
                    <a:pt x="288" y="122"/>
                    <a:pt x="288" y="122"/>
                    <a:pt x="288" y="122"/>
                  </a:cubicBezTo>
                  <a:cubicBezTo>
                    <a:pt x="288" y="122"/>
                    <a:pt x="288" y="122"/>
                    <a:pt x="288" y="122"/>
                  </a:cubicBezTo>
                  <a:cubicBezTo>
                    <a:pt x="288" y="122"/>
                    <a:pt x="288" y="122"/>
                    <a:pt x="288" y="122"/>
                  </a:cubicBezTo>
                  <a:cubicBezTo>
                    <a:pt x="288" y="122"/>
                    <a:pt x="288" y="122"/>
                    <a:pt x="288" y="122"/>
                  </a:cubicBezTo>
                  <a:cubicBezTo>
                    <a:pt x="289" y="122"/>
                    <a:pt x="289" y="122"/>
                    <a:pt x="289" y="122"/>
                  </a:cubicBezTo>
                  <a:cubicBezTo>
                    <a:pt x="289" y="122"/>
                    <a:pt x="289" y="122"/>
                    <a:pt x="289" y="122"/>
                  </a:cubicBezTo>
                  <a:cubicBezTo>
                    <a:pt x="289" y="122"/>
                    <a:pt x="289" y="122"/>
                    <a:pt x="289" y="122"/>
                  </a:cubicBezTo>
                  <a:cubicBezTo>
                    <a:pt x="289" y="122"/>
                    <a:pt x="289" y="122"/>
                    <a:pt x="289" y="122"/>
                  </a:cubicBezTo>
                  <a:cubicBezTo>
                    <a:pt x="290" y="122"/>
                    <a:pt x="290" y="122"/>
                    <a:pt x="290" y="122"/>
                  </a:cubicBezTo>
                  <a:cubicBezTo>
                    <a:pt x="290" y="122"/>
                    <a:pt x="290" y="122"/>
                    <a:pt x="290" y="122"/>
                  </a:cubicBezTo>
                  <a:cubicBezTo>
                    <a:pt x="290" y="122"/>
                    <a:pt x="290" y="122"/>
                    <a:pt x="290" y="122"/>
                  </a:cubicBezTo>
                  <a:cubicBezTo>
                    <a:pt x="290" y="122"/>
                    <a:pt x="290" y="122"/>
                    <a:pt x="290" y="122"/>
                  </a:cubicBezTo>
                  <a:cubicBezTo>
                    <a:pt x="290" y="122"/>
                    <a:pt x="290" y="122"/>
                    <a:pt x="290" y="122"/>
                  </a:cubicBezTo>
                  <a:cubicBezTo>
                    <a:pt x="291" y="123"/>
                    <a:pt x="291" y="123"/>
                    <a:pt x="291" y="123"/>
                  </a:cubicBezTo>
                  <a:cubicBezTo>
                    <a:pt x="291" y="123"/>
                    <a:pt x="291" y="123"/>
                    <a:pt x="291" y="123"/>
                  </a:cubicBezTo>
                  <a:cubicBezTo>
                    <a:pt x="291" y="123"/>
                    <a:pt x="291" y="123"/>
                    <a:pt x="291" y="123"/>
                  </a:cubicBezTo>
                  <a:cubicBezTo>
                    <a:pt x="291" y="123"/>
                    <a:pt x="291" y="123"/>
                    <a:pt x="291" y="123"/>
                  </a:cubicBezTo>
                  <a:cubicBezTo>
                    <a:pt x="291" y="123"/>
                    <a:pt x="291" y="123"/>
                    <a:pt x="291" y="123"/>
                  </a:cubicBezTo>
                  <a:cubicBezTo>
                    <a:pt x="291" y="123"/>
                    <a:pt x="291" y="123"/>
                    <a:pt x="291" y="123"/>
                  </a:cubicBezTo>
                  <a:cubicBezTo>
                    <a:pt x="292" y="123"/>
                    <a:pt x="292" y="123"/>
                    <a:pt x="292" y="123"/>
                  </a:cubicBezTo>
                  <a:cubicBezTo>
                    <a:pt x="292" y="123"/>
                    <a:pt x="292" y="123"/>
                    <a:pt x="292" y="123"/>
                  </a:cubicBezTo>
                  <a:cubicBezTo>
                    <a:pt x="292" y="123"/>
                    <a:pt x="292" y="123"/>
                    <a:pt x="292" y="123"/>
                  </a:cubicBezTo>
                  <a:cubicBezTo>
                    <a:pt x="292" y="123"/>
                    <a:pt x="292" y="123"/>
                    <a:pt x="292" y="123"/>
                  </a:cubicBezTo>
                  <a:cubicBezTo>
                    <a:pt x="293" y="123"/>
                    <a:pt x="293" y="123"/>
                    <a:pt x="293" y="123"/>
                  </a:cubicBezTo>
                  <a:cubicBezTo>
                    <a:pt x="293" y="123"/>
                    <a:pt x="293" y="123"/>
                    <a:pt x="293" y="123"/>
                  </a:cubicBezTo>
                  <a:cubicBezTo>
                    <a:pt x="293" y="123"/>
                    <a:pt x="293" y="123"/>
                    <a:pt x="293" y="123"/>
                  </a:cubicBezTo>
                  <a:cubicBezTo>
                    <a:pt x="293" y="124"/>
                    <a:pt x="293" y="124"/>
                    <a:pt x="293" y="124"/>
                  </a:cubicBezTo>
                  <a:cubicBezTo>
                    <a:pt x="293" y="124"/>
                    <a:pt x="293" y="124"/>
                    <a:pt x="293" y="124"/>
                  </a:cubicBezTo>
                  <a:cubicBezTo>
                    <a:pt x="294" y="124"/>
                    <a:pt x="294" y="124"/>
                    <a:pt x="294" y="124"/>
                  </a:cubicBezTo>
                  <a:cubicBezTo>
                    <a:pt x="294" y="124"/>
                    <a:pt x="294" y="124"/>
                    <a:pt x="294" y="124"/>
                  </a:cubicBezTo>
                  <a:cubicBezTo>
                    <a:pt x="294" y="124"/>
                    <a:pt x="294" y="124"/>
                    <a:pt x="294" y="124"/>
                  </a:cubicBezTo>
                  <a:cubicBezTo>
                    <a:pt x="294" y="124"/>
                    <a:pt x="294" y="124"/>
                    <a:pt x="294" y="124"/>
                  </a:cubicBezTo>
                  <a:cubicBezTo>
                    <a:pt x="295" y="124"/>
                    <a:pt x="295" y="124"/>
                    <a:pt x="295" y="124"/>
                  </a:cubicBezTo>
                  <a:cubicBezTo>
                    <a:pt x="295" y="124"/>
                    <a:pt x="295" y="124"/>
                    <a:pt x="295" y="124"/>
                  </a:cubicBezTo>
                  <a:cubicBezTo>
                    <a:pt x="295" y="124"/>
                    <a:pt x="295" y="124"/>
                    <a:pt x="295" y="124"/>
                  </a:cubicBezTo>
                  <a:cubicBezTo>
                    <a:pt x="295" y="124"/>
                    <a:pt x="295" y="124"/>
                    <a:pt x="295" y="124"/>
                  </a:cubicBezTo>
                  <a:cubicBezTo>
                    <a:pt x="295" y="124"/>
                    <a:pt x="295" y="124"/>
                    <a:pt x="295" y="124"/>
                  </a:cubicBezTo>
                  <a:cubicBezTo>
                    <a:pt x="296" y="124"/>
                    <a:pt x="296" y="124"/>
                    <a:pt x="296" y="124"/>
                  </a:cubicBezTo>
                  <a:cubicBezTo>
                    <a:pt x="296" y="124"/>
                    <a:pt x="296" y="124"/>
                    <a:pt x="296" y="124"/>
                  </a:cubicBezTo>
                  <a:cubicBezTo>
                    <a:pt x="296" y="124"/>
                    <a:pt x="296" y="124"/>
                    <a:pt x="296" y="124"/>
                  </a:cubicBezTo>
                  <a:cubicBezTo>
                    <a:pt x="296" y="125"/>
                    <a:pt x="296" y="125"/>
                    <a:pt x="296" y="125"/>
                  </a:cubicBezTo>
                  <a:cubicBezTo>
                    <a:pt x="296" y="125"/>
                    <a:pt x="296" y="125"/>
                    <a:pt x="296" y="125"/>
                  </a:cubicBezTo>
                  <a:cubicBezTo>
                    <a:pt x="297" y="125"/>
                    <a:pt x="297" y="125"/>
                    <a:pt x="297" y="125"/>
                  </a:cubicBezTo>
                  <a:cubicBezTo>
                    <a:pt x="297" y="125"/>
                    <a:pt x="297" y="125"/>
                    <a:pt x="297" y="125"/>
                  </a:cubicBezTo>
                  <a:cubicBezTo>
                    <a:pt x="297" y="125"/>
                    <a:pt x="297" y="125"/>
                    <a:pt x="297" y="125"/>
                  </a:cubicBezTo>
                  <a:cubicBezTo>
                    <a:pt x="297" y="125"/>
                    <a:pt x="297" y="125"/>
                    <a:pt x="297" y="125"/>
                  </a:cubicBezTo>
                  <a:cubicBezTo>
                    <a:pt x="298" y="125"/>
                    <a:pt x="298" y="125"/>
                    <a:pt x="298" y="125"/>
                  </a:cubicBezTo>
                  <a:cubicBezTo>
                    <a:pt x="298" y="125"/>
                    <a:pt x="298" y="125"/>
                    <a:pt x="298" y="125"/>
                  </a:cubicBezTo>
                  <a:cubicBezTo>
                    <a:pt x="298" y="125"/>
                    <a:pt x="298" y="125"/>
                    <a:pt x="298" y="125"/>
                  </a:cubicBezTo>
                  <a:cubicBezTo>
                    <a:pt x="298" y="125"/>
                    <a:pt x="298" y="125"/>
                    <a:pt x="298" y="125"/>
                  </a:cubicBezTo>
                  <a:cubicBezTo>
                    <a:pt x="298" y="125"/>
                    <a:pt x="298" y="125"/>
                    <a:pt x="298" y="125"/>
                  </a:cubicBezTo>
                  <a:cubicBezTo>
                    <a:pt x="299" y="125"/>
                    <a:pt x="299" y="125"/>
                    <a:pt x="299" y="125"/>
                  </a:cubicBezTo>
                  <a:cubicBezTo>
                    <a:pt x="299" y="125"/>
                    <a:pt x="299" y="125"/>
                    <a:pt x="299" y="125"/>
                  </a:cubicBezTo>
                  <a:cubicBezTo>
                    <a:pt x="299" y="125"/>
                    <a:pt x="299" y="125"/>
                    <a:pt x="299" y="125"/>
                  </a:cubicBezTo>
                  <a:cubicBezTo>
                    <a:pt x="299" y="126"/>
                    <a:pt x="299" y="126"/>
                    <a:pt x="299" y="126"/>
                  </a:cubicBezTo>
                  <a:cubicBezTo>
                    <a:pt x="300" y="126"/>
                    <a:pt x="300" y="126"/>
                    <a:pt x="300" y="126"/>
                  </a:cubicBezTo>
                  <a:cubicBezTo>
                    <a:pt x="300" y="126"/>
                    <a:pt x="300" y="126"/>
                    <a:pt x="300" y="126"/>
                  </a:cubicBezTo>
                  <a:cubicBezTo>
                    <a:pt x="300" y="126"/>
                    <a:pt x="300" y="126"/>
                    <a:pt x="300" y="126"/>
                  </a:cubicBezTo>
                  <a:cubicBezTo>
                    <a:pt x="300" y="126"/>
                    <a:pt x="300" y="126"/>
                    <a:pt x="300" y="126"/>
                  </a:cubicBezTo>
                  <a:cubicBezTo>
                    <a:pt x="300" y="126"/>
                    <a:pt x="300" y="126"/>
                    <a:pt x="300" y="126"/>
                  </a:cubicBezTo>
                  <a:cubicBezTo>
                    <a:pt x="300" y="126"/>
                    <a:pt x="300" y="126"/>
                    <a:pt x="300" y="126"/>
                  </a:cubicBezTo>
                  <a:cubicBezTo>
                    <a:pt x="300" y="126"/>
                    <a:pt x="300" y="126"/>
                    <a:pt x="300" y="126"/>
                  </a:cubicBezTo>
                  <a:cubicBezTo>
                    <a:pt x="301" y="126"/>
                    <a:pt x="301" y="126"/>
                    <a:pt x="301" y="126"/>
                  </a:cubicBezTo>
                  <a:cubicBezTo>
                    <a:pt x="301" y="126"/>
                    <a:pt x="301" y="126"/>
                    <a:pt x="301" y="126"/>
                  </a:cubicBezTo>
                  <a:cubicBezTo>
                    <a:pt x="301" y="126"/>
                    <a:pt x="301" y="126"/>
                    <a:pt x="301" y="126"/>
                  </a:cubicBezTo>
                  <a:cubicBezTo>
                    <a:pt x="301" y="126"/>
                    <a:pt x="301" y="126"/>
                    <a:pt x="301" y="126"/>
                  </a:cubicBezTo>
                  <a:cubicBezTo>
                    <a:pt x="302" y="126"/>
                    <a:pt x="302" y="126"/>
                    <a:pt x="302" y="126"/>
                  </a:cubicBezTo>
                  <a:cubicBezTo>
                    <a:pt x="302" y="126"/>
                    <a:pt x="302" y="126"/>
                    <a:pt x="302" y="126"/>
                  </a:cubicBezTo>
                  <a:cubicBezTo>
                    <a:pt x="302" y="127"/>
                    <a:pt x="302" y="127"/>
                    <a:pt x="302" y="127"/>
                  </a:cubicBezTo>
                  <a:cubicBezTo>
                    <a:pt x="303" y="127"/>
                    <a:pt x="303" y="127"/>
                    <a:pt x="303" y="127"/>
                  </a:cubicBezTo>
                  <a:cubicBezTo>
                    <a:pt x="303" y="127"/>
                    <a:pt x="303" y="127"/>
                    <a:pt x="303" y="127"/>
                  </a:cubicBezTo>
                  <a:cubicBezTo>
                    <a:pt x="304" y="127"/>
                    <a:pt x="304" y="127"/>
                    <a:pt x="304" y="127"/>
                  </a:cubicBezTo>
                  <a:cubicBezTo>
                    <a:pt x="305" y="127"/>
                    <a:pt x="305" y="127"/>
                    <a:pt x="305" y="127"/>
                  </a:cubicBezTo>
                  <a:cubicBezTo>
                    <a:pt x="305" y="127"/>
                    <a:pt x="305" y="127"/>
                    <a:pt x="305" y="127"/>
                  </a:cubicBezTo>
                  <a:cubicBezTo>
                    <a:pt x="305" y="127"/>
                    <a:pt x="305" y="127"/>
                    <a:pt x="305" y="127"/>
                  </a:cubicBezTo>
                  <a:cubicBezTo>
                    <a:pt x="308" y="128"/>
                    <a:pt x="308" y="128"/>
                    <a:pt x="308" y="128"/>
                  </a:cubicBezTo>
                  <a:cubicBezTo>
                    <a:pt x="309" y="129"/>
                    <a:pt x="309" y="129"/>
                    <a:pt x="309" y="129"/>
                  </a:cubicBezTo>
                  <a:cubicBezTo>
                    <a:pt x="311" y="129"/>
                    <a:pt x="311" y="129"/>
                    <a:pt x="311" y="129"/>
                  </a:cubicBezTo>
                  <a:cubicBezTo>
                    <a:pt x="312" y="130"/>
                    <a:pt x="312" y="130"/>
                    <a:pt x="312" y="130"/>
                  </a:cubicBezTo>
                  <a:cubicBezTo>
                    <a:pt x="313" y="130"/>
                    <a:pt x="313" y="130"/>
                    <a:pt x="313" y="130"/>
                  </a:cubicBezTo>
                  <a:cubicBezTo>
                    <a:pt x="314" y="130"/>
                    <a:pt x="314" y="130"/>
                    <a:pt x="314" y="130"/>
                  </a:cubicBezTo>
                  <a:cubicBezTo>
                    <a:pt x="314" y="130"/>
                    <a:pt x="314" y="130"/>
                    <a:pt x="314" y="130"/>
                  </a:cubicBezTo>
                  <a:cubicBezTo>
                    <a:pt x="316" y="131"/>
                    <a:pt x="318" y="131"/>
                    <a:pt x="320" y="132"/>
                  </a:cubicBezTo>
                  <a:cubicBezTo>
                    <a:pt x="321" y="132"/>
                    <a:pt x="321" y="132"/>
                    <a:pt x="321" y="132"/>
                  </a:cubicBezTo>
                  <a:cubicBezTo>
                    <a:pt x="321" y="132"/>
                    <a:pt x="321" y="132"/>
                    <a:pt x="321" y="132"/>
                  </a:cubicBezTo>
                  <a:cubicBezTo>
                    <a:pt x="321" y="132"/>
                    <a:pt x="321" y="132"/>
                    <a:pt x="321" y="132"/>
                  </a:cubicBezTo>
                  <a:cubicBezTo>
                    <a:pt x="321" y="132"/>
                    <a:pt x="321" y="132"/>
                    <a:pt x="321" y="132"/>
                  </a:cubicBezTo>
                  <a:cubicBezTo>
                    <a:pt x="322" y="132"/>
                    <a:pt x="322" y="132"/>
                    <a:pt x="322" y="132"/>
                  </a:cubicBezTo>
                  <a:cubicBezTo>
                    <a:pt x="322" y="133"/>
                    <a:pt x="322" y="133"/>
                    <a:pt x="322" y="133"/>
                  </a:cubicBezTo>
                  <a:cubicBezTo>
                    <a:pt x="323" y="133"/>
                    <a:pt x="323" y="133"/>
                    <a:pt x="323" y="133"/>
                  </a:cubicBezTo>
                  <a:cubicBezTo>
                    <a:pt x="323" y="133"/>
                    <a:pt x="323" y="133"/>
                    <a:pt x="323" y="133"/>
                  </a:cubicBezTo>
                  <a:cubicBezTo>
                    <a:pt x="323" y="133"/>
                    <a:pt x="323" y="133"/>
                    <a:pt x="323" y="133"/>
                  </a:cubicBezTo>
                  <a:cubicBezTo>
                    <a:pt x="324" y="133"/>
                    <a:pt x="324" y="133"/>
                    <a:pt x="324" y="133"/>
                  </a:cubicBezTo>
                  <a:cubicBezTo>
                    <a:pt x="324" y="133"/>
                    <a:pt x="324" y="133"/>
                    <a:pt x="324" y="133"/>
                  </a:cubicBezTo>
                  <a:cubicBezTo>
                    <a:pt x="324" y="133"/>
                    <a:pt x="324" y="133"/>
                    <a:pt x="324" y="133"/>
                  </a:cubicBezTo>
                  <a:cubicBezTo>
                    <a:pt x="324" y="133"/>
                    <a:pt x="324" y="133"/>
                    <a:pt x="324" y="133"/>
                  </a:cubicBezTo>
                  <a:cubicBezTo>
                    <a:pt x="325" y="133"/>
                    <a:pt x="325" y="133"/>
                    <a:pt x="325" y="133"/>
                  </a:cubicBezTo>
                  <a:cubicBezTo>
                    <a:pt x="325" y="133"/>
                    <a:pt x="325" y="133"/>
                    <a:pt x="325" y="133"/>
                  </a:cubicBezTo>
                  <a:cubicBezTo>
                    <a:pt x="326" y="134"/>
                    <a:pt x="326" y="134"/>
                    <a:pt x="326" y="134"/>
                  </a:cubicBezTo>
                  <a:cubicBezTo>
                    <a:pt x="327" y="134"/>
                    <a:pt x="327" y="134"/>
                    <a:pt x="327" y="134"/>
                  </a:cubicBezTo>
                  <a:cubicBezTo>
                    <a:pt x="327" y="134"/>
                    <a:pt x="327" y="134"/>
                    <a:pt x="327" y="134"/>
                  </a:cubicBezTo>
                  <a:cubicBezTo>
                    <a:pt x="329" y="134"/>
                    <a:pt x="329" y="134"/>
                    <a:pt x="329" y="134"/>
                  </a:cubicBezTo>
                  <a:cubicBezTo>
                    <a:pt x="330" y="135"/>
                    <a:pt x="330" y="135"/>
                    <a:pt x="330" y="135"/>
                  </a:cubicBezTo>
                  <a:cubicBezTo>
                    <a:pt x="331" y="135"/>
                    <a:pt x="331" y="135"/>
                    <a:pt x="331" y="135"/>
                  </a:cubicBezTo>
                  <a:cubicBezTo>
                    <a:pt x="332" y="135"/>
                    <a:pt x="332" y="135"/>
                    <a:pt x="332" y="135"/>
                  </a:cubicBezTo>
                  <a:cubicBezTo>
                    <a:pt x="333" y="136"/>
                    <a:pt x="333" y="136"/>
                    <a:pt x="333" y="136"/>
                  </a:cubicBezTo>
                  <a:cubicBezTo>
                    <a:pt x="335" y="136"/>
                    <a:pt x="335" y="136"/>
                    <a:pt x="335" y="136"/>
                  </a:cubicBezTo>
                  <a:cubicBezTo>
                    <a:pt x="335" y="136"/>
                    <a:pt x="335" y="136"/>
                    <a:pt x="335" y="136"/>
                  </a:cubicBezTo>
                  <a:cubicBezTo>
                    <a:pt x="336" y="137"/>
                    <a:pt x="336" y="137"/>
                    <a:pt x="336" y="137"/>
                  </a:cubicBezTo>
                  <a:cubicBezTo>
                    <a:pt x="337" y="137"/>
                    <a:pt x="337" y="137"/>
                    <a:pt x="337" y="137"/>
                  </a:cubicBezTo>
                  <a:cubicBezTo>
                    <a:pt x="338" y="137"/>
                    <a:pt x="338" y="137"/>
                    <a:pt x="338" y="137"/>
                  </a:cubicBezTo>
                  <a:cubicBezTo>
                    <a:pt x="339" y="138"/>
                    <a:pt x="339" y="138"/>
                    <a:pt x="339" y="138"/>
                  </a:cubicBezTo>
                  <a:cubicBezTo>
                    <a:pt x="339" y="138"/>
                    <a:pt x="339" y="138"/>
                    <a:pt x="339" y="138"/>
                  </a:cubicBezTo>
                  <a:cubicBezTo>
                    <a:pt x="340" y="138"/>
                    <a:pt x="340" y="138"/>
                    <a:pt x="340" y="138"/>
                  </a:cubicBezTo>
                  <a:cubicBezTo>
                    <a:pt x="342" y="138"/>
                    <a:pt x="342" y="138"/>
                    <a:pt x="342" y="138"/>
                  </a:cubicBezTo>
                  <a:cubicBezTo>
                    <a:pt x="343" y="139"/>
                    <a:pt x="343" y="139"/>
                    <a:pt x="343" y="139"/>
                  </a:cubicBezTo>
                  <a:cubicBezTo>
                    <a:pt x="343" y="139"/>
                    <a:pt x="343" y="139"/>
                    <a:pt x="343" y="139"/>
                  </a:cubicBezTo>
                  <a:cubicBezTo>
                    <a:pt x="344" y="139"/>
                    <a:pt x="344" y="139"/>
                    <a:pt x="344" y="139"/>
                  </a:cubicBezTo>
                  <a:cubicBezTo>
                    <a:pt x="344" y="139"/>
                    <a:pt x="344" y="139"/>
                    <a:pt x="344" y="139"/>
                  </a:cubicBezTo>
                  <a:cubicBezTo>
                    <a:pt x="345" y="139"/>
                    <a:pt x="345" y="139"/>
                    <a:pt x="345" y="139"/>
                  </a:cubicBezTo>
                  <a:cubicBezTo>
                    <a:pt x="346" y="140"/>
                    <a:pt x="346" y="140"/>
                    <a:pt x="346" y="140"/>
                  </a:cubicBezTo>
                  <a:cubicBezTo>
                    <a:pt x="347" y="140"/>
                    <a:pt x="347" y="140"/>
                    <a:pt x="347" y="140"/>
                  </a:cubicBezTo>
                  <a:cubicBezTo>
                    <a:pt x="349" y="140"/>
                    <a:pt x="349" y="140"/>
                    <a:pt x="349" y="140"/>
                  </a:cubicBezTo>
                  <a:cubicBezTo>
                    <a:pt x="350" y="141"/>
                    <a:pt x="350" y="141"/>
                    <a:pt x="350" y="141"/>
                  </a:cubicBezTo>
                  <a:cubicBezTo>
                    <a:pt x="351" y="141"/>
                    <a:pt x="351" y="141"/>
                    <a:pt x="351" y="141"/>
                  </a:cubicBezTo>
                  <a:cubicBezTo>
                    <a:pt x="352" y="141"/>
                    <a:pt x="352" y="141"/>
                    <a:pt x="352" y="141"/>
                  </a:cubicBezTo>
                  <a:cubicBezTo>
                    <a:pt x="353" y="142"/>
                    <a:pt x="353" y="142"/>
                    <a:pt x="353" y="142"/>
                  </a:cubicBezTo>
                  <a:cubicBezTo>
                    <a:pt x="354" y="142"/>
                    <a:pt x="354" y="142"/>
                    <a:pt x="354" y="142"/>
                  </a:cubicBezTo>
                  <a:cubicBezTo>
                    <a:pt x="356" y="142"/>
                    <a:pt x="356" y="142"/>
                    <a:pt x="356" y="142"/>
                  </a:cubicBezTo>
                  <a:cubicBezTo>
                    <a:pt x="357" y="143"/>
                    <a:pt x="357" y="143"/>
                    <a:pt x="357" y="143"/>
                  </a:cubicBezTo>
                  <a:cubicBezTo>
                    <a:pt x="463" y="95"/>
                    <a:pt x="463" y="95"/>
                    <a:pt x="463" y="95"/>
                  </a:cubicBezTo>
                  <a:cubicBezTo>
                    <a:pt x="462" y="94"/>
                    <a:pt x="462" y="94"/>
                    <a:pt x="462" y="94"/>
                  </a:cubicBezTo>
                  <a:cubicBezTo>
                    <a:pt x="459" y="92"/>
                    <a:pt x="459" y="92"/>
                    <a:pt x="459" y="92"/>
                  </a:cubicBezTo>
                  <a:cubicBezTo>
                    <a:pt x="459" y="92"/>
                    <a:pt x="459" y="92"/>
                    <a:pt x="459" y="92"/>
                  </a:cubicBezTo>
                  <a:cubicBezTo>
                    <a:pt x="456" y="90"/>
                    <a:pt x="456" y="90"/>
                    <a:pt x="456" y="90"/>
                  </a:cubicBezTo>
                  <a:cubicBezTo>
                    <a:pt x="453" y="88"/>
                    <a:pt x="453" y="88"/>
                    <a:pt x="453" y="88"/>
                  </a:cubicBezTo>
                  <a:cubicBezTo>
                    <a:pt x="449" y="86"/>
                    <a:pt x="449" y="86"/>
                    <a:pt x="449" y="86"/>
                  </a:cubicBezTo>
                  <a:cubicBezTo>
                    <a:pt x="446" y="84"/>
                    <a:pt x="446" y="84"/>
                    <a:pt x="446" y="84"/>
                  </a:cubicBezTo>
                  <a:cubicBezTo>
                    <a:pt x="443" y="82"/>
                    <a:pt x="443" y="82"/>
                    <a:pt x="443" y="82"/>
                  </a:cubicBezTo>
                  <a:cubicBezTo>
                    <a:pt x="440" y="80"/>
                    <a:pt x="440" y="80"/>
                    <a:pt x="440" y="80"/>
                  </a:cubicBezTo>
                  <a:cubicBezTo>
                    <a:pt x="437" y="78"/>
                    <a:pt x="437" y="78"/>
                    <a:pt x="437" y="78"/>
                  </a:cubicBezTo>
                  <a:cubicBezTo>
                    <a:pt x="436" y="77"/>
                    <a:pt x="436" y="77"/>
                    <a:pt x="436" y="77"/>
                  </a:cubicBezTo>
                  <a:cubicBezTo>
                    <a:pt x="435" y="76"/>
                    <a:pt x="435" y="76"/>
                    <a:pt x="435" y="76"/>
                  </a:cubicBezTo>
                  <a:cubicBezTo>
                    <a:pt x="434" y="76"/>
                    <a:pt x="434" y="76"/>
                    <a:pt x="434" y="76"/>
                  </a:cubicBezTo>
                  <a:cubicBezTo>
                    <a:pt x="433" y="75"/>
                    <a:pt x="433" y="75"/>
                    <a:pt x="433" y="75"/>
                  </a:cubicBezTo>
                  <a:cubicBezTo>
                    <a:pt x="432" y="74"/>
                    <a:pt x="432" y="74"/>
                    <a:pt x="432" y="74"/>
                  </a:cubicBezTo>
                  <a:cubicBezTo>
                    <a:pt x="431" y="74"/>
                    <a:pt x="431" y="74"/>
                    <a:pt x="431" y="74"/>
                  </a:cubicBezTo>
                  <a:cubicBezTo>
                    <a:pt x="431" y="74"/>
                    <a:pt x="431" y="74"/>
                    <a:pt x="431" y="74"/>
                  </a:cubicBezTo>
                  <a:cubicBezTo>
                    <a:pt x="430" y="73"/>
                    <a:pt x="430" y="73"/>
                    <a:pt x="430" y="73"/>
                  </a:cubicBezTo>
                  <a:cubicBezTo>
                    <a:pt x="429" y="72"/>
                    <a:pt x="429" y="72"/>
                    <a:pt x="429" y="72"/>
                  </a:cubicBezTo>
                  <a:cubicBezTo>
                    <a:pt x="428" y="72"/>
                    <a:pt x="428" y="72"/>
                    <a:pt x="428" y="72"/>
                  </a:cubicBezTo>
                  <a:cubicBezTo>
                    <a:pt x="428" y="72"/>
                    <a:pt x="428" y="72"/>
                    <a:pt x="428" y="72"/>
                  </a:cubicBezTo>
                  <a:cubicBezTo>
                    <a:pt x="427" y="71"/>
                    <a:pt x="427" y="71"/>
                    <a:pt x="427" y="71"/>
                  </a:cubicBezTo>
                  <a:cubicBezTo>
                    <a:pt x="426" y="70"/>
                    <a:pt x="426" y="70"/>
                    <a:pt x="426" y="70"/>
                  </a:cubicBezTo>
                  <a:cubicBezTo>
                    <a:pt x="425" y="69"/>
                    <a:pt x="425" y="69"/>
                    <a:pt x="425" y="69"/>
                  </a:cubicBezTo>
                  <a:cubicBezTo>
                    <a:pt x="424" y="69"/>
                    <a:pt x="424" y="69"/>
                    <a:pt x="424" y="69"/>
                  </a:cubicBezTo>
                  <a:cubicBezTo>
                    <a:pt x="423" y="68"/>
                    <a:pt x="423" y="68"/>
                    <a:pt x="423" y="68"/>
                  </a:cubicBezTo>
                  <a:cubicBezTo>
                    <a:pt x="423" y="68"/>
                    <a:pt x="423" y="68"/>
                    <a:pt x="423" y="68"/>
                  </a:cubicBezTo>
                  <a:cubicBezTo>
                    <a:pt x="422" y="67"/>
                    <a:pt x="422" y="67"/>
                    <a:pt x="422" y="67"/>
                  </a:cubicBezTo>
                  <a:cubicBezTo>
                    <a:pt x="421" y="67"/>
                    <a:pt x="421" y="67"/>
                    <a:pt x="421" y="67"/>
                  </a:cubicBezTo>
                  <a:cubicBezTo>
                    <a:pt x="420" y="66"/>
                    <a:pt x="420" y="66"/>
                    <a:pt x="420" y="66"/>
                  </a:cubicBezTo>
                  <a:cubicBezTo>
                    <a:pt x="419" y="65"/>
                    <a:pt x="419" y="65"/>
                    <a:pt x="419" y="65"/>
                  </a:cubicBezTo>
                  <a:cubicBezTo>
                    <a:pt x="418" y="65"/>
                    <a:pt x="418" y="65"/>
                    <a:pt x="418" y="65"/>
                  </a:cubicBezTo>
                  <a:cubicBezTo>
                    <a:pt x="417" y="64"/>
                    <a:pt x="417" y="64"/>
                    <a:pt x="417" y="64"/>
                  </a:cubicBezTo>
                  <a:cubicBezTo>
                    <a:pt x="417" y="64"/>
                    <a:pt x="417" y="64"/>
                    <a:pt x="417" y="64"/>
                  </a:cubicBezTo>
                  <a:cubicBezTo>
                    <a:pt x="416" y="63"/>
                    <a:pt x="416" y="63"/>
                    <a:pt x="416" y="63"/>
                  </a:cubicBezTo>
                  <a:cubicBezTo>
                    <a:pt x="415" y="63"/>
                    <a:pt x="415" y="63"/>
                    <a:pt x="415" y="63"/>
                  </a:cubicBezTo>
                  <a:cubicBezTo>
                    <a:pt x="414" y="62"/>
                    <a:pt x="414" y="62"/>
                    <a:pt x="414" y="62"/>
                  </a:cubicBezTo>
                  <a:cubicBezTo>
                    <a:pt x="413" y="61"/>
                    <a:pt x="413" y="61"/>
                    <a:pt x="413" y="61"/>
                  </a:cubicBezTo>
                  <a:cubicBezTo>
                    <a:pt x="412" y="61"/>
                    <a:pt x="412" y="61"/>
                    <a:pt x="412" y="61"/>
                  </a:cubicBezTo>
                  <a:cubicBezTo>
                    <a:pt x="412" y="61"/>
                    <a:pt x="412" y="61"/>
                    <a:pt x="412" y="61"/>
                  </a:cubicBezTo>
                  <a:cubicBezTo>
                    <a:pt x="411" y="60"/>
                    <a:pt x="411" y="60"/>
                    <a:pt x="411" y="60"/>
                  </a:cubicBezTo>
                  <a:cubicBezTo>
                    <a:pt x="410" y="59"/>
                    <a:pt x="410" y="59"/>
                    <a:pt x="410" y="59"/>
                  </a:cubicBezTo>
                  <a:cubicBezTo>
                    <a:pt x="410" y="59"/>
                    <a:pt x="410" y="59"/>
                    <a:pt x="410" y="59"/>
                  </a:cubicBezTo>
                  <a:cubicBezTo>
                    <a:pt x="409" y="58"/>
                    <a:pt x="409" y="58"/>
                    <a:pt x="409" y="58"/>
                  </a:cubicBezTo>
                  <a:cubicBezTo>
                    <a:pt x="408" y="58"/>
                    <a:pt x="408" y="58"/>
                    <a:pt x="408" y="58"/>
                  </a:cubicBezTo>
                  <a:cubicBezTo>
                    <a:pt x="407" y="57"/>
                    <a:pt x="407" y="57"/>
                    <a:pt x="407" y="57"/>
                  </a:cubicBezTo>
                  <a:cubicBezTo>
                    <a:pt x="406" y="56"/>
                    <a:pt x="406" y="56"/>
                    <a:pt x="406" y="56"/>
                  </a:cubicBezTo>
                  <a:cubicBezTo>
                    <a:pt x="405" y="56"/>
                    <a:pt x="405" y="56"/>
                    <a:pt x="405" y="56"/>
                  </a:cubicBezTo>
                  <a:cubicBezTo>
                    <a:pt x="404" y="55"/>
                    <a:pt x="404" y="55"/>
                    <a:pt x="404" y="55"/>
                  </a:cubicBezTo>
                  <a:cubicBezTo>
                    <a:pt x="403" y="54"/>
                    <a:pt x="403" y="54"/>
                    <a:pt x="403" y="54"/>
                  </a:cubicBezTo>
                  <a:cubicBezTo>
                    <a:pt x="402" y="54"/>
                    <a:pt x="402" y="54"/>
                    <a:pt x="402" y="54"/>
                  </a:cubicBezTo>
                  <a:cubicBezTo>
                    <a:pt x="401" y="53"/>
                    <a:pt x="401" y="53"/>
                    <a:pt x="401" y="53"/>
                  </a:cubicBezTo>
                  <a:cubicBezTo>
                    <a:pt x="400" y="52"/>
                    <a:pt x="400" y="52"/>
                    <a:pt x="400" y="52"/>
                  </a:cubicBezTo>
                  <a:cubicBezTo>
                    <a:pt x="399" y="52"/>
                    <a:pt x="399" y="52"/>
                    <a:pt x="399" y="52"/>
                  </a:cubicBezTo>
                  <a:cubicBezTo>
                    <a:pt x="398" y="51"/>
                    <a:pt x="398" y="51"/>
                    <a:pt x="398" y="51"/>
                  </a:cubicBezTo>
                  <a:cubicBezTo>
                    <a:pt x="397" y="50"/>
                    <a:pt x="397" y="50"/>
                    <a:pt x="397" y="50"/>
                  </a:cubicBezTo>
                  <a:cubicBezTo>
                    <a:pt x="396" y="50"/>
                    <a:pt x="396" y="50"/>
                    <a:pt x="396" y="50"/>
                  </a:cubicBezTo>
                  <a:cubicBezTo>
                    <a:pt x="395" y="49"/>
                    <a:pt x="395" y="49"/>
                    <a:pt x="395" y="49"/>
                  </a:cubicBezTo>
                  <a:cubicBezTo>
                    <a:pt x="394" y="48"/>
                    <a:pt x="394" y="48"/>
                    <a:pt x="394" y="48"/>
                  </a:cubicBezTo>
                  <a:cubicBezTo>
                    <a:pt x="393" y="47"/>
                    <a:pt x="393" y="47"/>
                    <a:pt x="393" y="47"/>
                  </a:cubicBezTo>
                  <a:cubicBezTo>
                    <a:pt x="392" y="47"/>
                    <a:pt x="392" y="47"/>
                    <a:pt x="392" y="47"/>
                  </a:cubicBezTo>
                  <a:cubicBezTo>
                    <a:pt x="391" y="46"/>
                    <a:pt x="391" y="46"/>
                    <a:pt x="391" y="46"/>
                  </a:cubicBezTo>
                  <a:cubicBezTo>
                    <a:pt x="390" y="45"/>
                    <a:pt x="390" y="45"/>
                    <a:pt x="390" y="45"/>
                  </a:cubicBezTo>
                  <a:cubicBezTo>
                    <a:pt x="389" y="45"/>
                    <a:pt x="389" y="45"/>
                    <a:pt x="389" y="45"/>
                  </a:cubicBezTo>
                  <a:cubicBezTo>
                    <a:pt x="388" y="44"/>
                    <a:pt x="388" y="44"/>
                    <a:pt x="388" y="44"/>
                  </a:cubicBezTo>
                  <a:cubicBezTo>
                    <a:pt x="387" y="43"/>
                    <a:pt x="387" y="43"/>
                    <a:pt x="387" y="43"/>
                  </a:cubicBezTo>
                  <a:cubicBezTo>
                    <a:pt x="386" y="43"/>
                    <a:pt x="386" y="43"/>
                    <a:pt x="386" y="43"/>
                  </a:cubicBezTo>
                  <a:cubicBezTo>
                    <a:pt x="385" y="42"/>
                    <a:pt x="385" y="42"/>
                    <a:pt x="385" y="42"/>
                  </a:cubicBezTo>
                  <a:cubicBezTo>
                    <a:pt x="384" y="41"/>
                    <a:pt x="384" y="41"/>
                    <a:pt x="384" y="41"/>
                  </a:cubicBezTo>
                  <a:cubicBezTo>
                    <a:pt x="382" y="40"/>
                    <a:pt x="382" y="40"/>
                    <a:pt x="382" y="40"/>
                  </a:cubicBezTo>
                  <a:cubicBezTo>
                    <a:pt x="382" y="40"/>
                    <a:pt x="382" y="40"/>
                    <a:pt x="382" y="40"/>
                  </a:cubicBezTo>
                  <a:cubicBezTo>
                    <a:pt x="380" y="38"/>
                    <a:pt x="380" y="38"/>
                    <a:pt x="380" y="38"/>
                  </a:cubicBezTo>
                  <a:cubicBezTo>
                    <a:pt x="379" y="38"/>
                    <a:pt x="379" y="38"/>
                    <a:pt x="379" y="38"/>
                  </a:cubicBezTo>
                  <a:cubicBezTo>
                    <a:pt x="379" y="38"/>
                    <a:pt x="379" y="38"/>
                    <a:pt x="379" y="38"/>
                  </a:cubicBezTo>
                  <a:cubicBezTo>
                    <a:pt x="378" y="37"/>
                    <a:pt x="378" y="37"/>
                    <a:pt x="378" y="37"/>
                  </a:cubicBezTo>
                  <a:cubicBezTo>
                    <a:pt x="376" y="36"/>
                    <a:pt x="376" y="36"/>
                    <a:pt x="376" y="36"/>
                  </a:cubicBezTo>
                  <a:cubicBezTo>
                    <a:pt x="374" y="34"/>
                    <a:pt x="374" y="34"/>
                    <a:pt x="374" y="34"/>
                  </a:cubicBezTo>
                  <a:cubicBezTo>
                    <a:pt x="373" y="34"/>
                    <a:pt x="373" y="34"/>
                    <a:pt x="373" y="34"/>
                  </a:cubicBezTo>
                  <a:cubicBezTo>
                    <a:pt x="368" y="30"/>
                    <a:pt x="368" y="30"/>
                    <a:pt x="368" y="30"/>
                  </a:cubicBezTo>
                  <a:cubicBezTo>
                    <a:pt x="368" y="30"/>
                    <a:pt x="368" y="30"/>
                    <a:pt x="368" y="30"/>
                  </a:cubicBezTo>
                  <a:cubicBezTo>
                    <a:pt x="367" y="30"/>
                    <a:pt x="367" y="30"/>
                    <a:pt x="367" y="30"/>
                  </a:cubicBezTo>
                  <a:cubicBezTo>
                    <a:pt x="367" y="30"/>
                    <a:pt x="367" y="30"/>
                    <a:pt x="367" y="30"/>
                  </a:cubicBezTo>
                  <a:cubicBezTo>
                    <a:pt x="367" y="29"/>
                    <a:pt x="367" y="29"/>
                    <a:pt x="367" y="29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5" y="28"/>
                    <a:pt x="365" y="28"/>
                    <a:pt x="365" y="28"/>
                  </a:cubicBezTo>
                  <a:cubicBezTo>
                    <a:pt x="365" y="28"/>
                    <a:pt x="365" y="28"/>
                    <a:pt x="365" y="28"/>
                  </a:cubicBezTo>
                  <a:cubicBezTo>
                    <a:pt x="364" y="28"/>
                    <a:pt x="364" y="28"/>
                    <a:pt x="364" y="28"/>
                  </a:cubicBezTo>
                  <a:cubicBezTo>
                    <a:pt x="364" y="28"/>
                    <a:pt x="364" y="28"/>
                    <a:pt x="364" y="28"/>
                  </a:cubicBezTo>
                  <a:cubicBezTo>
                    <a:pt x="364" y="28"/>
                    <a:pt x="364" y="28"/>
                    <a:pt x="364" y="28"/>
                  </a:cubicBezTo>
                  <a:cubicBezTo>
                    <a:pt x="363" y="27"/>
                    <a:pt x="363" y="27"/>
                    <a:pt x="363" y="27"/>
                  </a:cubicBezTo>
                  <a:cubicBezTo>
                    <a:pt x="363" y="27"/>
                    <a:pt x="363" y="27"/>
                    <a:pt x="363" y="27"/>
                  </a:cubicBezTo>
                  <a:cubicBezTo>
                    <a:pt x="363" y="27"/>
                    <a:pt x="363" y="27"/>
                    <a:pt x="363" y="27"/>
                  </a:cubicBezTo>
                  <a:cubicBezTo>
                    <a:pt x="362" y="26"/>
                    <a:pt x="362" y="26"/>
                    <a:pt x="362" y="26"/>
                  </a:cubicBezTo>
                  <a:cubicBezTo>
                    <a:pt x="362" y="26"/>
                    <a:pt x="362" y="26"/>
                    <a:pt x="362" y="26"/>
                  </a:cubicBezTo>
                  <a:cubicBezTo>
                    <a:pt x="361" y="26"/>
                    <a:pt x="361" y="26"/>
                    <a:pt x="361" y="26"/>
                  </a:cubicBezTo>
                  <a:cubicBezTo>
                    <a:pt x="361" y="25"/>
                    <a:pt x="361" y="25"/>
                    <a:pt x="361" y="25"/>
                  </a:cubicBezTo>
                  <a:cubicBezTo>
                    <a:pt x="361" y="25"/>
                    <a:pt x="361" y="25"/>
                    <a:pt x="361" y="25"/>
                  </a:cubicBezTo>
                  <a:cubicBezTo>
                    <a:pt x="360" y="25"/>
                    <a:pt x="360" y="25"/>
                    <a:pt x="360" y="25"/>
                  </a:cubicBezTo>
                  <a:cubicBezTo>
                    <a:pt x="360" y="25"/>
                    <a:pt x="360" y="25"/>
                    <a:pt x="360" y="25"/>
                  </a:cubicBezTo>
                  <a:cubicBezTo>
                    <a:pt x="359" y="24"/>
                    <a:pt x="359" y="24"/>
                    <a:pt x="359" y="24"/>
                  </a:cubicBezTo>
                  <a:cubicBezTo>
                    <a:pt x="359" y="24"/>
                    <a:pt x="359" y="24"/>
                    <a:pt x="359" y="24"/>
                  </a:cubicBezTo>
                  <a:cubicBezTo>
                    <a:pt x="359" y="24"/>
                    <a:pt x="359" y="24"/>
                    <a:pt x="359" y="24"/>
                  </a:cubicBezTo>
                  <a:cubicBezTo>
                    <a:pt x="358" y="24"/>
                    <a:pt x="358" y="24"/>
                    <a:pt x="358" y="24"/>
                  </a:cubicBezTo>
                  <a:cubicBezTo>
                    <a:pt x="358" y="23"/>
                    <a:pt x="358" y="23"/>
                    <a:pt x="358" y="23"/>
                  </a:cubicBezTo>
                  <a:cubicBezTo>
                    <a:pt x="358" y="23"/>
                    <a:pt x="358" y="23"/>
                    <a:pt x="358" y="23"/>
                  </a:cubicBezTo>
                  <a:cubicBezTo>
                    <a:pt x="358" y="23"/>
                    <a:pt x="358" y="23"/>
                    <a:pt x="358" y="23"/>
                  </a:cubicBezTo>
                  <a:cubicBezTo>
                    <a:pt x="358" y="23"/>
                    <a:pt x="358" y="23"/>
                    <a:pt x="358" y="23"/>
                  </a:cubicBezTo>
                  <a:cubicBezTo>
                    <a:pt x="357" y="23"/>
                    <a:pt x="357" y="23"/>
                    <a:pt x="357" y="23"/>
                  </a:cubicBezTo>
                  <a:cubicBezTo>
                    <a:pt x="357" y="23"/>
                    <a:pt x="357" y="23"/>
                    <a:pt x="357" y="23"/>
                  </a:cubicBezTo>
                  <a:cubicBezTo>
                    <a:pt x="357" y="23"/>
                    <a:pt x="357" y="23"/>
                    <a:pt x="357" y="23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5" y="22"/>
                    <a:pt x="355" y="22"/>
                    <a:pt x="355" y="22"/>
                  </a:cubicBezTo>
                  <a:cubicBezTo>
                    <a:pt x="355" y="21"/>
                    <a:pt x="355" y="21"/>
                    <a:pt x="355" y="21"/>
                  </a:cubicBezTo>
                  <a:cubicBezTo>
                    <a:pt x="355" y="21"/>
                    <a:pt x="355" y="21"/>
                    <a:pt x="355" y="21"/>
                  </a:cubicBezTo>
                  <a:cubicBezTo>
                    <a:pt x="354" y="21"/>
                    <a:pt x="354" y="21"/>
                    <a:pt x="354" y="21"/>
                  </a:cubicBezTo>
                  <a:cubicBezTo>
                    <a:pt x="354" y="21"/>
                    <a:pt x="354" y="21"/>
                    <a:pt x="354" y="21"/>
                  </a:cubicBezTo>
                  <a:cubicBezTo>
                    <a:pt x="354" y="21"/>
                    <a:pt x="354" y="21"/>
                    <a:pt x="354" y="21"/>
                  </a:cubicBezTo>
                  <a:cubicBezTo>
                    <a:pt x="354" y="21"/>
                    <a:pt x="354" y="21"/>
                    <a:pt x="354" y="21"/>
                  </a:cubicBezTo>
                  <a:cubicBezTo>
                    <a:pt x="354" y="21"/>
                    <a:pt x="354" y="21"/>
                    <a:pt x="354" y="21"/>
                  </a:cubicBezTo>
                  <a:cubicBezTo>
                    <a:pt x="353" y="20"/>
                    <a:pt x="353" y="20"/>
                    <a:pt x="353" y="20"/>
                  </a:cubicBezTo>
                  <a:cubicBezTo>
                    <a:pt x="353" y="20"/>
                    <a:pt x="353" y="20"/>
                    <a:pt x="353" y="20"/>
                  </a:cubicBezTo>
                  <a:cubicBezTo>
                    <a:pt x="353" y="20"/>
                    <a:pt x="353" y="20"/>
                    <a:pt x="353" y="20"/>
                  </a:cubicBezTo>
                  <a:cubicBezTo>
                    <a:pt x="352" y="20"/>
                    <a:pt x="352" y="20"/>
                    <a:pt x="352" y="20"/>
                  </a:cubicBezTo>
                  <a:cubicBezTo>
                    <a:pt x="352" y="20"/>
                    <a:pt x="352" y="20"/>
                    <a:pt x="352" y="20"/>
                  </a:cubicBezTo>
                  <a:cubicBezTo>
                    <a:pt x="352" y="19"/>
                    <a:pt x="352" y="19"/>
                    <a:pt x="352" y="19"/>
                  </a:cubicBezTo>
                  <a:cubicBezTo>
                    <a:pt x="352" y="19"/>
                    <a:pt x="352" y="19"/>
                    <a:pt x="352" y="19"/>
                  </a:cubicBezTo>
                  <a:cubicBezTo>
                    <a:pt x="352" y="19"/>
                    <a:pt x="352" y="19"/>
                    <a:pt x="352" y="19"/>
                  </a:cubicBezTo>
                  <a:cubicBezTo>
                    <a:pt x="351" y="19"/>
                    <a:pt x="351" y="19"/>
                    <a:pt x="351" y="19"/>
                  </a:cubicBezTo>
                  <a:cubicBezTo>
                    <a:pt x="351" y="19"/>
                    <a:pt x="351" y="19"/>
                    <a:pt x="351" y="19"/>
                  </a:cubicBezTo>
                  <a:cubicBezTo>
                    <a:pt x="351" y="19"/>
                    <a:pt x="351" y="19"/>
                    <a:pt x="351" y="19"/>
                  </a:cubicBezTo>
                  <a:cubicBezTo>
                    <a:pt x="351" y="19"/>
                    <a:pt x="351" y="19"/>
                    <a:pt x="351" y="19"/>
                  </a:cubicBezTo>
                  <a:cubicBezTo>
                    <a:pt x="351" y="19"/>
                    <a:pt x="351" y="19"/>
                    <a:pt x="351" y="19"/>
                  </a:cubicBezTo>
                  <a:cubicBezTo>
                    <a:pt x="350" y="18"/>
                    <a:pt x="350" y="18"/>
                    <a:pt x="350" y="18"/>
                  </a:cubicBezTo>
                  <a:cubicBezTo>
                    <a:pt x="350" y="18"/>
                    <a:pt x="350" y="18"/>
                    <a:pt x="350" y="18"/>
                  </a:cubicBezTo>
                  <a:cubicBezTo>
                    <a:pt x="350" y="18"/>
                    <a:pt x="350" y="18"/>
                    <a:pt x="350" y="18"/>
                  </a:cubicBezTo>
                  <a:cubicBezTo>
                    <a:pt x="350" y="18"/>
                    <a:pt x="350" y="18"/>
                    <a:pt x="350" y="18"/>
                  </a:cubicBezTo>
                  <a:cubicBezTo>
                    <a:pt x="349" y="18"/>
                    <a:pt x="349" y="18"/>
                    <a:pt x="349" y="18"/>
                  </a:cubicBezTo>
                  <a:cubicBezTo>
                    <a:pt x="349" y="18"/>
                    <a:pt x="349" y="18"/>
                    <a:pt x="349" y="18"/>
                  </a:cubicBezTo>
                  <a:cubicBezTo>
                    <a:pt x="349" y="17"/>
                    <a:pt x="349" y="17"/>
                    <a:pt x="349" y="17"/>
                  </a:cubicBezTo>
                  <a:cubicBezTo>
                    <a:pt x="348" y="17"/>
                    <a:pt x="348" y="17"/>
                    <a:pt x="348" y="17"/>
                  </a:cubicBezTo>
                  <a:cubicBezTo>
                    <a:pt x="348" y="17"/>
                    <a:pt x="348" y="17"/>
                    <a:pt x="348" y="17"/>
                  </a:cubicBezTo>
                  <a:cubicBezTo>
                    <a:pt x="348" y="17"/>
                    <a:pt x="348" y="17"/>
                    <a:pt x="348" y="17"/>
                  </a:cubicBezTo>
                  <a:cubicBezTo>
                    <a:pt x="348" y="17"/>
                    <a:pt x="348" y="17"/>
                    <a:pt x="348" y="17"/>
                  </a:cubicBezTo>
                  <a:cubicBezTo>
                    <a:pt x="348" y="17"/>
                    <a:pt x="348" y="17"/>
                    <a:pt x="348" y="17"/>
                  </a:cubicBezTo>
                  <a:cubicBezTo>
                    <a:pt x="348" y="16"/>
                    <a:pt x="348" y="16"/>
                    <a:pt x="348" y="16"/>
                  </a:cubicBezTo>
                  <a:cubicBezTo>
                    <a:pt x="348" y="16"/>
                    <a:pt x="348" y="16"/>
                    <a:pt x="348" y="16"/>
                  </a:cubicBezTo>
                  <a:cubicBezTo>
                    <a:pt x="347" y="16"/>
                    <a:pt x="347" y="16"/>
                    <a:pt x="347" y="16"/>
                  </a:cubicBezTo>
                  <a:cubicBezTo>
                    <a:pt x="347" y="16"/>
                    <a:pt x="347" y="16"/>
                    <a:pt x="347" y="16"/>
                  </a:cubicBezTo>
                  <a:cubicBezTo>
                    <a:pt x="347" y="16"/>
                    <a:pt x="347" y="16"/>
                    <a:pt x="347" y="16"/>
                  </a:cubicBezTo>
                  <a:cubicBezTo>
                    <a:pt x="347" y="16"/>
                    <a:pt x="347" y="16"/>
                    <a:pt x="347" y="16"/>
                  </a:cubicBezTo>
                  <a:cubicBezTo>
                    <a:pt x="346" y="16"/>
                    <a:pt x="346" y="16"/>
                    <a:pt x="346" y="16"/>
                  </a:cubicBezTo>
                  <a:cubicBezTo>
                    <a:pt x="346" y="16"/>
                    <a:pt x="346" y="16"/>
                    <a:pt x="346" y="16"/>
                  </a:cubicBezTo>
                  <a:cubicBezTo>
                    <a:pt x="346" y="15"/>
                    <a:pt x="346" y="15"/>
                    <a:pt x="346" y="15"/>
                  </a:cubicBezTo>
                  <a:cubicBezTo>
                    <a:pt x="345" y="15"/>
                    <a:pt x="345" y="15"/>
                    <a:pt x="345" y="15"/>
                  </a:cubicBezTo>
                  <a:cubicBezTo>
                    <a:pt x="345" y="15"/>
                    <a:pt x="345" y="15"/>
                    <a:pt x="345" y="15"/>
                  </a:cubicBezTo>
                  <a:cubicBezTo>
                    <a:pt x="345" y="15"/>
                    <a:pt x="345" y="15"/>
                    <a:pt x="345" y="15"/>
                  </a:cubicBezTo>
                  <a:cubicBezTo>
                    <a:pt x="344" y="14"/>
                    <a:pt x="344" y="14"/>
                    <a:pt x="344" y="14"/>
                  </a:cubicBezTo>
                  <a:cubicBezTo>
                    <a:pt x="344" y="14"/>
                    <a:pt x="344" y="14"/>
                    <a:pt x="344" y="14"/>
                  </a:cubicBezTo>
                  <a:cubicBezTo>
                    <a:pt x="343" y="14"/>
                    <a:pt x="343" y="14"/>
                    <a:pt x="343" y="14"/>
                  </a:cubicBezTo>
                  <a:cubicBezTo>
                    <a:pt x="343" y="14"/>
                    <a:pt x="343" y="14"/>
                    <a:pt x="343" y="14"/>
                  </a:cubicBezTo>
                  <a:cubicBezTo>
                    <a:pt x="343" y="14"/>
                    <a:pt x="343" y="14"/>
                    <a:pt x="343" y="14"/>
                  </a:cubicBezTo>
                  <a:cubicBezTo>
                    <a:pt x="343" y="14"/>
                    <a:pt x="343" y="14"/>
                    <a:pt x="343" y="14"/>
                  </a:cubicBezTo>
                  <a:cubicBezTo>
                    <a:pt x="342" y="13"/>
                    <a:pt x="342" y="13"/>
                    <a:pt x="342" y="13"/>
                  </a:cubicBezTo>
                  <a:cubicBezTo>
                    <a:pt x="342" y="13"/>
                    <a:pt x="342" y="13"/>
                    <a:pt x="342" y="13"/>
                  </a:cubicBezTo>
                  <a:cubicBezTo>
                    <a:pt x="342" y="13"/>
                    <a:pt x="342" y="13"/>
                    <a:pt x="342" y="13"/>
                  </a:cubicBezTo>
                  <a:cubicBezTo>
                    <a:pt x="342" y="13"/>
                    <a:pt x="342" y="13"/>
                    <a:pt x="342" y="13"/>
                  </a:cubicBezTo>
                  <a:cubicBezTo>
                    <a:pt x="342" y="13"/>
                    <a:pt x="342" y="13"/>
                    <a:pt x="342" y="13"/>
                  </a:cubicBezTo>
                  <a:cubicBezTo>
                    <a:pt x="341" y="13"/>
                    <a:pt x="341" y="13"/>
                    <a:pt x="341" y="13"/>
                  </a:cubicBezTo>
                  <a:cubicBezTo>
                    <a:pt x="341" y="13"/>
                    <a:pt x="341" y="13"/>
                    <a:pt x="341" y="13"/>
                  </a:cubicBezTo>
                  <a:cubicBezTo>
                    <a:pt x="341" y="13"/>
                    <a:pt x="341" y="13"/>
                    <a:pt x="341" y="13"/>
                  </a:cubicBezTo>
                  <a:cubicBezTo>
                    <a:pt x="341" y="12"/>
                    <a:pt x="341" y="12"/>
                    <a:pt x="341" y="12"/>
                  </a:cubicBezTo>
                  <a:cubicBezTo>
                    <a:pt x="341" y="12"/>
                    <a:pt x="341" y="12"/>
                    <a:pt x="341" y="12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39" y="12"/>
                    <a:pt x="339" y="12"/>
                    <a:pt x="339" y="12"/>
                  </a:cubicBezTo>
                  <a:cubicBezTo>
                    <a:pt x="339" y="11"/>
                    <a:pt x="339" y="11"/>
                    <a:pt x="339" y="11"/>
                  </a:cubicBezTo>
                  <a:cubicBezTo>
                    <a:pt x="338" y="11"/>
                    <a:pt x="338" y="11"/>
                    <a:pt x="338" y="11"/>
                  </a:cubicBezTo>
                  <a:cubicBezTo>
                    <a:pt x="337" y="11"/>
                    <a:pt x="337" y="11"/>
                    <a:pt x="337" y="11"/>
                  </a:cubicBezTo>
                  <a:cubicBezTo>
                    <a:pt x="337" y="11"/>
                    <a:pt x="337" y="11"/>
                    <a:pt x="337" y="11"/>
                  </a:cubicBezTo>
                  <a:cubicBezTo>
                    <a:pt x="336" y="10"/>
                    <a:pt x="336" y="10"/>
                    <a:pt x="336" y="10"/>
                  </a:cubicBezTo>
                  <a:cubicBezTo>
                    <a:pt x="335" y="10"/>
                    <a:pt x="335" y="10"/>
                    <a:pt x="335" y="10"/>
                  </a:cubicBezTo>
                  <a:cubicBezTo>
                    <a:pt x="335" y="10"/>
                    <a:pt x="335" y="10"/>
                    <a:pt x="335" y="10"/>
                  </a:cubicBezTo>
                  <a:cubicBezTo>
                    <a:pt x="335" y="10"/>
                    <a:pt x="335" y="10"/>
                    <a:pt x="335" y="10"/>
                  </a:cubicBezTo>
                  <a:cubicBezTo>
                    <a:pt x="334" y="9"/>
                    <a:pt x="334" y="9"/>
                    <a:pt x="334" y="9"/>
                  </a:cubicBezTo>
                  <a:cubicBezTo>
                    <a:pt x="333" y="9"/>
                    <a:pt x="333" y="9"/>
                    <a:pt x="333" y="9"/>
                  </a:cubicBezTo>
                  <a:cubicBezTo>
                    <a:pt x="332" y="9"/>
                    <a:pt x="332" y="9"/>
                    <a:pt x="332" y="9"/>
                  </a:cubicBezTo>
                  <a:cubicBezTo>
                    <a:pt x="332" y="9"/>
                    <a:pt x="332" y="9"/>
                    <a:pt x="332" y="9"/>
                  </a:cubicBezTo>
                  <a:cubicBezTo>
                    <a:pt x="331" y="8"/>
                    <a:pt x="331" y="8"/>
                    <a:pt x="331" y="8"/>
                  </a:cubicBezTo>
                  <a:cubicBezTo>
                    <a:pt x="330" y="8"/>
                    <a:pt x="330" y="8"/>
                    <a:pt x="330" y="8"/>
                  </a:cubicBezTo>
                  <a:cubicBezTo>
                    <a:pt x="330" y="8"/>
                    <a:pt x="330" y="8"/>
                    <a:pt x="330" y="8"/>
                  </a:cubicBezTo>
                  <a:cubicBezTo>
                    <a:pt x="329" y="7"/>
                    <a:pt x="329" y="7"/>
                    <a:pt x="329" y="7"/>
                  </a:cubicBezTo>
                  <a:cubicBezTo>
                    <a:pt x="328" y="7"/>
                    <a:pt x="328" y="7"/>
                    <a:pt x="328" y="7"/>
                  </a:cubicBezTo>
                  <a:cubicBezTo>
                    <a:pt x="328" y="7"/>
                    <a:pt x="328" y="7"/>
                    <a:pt x="328" y="7"/>
                  </a:cubicBezTo>
                  <a:cubicBezTo>
                    <a:pt x="327" y="7"/>
                    <a:pt x="327" y="7"/>
                    <a:pt x="327" y="7"/>
                  </a:cubicBezTo>
                  <a:cubicBezTo>
                    <a:pt x="326" y="6"/>
                    <a:pt x="326" y="6"/>
                    <a:pt x="326" y="6"/>
                  </a:cubicBezTo>
                  <a:cubicBezTo>
                    <a:pt x="325" y="6"/>
                    <a:pt x="325" y="6"/>
                    <a:pt x="325" y="6"/>
                  </a:cubicBezTo>
                  <a:cubicBezTo>
                    <a:pt x="324" y="6"/>
                    <a:pt x="324" y="6"/>
                    <a:pt x="324" y="6"/>
                  </a:cubicBezTo>
                  <a:cubicBezTo>
                    <a:pt x="323" y="6"/>
                    <a:pt x="323" y="6"/>
                    <a:pt x="323" y="6"/>
                  </a:cubicBezTo>
                  <a:cubicBezTo>
                    <a:pt x="323" y="5"/>
                    <a:pt x="323" y="5"/>
                    <a:pt x="323" y="5"/>
                  </a:cubicBezTo>
                  <a:cubicBezTo>
                    <a:pt x="322" y="5"/>
                    <a:pt x="322" y="5"/>
                    <a:pt x="322" y="5"/>
                  </a:cubicBezTo>
                  <a:cubicBezTo>
                    <a:pt x="321" y="5"/>
                    <a:pt x="321" y="5"/>
                    <a:pt x="321" y="5"/>
                  </a:cubicBezTo>
                  <a:cubicBezTo>
                    <a:pt x="320" y="4"/>
                    <a:pt x="320" y="4"/>
                    <a:pt x="320" y="4"/>
                  </a:cubicBezTo>
                  <a:cubicBezTo>
                    <a:pt x="319" y="4"/>
                    <a:pt x="319" y="4"/>
                    <a:pt x="319" y="4"/>
                  </a:cubicBezTo>
                  <a:cubicBezTo>
                    <a:pt x="318" y="4"/>
                    <a:pt x="318" y="4"/>
                    <a:pt x="318" y="4"/>
                  </a:cubicBezTo>
                  <a:cubicBezTo>
                    <a:pt x="318" y="4"/>
                    <a:pt x="318" y="4"/>
                    <a:pt x="318" y="4"/>
                  </a:cubicBezTo>
                  <a:cubicBezTo>
                    <a:pt x="317" y="4"/>
                    <a:pt x="317" y="4"/>
                    <a:pt x="317" y="4"/>
                  </a:cubicBezTo>
                  <a:cubicBezTo>
                    <a:pt x="316" y="4"/>
                    <a:pt x="316" y="4"/>
                    <a:pt x="316" y="4"/>
                  </a:cubicBezTo>
                  <a:cubicBezTo>
                    <a:pt x="316" y="3"/>
                    <a:pt x="316" y="3"/>
                    <a:pt x="316" y="3"/>
                  </a:cubicBezTo>
                  <a:cubicBezTo>
                    <a:pt x="315" y="3"/>
                    <a:pt x="315" y="3"/>
                    <a:pt x="315" y="3"/>
                  </a:cubicBezTo>
                  <a:cubicBezTo>
                    <a:pt x="314" y="3"/>
                    <a:pt x="314" y="3"/>
                    <a:pt x="314" y="3"/>
                  </a:cubicBezTo>
                  <a:cubicBezTo>
                    <a:pt x="313" y="3"/>
                    <a:pt x="313" y="3"/>
                    <a:pt x="313" y="3"/>
                  </a:cubicBezTo>
                  <a:cubicBezTo>
                    <a:pt x="312" y="3"/>
                    <a:pt x="312" y="3"/>
                    <a:pt x="312" y="3"/>
                  </a:cubicBezTo>
                  <a:cubicBezTo>
                    <a:pt x="311" y="2"/>
                    <a:pt x="311" y="2"/>
                    <a:pt x="311" y="2"/>
                  </a:cubicBezTo>
                  <a:cubicBezTo>
                    <a:pt x="310" y="2"/>
                    <a:pt x="310" y="2"/>
                    <a:pt x="310" y="2"/>
                  </a:cubicBezTo>
                  <a:cubicBezTo>
                    <a:pt x="309" y="2"/>
                    <a:pt x="309" y="2"/>
                    <a:pt x="309" y="2"/>
                  </a:cubicBezTo>
                  <a:cubicBezTo>
                    <a:pt x="308" y="2"/>
                    <a:pt x="308" y="2"/>
                    <a:pt x="308" y="2"/>
                  </a:cubicBezTo>
                  <a:cubicBezTo>
                    <a:pt x="308" y="2"/>
                    <a:pt x="308" y="2"/>
                    <a:pt x="308" y="2"/>
                  </a:cubicBezTo>
                  <a:cubicBezTo>
                    <a:pt x="307" y="2"/>
                    <a:pt x="307" y="2"/>
                    <a:pt x="307" y="2"/>
                  </a:cubicBezTo>
                  <a:cubicBezTo>
                    <a:pt x="306" y="1"/>
                    <a:pt x="306" y="1"/>
                    <a:pt x="306" y="1"/>
                  </a:cubicBezTo>
                  <a:cubicBezTo>
                    <a:pt x="305" y="1"/>
                    <a:pt x="305" y="1"/>
                    <a:pt x="305" y="1"/>
                  </a:cubicBezTo>
                  <a:cubicBezTo>
                    <a:pt x="304" y="1"/>
                    <a:pt x="304" y="1"/>
                    <a:pt x="304" y="1"/>
                  </a:cubicBezTo>
                  <a:cubicBezTo>
                    <a:pt x="303" y="1"/>
                    <a:pt x="303" y="1"/>
                    <a:pt x="303" y="1"/>
                  </a:cubicBezTo>
                  <a:cubicBezTo>
                    <a:pt x="302" y="1"/>
                    <a:pt x="302" y="1"/>
                    <a:pt x="302" y="1"/>
                  </a:cubicBezTo>
                  <a:cubicBezTo>
                    <a:pt x="301" y="1"/>
                    <a:pt x="301" y="1"/>
                    <a:pt x="301" y="1"/>
                  </a:cubicBezTo>
                  <a:cubicBezTo>
                    <a:pt x="300" y="1"/>
                    <a:pt x="300" y="1"/>
                    <a:pt x="300" y="1"/>
                  </a:cubicBezTo>
                  <a:cubicBezTo>
                    <a:pt x="299" y="1"/>
                    <a:pt x="299" y="1"/>
                    <a:pt x="299" y="1"/>
                  </a:cubicBezTo>
                  <a:cubicBezTo>
                    <a:pt x="299" y="1"/>
                    <a:pt x="299" y="1"/>
                    <a:pt x="299" y="1"/>
                  </a:cubicBezTo>
                  <a:cubicBezTo>
                    <a:pt x="298" y="1"/>
                    <a:pt x="298" y="1"/>
                    <a:pt x="298" y="1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5" y="0"/>
                    <a:pt x="294" y="0"/>
                    <a:pt x="292" y="0"/>
                  </a:cubicBezTo>
                </a:path>
              </a:pathLst>
            </a:custGeom>
            <a:solidFill>
              <a:srgbClr val="3B2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2"/>
            <p:cNvSpPr>
              <a:spLocks noEditPoints="1"/>
            </p:cNvSpPr>
            <p:nvPr/>
          </p:nvSpPr>
          <p:spPr bwMode="auto">
            <a:xfrm>
              <a:off x="3665538" y="4852987"/>
              <a:ext cx="738188" cy="601663"/>
            </a:xfrm>
            <a:custGeom>
              <a:avLst/>
              <a:gdLst>
                <a:gd name="T0" fmla="*/ 93 w 436"/>
                <a:gd name="T1" fmla="*/ 228 h 356"/>
                <a:gd name="T2" fmla="*/ 147 w 436"/>
                <a:gd name="T3" fmla="*/ 253 h 356"/>
                <a:gd name="T4" fmla="*/ 162 w 436"/>
                <a:gd name="T5" fmla="*/ 260 h 356"/>
                <a:gd name="T6" fmla="*/ 186 w 436"/>
                <a:gd name="T7" fmla="*/ 272 h 356"/>
                <a:gd name="T8" fmla="*/ 366 w 436"/>
                <a:gd name="T9" fmla="*/ 354 h 356"/>
                <a:gd name="T10" fmla="*/ 377 w 436"/>
                <a:gd name="T11" fmla="*/ 333 h 356"/>
                <a:gd name="T12" fmla="*/ 368 w 436"/>
                <a:gd name="T13" fmla="*/ 352 h 356"/>
                <a:gd name="T14" fmla="*/ 180 w 436"/>
                <a:gd name="T15" fmla="*/ 268 h 356"/>
                <a:gd name="T16" fmla="*/ 158 w 436"/>
                <a:gd name="T17" fmla="*/ 258 h 356"/>
                <a:gd name="T18" fmla="*/ 154 w 436"/>
                <a:gd name="T19" fmla="*/ 256 h 356"/>
                <a:gd name="T20" fmla="*/ 98 w 436"/>
                <a:gd name="T21" fmla="*/ 230 h 356"/>
                <a:gd name="T22" fmla="*/ 171 w 436"/>
                <a:gd name="T23" fmla="*/ 223 h 356"/>
                <a:gd name="T24" fmla="*/ 174 w 436"/>
                <a:gd name="T25" fmla="*/ 233 h 356"/>
                <a:gd name="T26" fmla="*/ 178 w 436"/>
                <a:gd name="T27" fmla="*/ 227 h 356"/>
                <a:gd name="T28" fmla="*/ 381 w 436"/>
                <a:gd name="T29" fmla="*/ 323 h 356"/>
                <a:gd name="T30" fmla="*/ 391 w 436"/>
                <a:gd name="T31" fmla="*/ 302 h 356"/>
                <a:gd name="T32" fmla="*/ 384 w 436"/>
                <a:gd name="T33" fmla="*/ 321 h 356"/>
                <a:gd name="T34" fmla="*/ 190 w 436"/>
                <a:gd name="T35" fmla="*/ 232 h 356"/>
                <a:gd name="T36" fmla="*/ 171 w 436"/>
                <a:gd name="T37" fmla="*/ 223 h 356"/>
                <a:gd name="T38" fmla="*/ 183 w 436"/>
                <a:gd name="T39" fmla="*/ 195 h 356"/>
                <a:gd name="T40" fmla="*/ 188 w 436"/>
                <a:gd name="T41" fmla="*/ 202 h 356"/>
                <a:gd name="T42" fmla="*/ 190 w 436"/>
                <a:gd name="T43" fmla="*/ 198 h 356"/>
                <a:gd name="T44" fmla="*/ 210 w 436"/>
                <a:gd name="T45" fmla="*/ 207 h 356"/>
                <a:gd name="T46" fmla="*/ 404 w 436"/>
                <a:gd name="T47" fmla="*/ 296 h 356"/>
                <a:gd name="T48" fmla="*/ 403 w 436"/>
                <a:gd name="T49" fmla="*/ 272 h 356"/>
                <a:gd name="T50" fmla="*/ 389 w 436"/>
                <a:gd name="T51" fmla="*/ 290 h 356"/>
                <a:gd name="T52" fmla="*/ 185 w 436"/>
                <a:gd name="T53" fmla="*/ 195 h 356"/>
                <a:gd name="T54" fmla="*/ 199 w 436"/>
                <a:gd name="T55" fmla="*/ 163 h 356"/>
                <a:gd name="T56" fmla="*/ 202 w 436"/>
                <a:gd name="T57" fmla="*/ 173 h 356"/>
                <a:gd name="T58" fmla="*/ 206 w 436"/>
                <a:gd name="T59" fmla="*/ 167 h 356"/>
                <a:gd name="T60" fmla="*/ 410 w 436"/>
                <a:gd name="T61" fmla="*/ 263 h 356"/>
                <a:gd name="T62" fmla="*/ 420 w 436"/>
                <a:gd name="T63" fmla="*/ 241 h 356"/>
                <a:gd name="T64" fmla="*/ 412 w 436"/>
                <a:gd name="T65" fmla="*/ 262 h 356"/>
                <a:gd name="T66" fmla="*/ 218 w 436"/>
                <a:gd name="T67" fmla="*/ 172 h 356"/>
                <a:gd name="T68" fmla="*/ 199 w 436"/>
                <a:gd name="T69" fmla="*/ 163 h 356"/>
                <a:gd name="T70" fmla="*/ 0 w 436"/>
                <a:gd name="T71" fmla="*/ 8 h 356"/>
                <a:gd name="T72" fmla="*/ 61 w 436"/>
                <a:gd name="T73" fmla="*/ 57 h 356"/>
                <a:gd name="T74" fmla="*/ 3 w 436"/>
                <a:gd name="T75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6" h="356">
                  <a:moveTo>
                    <a:pt x="93" y="228"/>
                  </a:moveTo>
                  <a:cubicBezTo>
                    <a:pt x="93" y="228"/>
                    <a:pt x="93" y="228"/>
                    <a:pt x="93" y="228"/>
                  </a:cubicBezTo>
                  <a:cubicBezTo>
                    <a:pt x="97" y="230"/>
                    <a:pt x="100" y="232"/>
                    <a:pt x="104" y="234"/>
                  </a:cubicBezTo>
                  <a:cubicBezTo>
                    <a:pt x="147" y="253"/>
                    <a:pt x="147" y="253"/>
                    <a:pt x="147" y="253"/>
                  </a:cubicBezTo>
                  <a:cubicBezTo>
                    <a:pt x="161" y="260"/>
                    <a:pt x="161" y="260"/>
                    <a:pt x="161" y="260"/>
                  </a:cubicBezTo>
                  <a:cubicBezTo>
                    <a:pt x="161" y="260"/>
                    <a:pt x="161" y="260"/>
                    <a:pt x="162" y="260"/>
                  </a:cubicBezTo>
                  <a:cubicBezTo>
                    <a:pt x="165" y="262"/>
                    <a:pt x="165" y="262"/>
                    <a:pt x="165" y="262"/>
                  </a:cubicBezTo>
                  <a:cubicBezTo>
                    <a:pt x="186" y="272"/>
                    <a:pt x="186" y="272"/>
                    <a:pt x="186" y="272"/>
                  </a:cubicBezTo>
                  <a:cubicBezTo>
                    <a:pt x="187" y="272"/>
                    <a:pt x="187" y="272"/>
                    <a:pt x="187" y="272"/>
                  </a:cubicBezTo>
                  <a:cubicBezTo>
                    <a:pt x="366" y="354"/>
                    <a:pt x="366" y="354"/>
                    <a:pt x="366" y="354"/>
                  </a:cubicBezTo>
                  <a:cubicBezTo>
                    <a:pt x="370" y="356"/>
                    <a:pt x="372" y="356"/>
                    <a:pt x="375" y="356"/>
                  </a:cubicBezTo>
                  <a:cubicBezTo>
                    <a:pt x="388" y="356"/>
                    <a:pt x="392" y="340"/>
                    <a:pt x="377" y="333"/>
                  </a:cubicBezTo>
                  <a:cubicBezTo>
                    <a:pt x="375" y="332"/>
                    <a:pt x="375" y="332"/>
                    <a:pt x="375" y="332"/>
                  </a:cubicBezTo>
                  <a:cubicBezTo>
                    <a:pt x="385" y="340"/>
                    <a:pt x="380" y="352"/>
                    <a:pt x="368" y="352"/>
                  </a:cubicBezTo>
                  <a:cubicBezTo>
                    <a:pt x="366" y="352"/>
                    <a:pt x="363" y="352"/>
                    <a:pt x="360" y="350"/>
                  </a:cubicBezTo>
                  <a:cubicBezTo>
                    <a:pt x="180" y="268"/>
                    <a:pt x="180" y="268"/>
                    <a:pt x="180" y="268"/>
                  </a:cubicBezTo>
                  <a:cubicBezTo>
                    <a:pt x="180" y="268"/>
                    <a:pt x="180" y="268"/>
                    <a:pt x="180" y="268"/>
                  </a:cubicBezTo>
                  <a:cubicBezTo>
                    <a:pt x="158" y="258"/>
                    <a:pt x="158" y="258"/>
                    <a:pt x="158" y="258"/>
                  </a:cubicBezTo>
                  <a:cubicBezTo>
                    <a:pt x="155" y="257"/>
                    <a:pt x="155" y="257"/>
                    <a:pt x="155" y="257"/>
                  </a:cubicBezTo>
                  <a:cubicBezTo>
                    <a:pt x="155" y="256"/>
                    <a:pt x="155" y="256"/>
                    <a:pt x="154" y="256"/>
                  </a:cubicBezTo>
                  <a:cubicBezTo>
                    <a:pt x="141" y="249"/>
                    <a:pt x="141" y="249"/>
                    <a:pt x="141" y="249"/>
                  </a:cubicBezTo>
                  <a:cubicBezTo>
                    <a:pt x="98" y="230"/>
                    <a:pt x="98" y="230"/>
                    <a:pt x="98" y="230"/>
                  </a:cubicBezTo>
                  <a:cubicBezTo>
                    <a:pt x="96" y="229"/>
                    <a:pt x="95" y="228"/>
                    <a:pt x="93" y="228"/>
                  </a:cubicBezTo>
                  <a:moveTo>
                    <a:pt x="171" y="223"/>
                  </a:moveTo>
                  <a:cubicBezTo>
                    <a:pt x="169" y="223"/>
                    <a:pt x="166" y="229"/>
                    <a:pt x="168" y="230"/>
                  </a:cubicBezTo>
                  <a:cubicBezTo>
                    <a:pt x="174" y="233"/>
                    <a:pt x="174" y="233"/>
                    <a:pt x="174" y="233"/>
                  </a:cubicBezTo>
                  <a:cubicBezTo>
                    <a:pt x="174" y="231"/>
                    <a:pt x="176" y="227"/>
                    <a:pt x="177" y="227"/>
                  </a:cubicBezTo>
                  <a:cubicBezTo>
                    <a:pt x="177" y="227"/>
                    <a:pt x="178" y="227"/>
                    <a:pt x="178" y="227"/>
                  </a:cubicBezTo>
                  <a:cubicBezTo>
                    <a:pt x="196" y="236"/>
                    <a:pt x="196" y="236"/>
                    <a:pt x="196" y="236"/>
                  </a:cubicBezTo>
                  <a:cubicBezTo>
                    <a:pt x="381" y="323"/>
                    <a:pt x="381" y="323"/>
                    <a:pt x="381" y="323"/>
                  </a:cubicBezTo>
                  <a:cubicBezTo>
                    <a:pt x="385" y="324"/>
                    <a:pt x="388" y="325"/>
                    <a:pt x="390" y="325"/>
                  </a:cubicBezTo>
                  <a:cubicBezTo>
                    <a:pt x="403" y="325"/>
                    <a:pt x="407" y="310"/>
                    <a:pt x="391" y="302"/>
                  </a:cubicBezTo>
                  <a:cubicBezTo>
                    <a:pt x="389" y="301"/>
                    <a:pt x="389" y="301"/>
                    <a:pt x="389" y="301"/>
                  </a:cubicBezTo>
                  <a:cubicBezTo>
                    <a:pt x="399" y="309"/>
                    <a:pt x="395" y="321"/>
                    <a:pt x="384" y="321"/>
                  </a:cubicBezTo>
                  <a:cubicBezTo>
                    <a:pt x="381" y="321"/>
                    <a:pt x="378" y="320"/>
                    <a:pt x="375" y="319"/>
                  </a:cubicBezTo>
                  <a:cubicBezTo>
                    <a:pt x="190" y="232"/>
                    <a:pt x="190" y="232"/>
                    <a:pt x="190" y="232"/>
                  </a:cubicBezTo>
                  <a:cubicBezTo>
                    <a:pt x="171" y="223"/>
                    <a:pt x="171" y="223"/>
                    <a:pt x="171" y="223"/>
                  </a:cubicBezTo>
                  <a:cubicBezTo>
                    <a:pt x="171" y="223"/>
                    <a:pt x="171" y="223"/>
                    <a:pt x="171" y="223"/>
                  </a:cubicBezTo>
                  <a:moveTo>
                    <a:pt x="184" y="195"/>
                  </a:moveTo>
                  <a:cubicBezTo>
                    <a:pt x="184" y="195"/>
                    <a:pt x="184" y="195"/>
                    <a:pt x="183" y="195"/>
                  </a:cubicBezTo>
                  <a:cubicBezTo>
                    <a:pt x="182" y="195"/>
                    <a:pt x="181" y="198"/>
                    <a:pt x="183" y="199"/>
                  </a:cubicBezTo>
                  <a:cubicBezTo>
                    <a:pt x="188" y="202"/>
                    <a:pt x="188" y="202"/>
                    <a:pt x="188" y="202"/>
                  </a:cubicBezTo>
                  <a:cubicBezTo>
                    <a:pt x="188" y="200"/>
                    <a:pt x="189" y="199"/>
                    <a:pt x="190" y="198"/>
                  </a:cubicBezTo>
                  <a:cubicBezTo>
                    <a:pt x="190" y="198"/>
                    <a:pt x="190" y="198"/>
                    <a:pt x="190" y="198"/>
                  </a:cubicBezTo>
                  <a:cubicBezTo>
                    <a:pt x="191" y="198"/>
                    <a:pt x="191" y="198"/>
                    <a:pt x="191" y="199"/>
                  </a:cubicBezTo>
                  <a:cubicBezTo>
                    <a:pt x="210" y="207"/>
                    <a:pt x="210" y="207"/>
                    <a:pt x="210" y="207"/>
                  </a:cubicBezTo>
                  <a:cubicBezTo>
                    <a:pt x="395" y="294"/>
                    <a:pt x="395" y="294"/>
                    <a:pt x="395" y="294"/>
                  </a:cubicBezTo>
                  <a:cubicBezTo>
                    <a:pt x="399" y="295"/>
                    <a:pt x="401" y="296"/>
                    <a:pt x="404" y="296"/>
                  </a:cubicBezTo>
                  <a:cubicBezTo>
                    <a:pt x="417" y="296"/>
                    <a:pt x="421" y="280"/>
                    <a:pt x="405" y="273"/>
                  </a:cubicBezTo>
                  <a:cubicBezTo>
                    <a:pt x="403" y="272"/>
                    <a:pt x="403" y="272"/>
                    <a:pt x="403" y="272"/>
                  </a:cubicBezTo>
                  <a:cubicBezTo>
                    <a:pt x="413" y="280"/>
                    <a:pt x="409" y="292"/>
                    <a:pt x="398" y="292"/>
                  </a:cubicBezTo>
                  <a:cubicBezTo>
                    <a:pt x="395" y="292"/>
                    <a:pt x="392" y="291"/>
                    <a:pt x="389" y="290"/>
                  </a:cubicBezTo>
                  <a:cubicBezTo>
                    <a:pt x="203" y="204"/>
                    <a:pt x="203" y="204"/>
                    <a:pt x="203" y="204"/>
                  </a:cubicBezTo>
                  <a:cubicBezTo>
                    <a:pt x="185" y="195"/>
                    <a:pt x="185" y="195"/>
                    <a:pt x="185" y="195"/>
                  </a:cubicBezTo>
                  <a:cubicBezTo>
                    <a:pt x="184" y="195"/>
                    <a:pt x="184" y="195"/>
                    <a:pt x="184" y="195"/>
                  </a:cubicBezTo>
                  <a:moveTo>
                    <a:pt x="199" y="163"/>
                  </a:moveTo>
                  <a:cubicBezTo>
                    <a:pt x="197" y="163"/>
                    <a:pt x="194" y="170"/>
                    <a:pt x="196" y="171"/>
                  </a:cubicBezTo>
                  <a:cubicBezTo>
                    <a:pt x="202" y="173"/>
                    <a:pt x="202" y="173"/>
                    <a:pt x="202" y="173"/>
                  </a:cubicBezTo>
                  <a:cubicBezTo>
                    <a:pt x="202" y="171"/>
                    <a:pt x="204" y="167"/>
                    <a:pt x="206" y="167"/>
                  </a:cubicBezTo>
                  <a:cubicBezTo>
                    <a:pt x="206" y="167"/>
                    <a:pt x="206" y="167"/>
                    <a:pt x="206" y="167"/>
                  </a:cubicBezTo>
                  <a:cubicBezTo>
                    <a:pt x="225" y="176"/>
                    <a:pt x="225" y="176"/>
                    <a:pt x="225" y="176"/>
                  </a:cubicBezTo>
                  <a:cubicBezTo>
                    <a:pt x="410" y="263"/>
                    <a:pt x="410" y="263"/>
                    <a:pt x="410" y="263"/>
                  </a:cubicBezTo>
                  <a:cubicBezTo>
                    <a:pt x="413" y="265"/>
                    <a:pt x="416" y="265"/>
                    <a:pt x="418" y="265"/>
                  </a:cubicBezTo>
                  <a:cubicBezTo>
                    <a:pt x="431" y="265"/>
                    <a:pt x="436" y="249"/>
                    <a:pt x="420" y="241"/>
                  </a:cubicBezTo>
                  <a:cubicBezTo>
                    <a:pt x="418" y="240"/>
                    <a:pt x="418" y="240"/>
                    <a:pt x="418" y="240"/>
                  </a:cubicBezTo>
                  <a:cubicBezTo>
                    <a:pt x="428" y="248"/>
                    <a:pt x="423" y="262"/>
                    <a:pt x="412" y="262"/>
                  </a:cubicBezTo>
                  <a:cubicBezTo>
                    <a:pt x="409" y="262"/>
                    <a:pt x="406" y="261"/>
                    <a:pt x="403" y="260"/>
                  </a:cubicBezTo>
                  <a:cubicBezTo>
                    <a:pt x="218" y="172"/>
                    <a:pt x="218" y="172"/>
                    <a:pt x="218" y="172"/>
                  </a:cubicBezTo>
                  <a:cubicBezTo>
                    <a:pt x="200" y="163"/>
                    <a:pt x="200" y="163"/>
                    <a:pt x="200" y="163"/>
                  </a:cubicBezTo>
                  <a:cubicBezTo>
                    <a:pt x="200" y="163"/>
                    <a:pt x="199" y="163"/>
                    <a:pt x="199" y="163"/>
                  </a:cubicBezTo>
                  <a:moveTo>
                    <a:pt x="3" y="0"/>
                  </a:moveTo>
                  <a:cubicBezTo>
                    <a:pt x="2" y="3"/>
                    <a:pt x="1" y="5"/>
                    <a:pt x="0" y="8"/>
                  </a:cubicBezTo>
                  <a:cubicBezTo>
                    <a:pt x="9" y="35"/>
                    <a:pt x="19" y="63"/>
                    <a:pt x="29" y="89"/>
                  </a:cubicBezTo>
                  <a:cubicBezTo>
                    <a:pt x="45" y="85"/>
                    <a:pt x="58" y="74"/>
                    <a:pt x="61" y="57"/>
                  </a:cubicBezTo>
                  <a:cubicBezTo>
                    <a:pt x="67" y="34"/>
                    <a:pt x="52" y="9"/>
                    <a:pt x="28" y="5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9FB7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3117851" y="4821237"/>
              <a:ext cx="534988" cy="276225"/>
            </a:xfrm>
            <a:custGeom>
              <a:avLst/>
              <a:gdLst>
                <a:gd name="T0" fmla="*/ 308 w 316"/>
                <a:gd name="T1" fmla="*/ 129 h 163"/>
                <a:gd name="T2" fmla="*/ 281 w 316"/>
                <a:gd name="T3" fmla="*/ 73 h 163"/>
                <a:gd name="T4" fmla="*/ 63 w 316"/>
                <a:gd name="T5" fmla="*/ 7 h 163"/>
                <a:gd name="T6" fmla="*/ 8 w 316"/>
                <a:gd name="T7" fmla="*/ 34 h 163"/>
                <a:gd name="T8" fmla="*/ 35 w 316"/>
                <a:gd name="T9" fmla="*/ 89 h 163"/>
                <a:gd name="T10" fmla="*/ 253 w 316"/>
                <a:gd name="T11" fmla="*/ 156 h 163"/>
                <a:gd name="T12" fmla="*/ 308 w 316"/>
                <a:gd name="T13" fmla="*/ 129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6" h="163">
                  <a:moveTo>
                    <a:pt x="308" y="129"/>
                  </a:moveTo>
                  <a:cubicBezTo>
                    <a:pt x="316" y="106"/>
                    <a:pt x="304" y="80"/>
                    <a:pt x="281" y="73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40" y="0"/>
                    <a:pt x="15" y="11"/>
                    <a:pt x="8" y="34"/>
                  </a:cubicBezTo>
                  <a:cubicBezTo>
                    <a:pt x="0" y="57"/>
                    <a:pt x="12" y="82"/>
                    <a:pt x="35" y="89"/>
                  </a:cubicBezTo>
                  <a:cubicBezTo>
                    <a:pt x="253" y="156"/>
                    <a:pt x="253" y="156"/>
                    <a:pt x="253" y="156"/>
                  </a:cubicBezTo>
                  <a:cubicBezTo>
                    <a:pt x="276" y="163"/>
                    <a:pt x="301" y="151"/>
                    <a:pt x="308" y="129"/>
                  </a:cubicBezTo>
                </a:path>
              </a:pathLst>
            </a:custGeom>
            <a:solidFill>
              <a:srgbClr val="D4B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3038476" y="4878387"/>
              <a:ext cx="517525" cy="336550"/>
            </a:xfrm>
            <a:custGeom>
              <a:avLst/>
              <a:gdLst>
                <a:gd name="T0" fmla="*/ 294 w 305"/>
                <a:gd name="T1" fmla="*/ 170 h 199"/>
                <a:gd name="T2" fmla="*/ 294 w 305"/>
                <a:gd name="T3" fmla="*/ 170 h 199"/>
                <a:gd name="T4" fmla="*/ 275 w 305"/>
                <a:gd name="T5" fmla="*/ 111 h 199"/>
                <a:gd name="T6" fmla="*/ 71 w 305"/>
                <a:gd name="T7" fmla="*/ 11 h 199"/>
                <a:gd name="T8" fmla="*/ 12 w 305"/>
                <a:gd name="T9" fmla="*/ 29 h 199"/>
                <a:gd name="T10" fmla="*/ 30 w 305"/>
                <a:gd name="T11" fmla="*/ 88 h 199"/>
                <a:gd name="T12" fmla="*/ 235 w 305"/>
                <a:gd name="T13" fmla="*/ 188 h 199"/>
                <a:gd name="T14" fmla="*/ 294 w 305"/>
                <a:gd name="T15" fmla="*/ 17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5" h="199">
                  <a:moveTo>
                    <a:pt x="294" y="170"/>
                  </a:moveTo>
                  <a:cubicBezTo>
                    <a:pt x="294" y="170"/>
                    <a:pt x="294" y="170"/>
                    <a:pt x="294" y="170"/>
                  </a:cubicBezTo>
                  <a:cubicBezTo>
                    <a:pt x="305" y="149"/>
                    <a:pt x="297" y="122"/>
                    <a:pt x="275" y="111"/>
                  </a:cubicBezTo>
                  <a:cubicBezTo>
                    <a:pt x="71" y="11"/>
                    <a:pt x="71" y="11"/>
                    <a:pt x="71" y="11"/>
                  </a:cubicBezTo>
                  <a:cubicBezTo>
                    <a:pt x="49" y="0"/>
                    <a:pt x="23" y="8"/>
                    <a:pt x="12" y="29"/>
                  </a:cubicBezTo>
                  <a:cubicBezTo>
                    <a:pt x="0" y="50"/>
                    <a:pt x="9" y="77"/>
                    <a:pt x="30" y="88"/>
                  </a:cubicBezTo>
                  <a:cubicBezTo>
                    <a:pt x="235" y="188"/>
                    <a:pt x="235" y="188"/>
                    <a:pt x="235" y="188"/>
                  </a:cubicBezTo>
                  <a:cubicBezTo>
                    <a:pt x="256" y="199"/>
                    <a:pt x="282" y="191"/>
                    <a:pt x="294" y="170"/>
                  </a:cubicBezTo>
                  <a:close/>
                </a:path>
              </a:pathLst>
            </a:custGeom>
            <a:solidFill>
              <a:srgbClr val="D4B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2901951" y="4775200"/>
              <a:ext cx="609600" cy="609600"/>
            </a:xfrm>
            <a:custGeom>
              <a:avLst/>
              <a:gdLst>
                <a:gd name="T0" fmla="*/ 0 w 384"/>
                <a:gd name="T1" fmla="*/ 382 h 384"/>
                <a:gd name="T2" fmla="*/ 15 w 384"/>
                <a:gd name="T3" fmla="*/ 81 h 384"/>
                <a:gd name="T4" fmla="*/ 242 w 384"/>
                <a:gd name="T5" fmla="*/ 0 h 384"/>
                <a:gd name="T6" fmla="*/ 384 w 384"/>
                <a:gd name="T7" fmla="*/ 65 h 384"/>
                <a:gd name="T8" fmla="*/ 160 w 384"/>
                <a:gd name="T9" fmla="*/ 384 h 384"/>
                <a:gd name="T10" fmla="*/ 0 w 384"/>
                <a:gd name="T11" fmla="*/ 382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4" h="384">
                  <a:moveTo>
                    <a:pt x="0" y="382"/>
                  </a:moveTo>
                  <a:lnTo>
                    <a:pt x="15" y="81"/>
                  </a:lnTo>
                  <a:lnTo>
                    <a:pt x="242" y="0"/>
                  </a:lnTo>
                  <a:lnTo>
                    <a:pt x="384" y="65"/>
                  </a:lnTo>
                  <a:lnTo>
                    <a:pt x="160" y="384"/>
                  </a:lnTo>
                  <a:lnTo>
                    <a:pt x="0" y="38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2901951" y="4775200"/>
              <a:ext cx="609600" cy="609600"/>
            </a:xfrm>
            <a:custGeom>
              <a:avLst/>
              <a:gdLst>
                <a:gd name="T0" fmla="*/ 0 w 384"/>
                <a:gd name="T1" fmla="*/ 382 h 384"/>
                <a:gd name="T2" fmla="*/ 15 w 384"/>
                <a:gd name="T3" fmla="*/ 81 h 384"/>
                <a:gd name="T4" fmla="*/ 242 w 384"/>
                <a:gd name="T5" fmla="*/ 0 h 384"/>
                <a:gd name="T6" fmla="*/ 384 w 384"/>
                <a:gd name="T7" fmla="*/ 65 h 384"/>
                <a:gd name="T8" fmla="*/ 160 w 384"/>
                <a:gd name="T9" fmla="*/ 384 h 384"/>
                <a:gd name="T10" fmla="*/ 0 w 384"/>
                <a:gd name="T11" fmla="*/ 382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4" h="384">
                  <a:moveTo>
                    <a:pt x="0" y="382"/>
                  </a:moveTo>
                  <a:lnTo>
                    <a:pt x="15" y="81"/>
                  </a:lnTo>
                  <a:lnTo>
                    <a:pt x="242" y="0"/>
                  </a:lnTo>
                  <a:lnTo>
                    <a:pt x="384" y="65"/>
                  </a:lnTo>
                  <a:lnTo>
                    <a:pt x="160" y="384"/>
                  </a:lnTo>
                  <a:lnTo>
                    <a:pt x="0" y="3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2800351" y="5189537"/>
              <a:ext cx="554038" cy="514350"/>
            </a:xfrm>
            <a:custGeom>
              <a:avLst/>
              <a:gdLst>
                <a:gd name="T0" fmla="*/ 78 w 327"/>
                <a:gd name="T1" fmla="*/ 46 h 304"/>
                <a:gd name="T2" fmla="*/ 82 w 327"/>
                <a:gd name="T3" fmla="*/ 267 h 304"/>
                <a:gd name="T4" fmla="*/ 272 w 327"/>
                <a:gd name="T5" fmla="*/ 201 h 304"/>
                <a:gd name="T6" fmla="*/ 278 w 327"/>
                <a:gd name="T7" fmla="*/ 21 h 304"/>
                <a:gd name="T8" fmla="*/ 78 w 327"/>
                <a:gd name="T9" fmla="*/ 4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304">
                  <a:moveTo>
                    <a:pt x="78" y="46"/>
                  </a:moveTo>
                  <a:cubicBezTo>
                    <a:pt x="0" y="91"/>
                    <a:pt x="28" y="230"/>
                    <a:pt x="82" y="267"/>
                  </a:cubicBezTo>
                  <a:cubicBezTo>
                    <a:pt x="135" y="304"/>
                    <a:pt x="216" y="273"/>
                    <a:pt x="272" y="201"/>
                  </a:cubicBezTo>
                  <a:cubicBezTo>
                    <a:pt x="327" y="128"/>
                    <a:pt x="306" y="39"/>
                    <a:pt x="278" y="21"/>
                  </a:cubicBezTo>
                  <a:cubicBezTo>
                    <a:pt x="249" y="2"/>
                    <a:pt x="157" y="0"/>
                    <a:pt x="78" y="46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830513" y="4811712"/>
              <a:ext cx="152400" cy="655638"/>
            </a:xfrm>
            <a:custGeom>
              <a:avLst/>
              <a:gdLst>
                <a:gd name="T0" fmla="*/ 33 w 90"/>
                <a:gd name="T1" fmla="*/ 382 h 387"/>
                <a:gd name="T2" fmla="*/ 33 w 90"/>
                <a:gd name="T3" fmla="*/ 382 h 387"/>
                <a:gd name="T4" fmla="*/ 85 w 90"/>
                <a:gd name="T5" fmla="*/ 349 h 387"/>
                <a:gd name="T6" fmla="*/ 90 w 90"/>
                <a:gd name="T7" fmla="*/ 57 h 387"/>
                <a:gd name="T8" fmla="*/ 57 w 90"/>
                <a:gd name="T9" fmla="*/ 5 h 387"/>
                <a:gd name="T10" fmla="*/ 5 w 90"/>
                <a:gd name="T11" fmla="*/ 38 h 387"/>
                <a:gd name="T12" fmla="*/ 0 w 90"/>
                <a:gd name="T13" fmla="*/ 330 h 387"/>
                <a:gd name="T14" fmla="*/ 33 w 90"/>
                <a:gd name="T15" fmla="*/ 382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387">
                  <a:moveTo>
                    <a:pt x="33" y="382"/>
                  </a:moveTo>
                  <a:cubicBezTo>
                    <a:pt x="33" y="382"/>
                    <a:pt x="33" y="382"/>
                    <a:pt x="33" y="382"/>
                  </a:cubicBezTo>
                  <a:cubicBezTo>
                    <a:pt x="56" y="387"/>
                    <a:pt x="85" y="373"/>
                    <a:pt x="85" y="349"/>
                  </a:cubicBezTo>
                  <a:cubicBezTo>
                    <a:pt x="90" y="57"/>
                    <a:pt x="90" y="57"/>
                    <a:pt x="90" y="57"/>
                  </a:cubicBezTo>
                  <a:cubicBezTo>
                    <a:pt x="90" y="34"/>
                    <a:pt x="80" y="11"/>
                    <a:pt x="57" y="5"/>
                  </a:cubicBezTo>
                  <a:cubicBezTo>
                    <a:pt x="34" y="0"/>
                    <a:pt x="10" y="15"/>
                    <a:pt x="5" y="38"/>
                  </a:cubicBezTo>
                  <a:cubicBezTo>
                    <a:pt x="0" y="330"/>
                    <a:pt x="0" y="330"/>
                    <a:pt x="0" y="330"/>
                  </a:cubicBezTo>
                  <a:cubicBezTo>
                    <a:pt x="0" y="354"/>
                    <a:pt x="10" y="376"/>
                    <a:pt x="33" y="382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2832101" y="4676775"/>
              <a:ext cx="458788" cy="298450"/>
            </a:xfrm>
            <a:custGeom>
              <a:avLst/>
              <a:gdLst>
                <a:gd name="T0" fmla="*/ 260 w 271"/>
                <a:gd name="T1" fmla="*/ 30 h 176"/>
                <a:gd name="T2" fmla="*/ 202 w 271"/>
                <a:gd name="T3" fmla="*/ 10 h 176"/>
                <a:gd name="T4" fmla="*/ 31 w 271"/>
                <a:gd name="T5" fmla="*/ 87 h 176"/>
                <a:gd name="T6" fmla="*/ 11 w 271"/>
                <a:gd name="T7" fmla="*/ 146 h 176"/>
                <a:gd name="T8" fmla="*/ 69 w 271"/>
                <a:gd name="T9" fmla="*/ 165 h 176"/>
                <a:gd name="T10" fmla="*/ 241 w 271"/>
                <a:gd name="T11" fmla="*/ 88 h 176"/>
                <a:gd name="T12" fmla="*/ 260 w 271"/>
                <a:gd name="T13" fmla="*/ 3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176">
                  <a:moveTo>
                    <a:pt x="260" y="30"/>
                  </a:moveTo>
                  <a:cubicBezTo>
                    <a:pt x="250" y="8"/>
                    <a:pt x="224" y="0"/>
                    <a:pt x="202" y="10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9" y="97"/>
                    <a:pt x="0" y="124"/>
                    <a:pt x="11" y="146"/>
                  </a:cubicBezTo>
                  <a:cubicBezTo>
                    <a:pt x="22" y="167"/>
                    <a:pt x="48" y="176"/>
                    <a:pt x="69" y="165"/>
                  </a:cubicBezTo>
                  <a:cubicBezTo>
                    <a:pt x="241" y="88"/>
                    <a:pt x="241" y="88"/>
                    <a:pt x="241" y="88"/>
                  </a:cubicBezTo>
                  <a:cubicBezTo>
                    <a:pt x="262" y="78"/>
                    <a:pt x="271" y="51"/>
                    <a:pt x="260" y="30"/>
                  </a:cubicBezTo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140076" y="4678362"/>
              <a:ext cx="539750" cy="231775"/>
            </a:xfrm>
            <a:custGeom>
              <a:avLst/>
              <a:gdLst>
                <a:gd name="T0" fmla="*/ 314 w 319"/>
                <a:gd name="T1" fmla="*/ 99 h 137"/>
                <a:gd name="T2" fmla="*/ 281 w 319"/>
                <a:gd name="T3" fmla="*/ 47 h 137"/>
                <a:gd name="T4" fmla="*/ 57 w 319"/>
                <a:gd name="T5" fmla="*/ 4 h 137"/>
                <a:gd name="T6" fmla="*/ 5 w 319"/>
                <a:gd name="T7" fmla="*/ 37 h 137"/>
                <a:gd name="T8" fmla="*/ 38 w 319"/>
                <a:gd name="T9" fmla="*/ 89 h 137"/>
                <a:gd name="T10" fmla="*/ 262 w 319"/>
                <a:gd name="T11" fmla="*/ 132 h 137"/>
                <a:gd name="T12" fmla="*/ 314 w 319"/>
                <a:gd name="T13" fmla="*/ 9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9" h="137">
                  <a:moveTo>
                    <a:pt x="314" y="99"/>
                  </a:moveTo>
                  <a:cubicBezTo>
                    <a:pt x="319" y="76"/>
                    <a:pt x="305" y="52"/>
                    <a:pt x="281" y="47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34" y="0"/>
                    <a:pt x="10" y="14"/>
                    <a:pt x="5" y="37"/>
                  </a:cubicBezTo>
                  <a:cubicBezTo>
                    <a:pt x="0" y="61"/>
                    <a:pt x="15" y="84"/>
                    <a:pt x="38" y="89"/>
                  </a:cubicBezTo>
                  <a:cubicBezTo>
                    <a:pt x="262" y="132"/>
                    <a:pt x="262" y="132"/>
                    <a:pt x="262" y="132"/>
                  </a:cubicBezTo>
                  <a:cubicBezTo>
                    <a:pt x="286" y="137"/>
                    <a:pt x="309" y="122"/>
                    <a:pt x="314" y="99"/>
                  </a:cubicBezTo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846388" y="4846637"/>
              <a:ext cx="511175" cy="633413"/>
            </a:xfrm>
            <a:custGeom>
              <a:avLst/>
              <a:gdLst>
                <a:gd name="T0" fmla="*/ 138 w 302"/>
                <a:gd name="T1" fmla="*/ 0 h 374"/>
                <a:gd name="T2" fmla="*/ 203 w 302"/>
                <a:gd name="T3" fmla="*/ 206 h 374"/>
                <a:gd name="T4" fmla="*/ 122 w 302"/>
                <a:gd name="T5" fmla="*/ 374 h 374"/>
                <a:gd name="T6" fmla="*/ 14 w 302"/>
                <a:gd name="T7" fmla="*/ 242 h 374"/>
                <a:gd name="T8" fmla="*/ 138 w 302"/>
                <a:gd name="T9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2" h="374">
                  <a:moveTo>
                    <a:pt x="138" y="0"/>
                  </a:moveTo>
                  <a:cubicBezTo>
                    <a:pt x="131" y="41"/>
                    <a:pt x="104" y="238"/>
                    <a:pt x="203" y="206"/>
                  </a:cubicBezTo>
                  <a:cubicBezTo>
                    <a:pt x="302" y="174"/>
                    <a:pt x="122" y="374"/>
                    <a:pt x="122" y="374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2"/>
                    <a:pt x="0" y="49"/>
                    <a:pt x="138" y="0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57488" y="5268912"/>
              <a:ext cx="430213" cy="406400"/>
            </a:xfrm>
            <a:custGeom>
              <a:avLst/>
              <a:gdLst>
                <a:gd name="T0" fmla="*/ 67 w 271"/>
                <a:gd name="T1" fmla="*/ 0 h 256"/>
                <a:gd name="T2" fmla="*/ 271 w 271"/>
                <a:gd name="T3" fmla="*/ 121 h 256"/>
                <a:gd name="T4" fmla="*/ 217 w 271"/>
                <a:gd name="T5" fmla="*/ 256 h 256"/>
                <a:gd name="T6" fmla="*/ 0 w 271"/>
                <a:gd name="T7" fmla="*/ 158 h 256"/>
                <a:gd name="T8" fmla="*/ 67 w 271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1" h="256">
                  <a:moveTo>
                    <a:pt x="67" y="0"/>
                  </a:moveTo>
                  <a:lnTo>
                    <a:pt x="271" y="121"/>
                  </a:lnTo>
                  <a:lnTo>
                    <a:pt x="217" y="256"/>
                  </a:lnTo>
                  <a:lnTo>
                    <a:pt x="0" y="158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2679701" y="5470525"/>
              <a:ext cx="498475" cy="328613"/>
            </a:xfrm>
            <a:custGeom>
              <a:avLst/>
              <a:gdLst>
                <a:gd name="T0" fmla="*/ 37 w 314"/>
                <a:gd name="T1" fmla="*/ 0 h 207"/>
                <a:gd name="T2" fmla="*/ 314 w 314"/>
                <a:gd name="T3" fmla="*/ 122 h 207"/>
                <a:gd name="T4" fmla="*/ 275 w 314"/>
                <a:gd name="T5" fmla="*/ 207 h 207"/>
                <a:gd name="T6" fmla="*/ 0 w 314"/>
                <a:gd name="T7" fmla="*/ 84 h 207"/>
                <a:gd name="T8" fmla="*/ 37 w 314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07">
                  <a:moveTo>
                    <a:pt x="37" y="0"/>
                  </a:moveTo>
                  <a:lnTo>
                    <a:pt x="314" y="122"/>
                  </a:lnTo>
                  <a:lnTo>
                    <a:pt x="275" y="207"/>
                  </a:lnTo>
                  <a:lnTo>
                    <a:pt x="0" y="8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5"/>
            <p:cNvSpPr>
              <a:spLocks noEditPoints="1"/>
            </p:cNvSpPr>
            <p:nvPr/>
          </p:nvSpPr>
          <p:spPr bwMode="auto">
            <a:xfrm>
              <a:off x="3686176" y="5018087"/>
              <a:ext cx="133350" cy="217488"/>
            </a:xfrm>
            <a:custGeom>
              <a:avLst/>
              <a:gdLst>
                <a:gd name="T0" fmla="*/ 33 w 79"/>
                <a:gd name="T1" fmla="*/ 58 h 128"/>
                <a:gd name="T2" fmla="*/ 33 w 79"/>
                <a:gd name="T3" fmla="*/ 59 h 128"/>
                <a:gd name="T4" fmla="*/ 47 w 79"/>
                <a:gd name="T5" fmla="*/ 81 h 128"/>
                <a:gd name="T6" fmla="*/ 47 w 79"/>
                <a:gd name="T7" fmla="*/ 82 h 128"/>
                <a:gd name="T8" fmla="*/ 50 w 79"/>
                <a:gd name="T9" fmla="*/ 93 h 128"/>
                <a:gd name="T10" fmla="*/ 79 w 79"/>
                <a:gd name="T11" fmla="*/ 128 h 128"/>
                <a:gd name="T12" fmla="*/ 57 w 79"/>
                <a:gd name="T13" fmla="*/ 97 h 128"/>
                <a:gd name="T14" fmla="*/ 54 w 79"/>
                <a:gd name="T15" fmla="*/ 85 h 128"/>
                <a:gd name="T16" fmla="*/ 54 w 79"/>
                <a:gd name="T17" fmla="*/ 85 h 128"/>
                <a:gd name="T18" fmla="*/ 33 w 79"/>
                <a:gd name="T19" fmla="*/ 58 h 128"/>
                <a:gd name="T20" fmla="*/ 0 w 79"/>
                <a:gd name="T21" fmla="*/ 0 h 128"/>
                <a:gd name="T22" fmla="*/ 1 w 79"/>
                <a:gd name="T23" fmla="*/ 1 h 128"/>
                <a:gd name="T24" fmla="*/ 25 w 79"/>
                <a:gd name="T25" fmla="*/ 10 h 128"/>
                <a:gd name="T26" fmla="*/ 25 w 79"/>
                <a:gd name="T27" fmla="*/ 10 h 128"/>
                <a:gd name="T28" fmla="*/ 24 w 79"/>
                <a:gd name="T29" fmla="*/ 8 h 128"/>
                <a:gd name="T30" fmla="*/ 18 w 79"/>
                <a:gd name="T31" fmla="*/ 6 h 128"/>
                <a:gd name="T32" fmla="*/ 0 w 79"/>
                <a:gd name="T3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128">
                  <a:moveTo>
                    <a:pt x="33" y="58"/>
                  </a:moveTo>
                  <a:cubicBezTo>
                    <a:pt x="33" y="58"/>
                    <a:pt x="33" y="59"/>
                    <a:pt x="33" y="59"/>
                  </a:cubicBezTo>
                  <a:cubicBezTo>
                    <a:pt x="41" y="66"/>
                    <a:pt x="48" y="74"/>
                    <a:pt x="47" y="81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50" y="93"/>
                    <a:pt x="50" y="93"/>
                    <a:pt x="50" y="93"/>
                  </a:cubicBezTo>
                  <a:cubicBezTo>
                    <a:pt x="54" y="111"/>
                    <a:pt x="64" y="121"/>
                    <a:pt x="79" y="128"/>
                  </a:cubicBezTo>
                  <a:cubicBezTo>
                    <a:pt x="68" y="121"/>
                    <a:pt x="60" y="112"/>
                    <a:pt x="57" y="97"/>
                  </a:cubicBezTo>
                  <a:cubicBezTo>
                    <a:pt x="54" y="85"/>
                    <a:pt x="54" y="85"/>
                    <a:pt x="54" y="85"/>
                  </a:cubicBezTo>
                  <a:cubicBezTo>
                    <a:pt x="54" y="85"/>
                    <a:pt x="54" y="85"/>
                    <a:pt x="54" y="85"/>
                  </a:cubicBezTo>
                  <a:cubicBezTo>
                    <a:pt x="54" y="76"/>
                    <a:pt x="44" y="66"/>
                    <a:pt x="33" y="58"/>
                  </a:cubicBezTo>
                  <a:moveTo>
                    <a:pt x="0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9" y="4"/>
                    <a:pt x="17" y="7"/>
                    <a:pt x="25" y="10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4" y="9"/>
                    <a:pt x="24" y="8"/>
                  </a:cubicBezTo>
                  <a:cubicBezTo>
                    <a:pt x="22" y="8"/>
                    <a:pt x="20" y="7"/>
                    <a:pt x="18" y="6"/>
                  </a:cubicBezTo>
                  <a:cubicBezTo>
                    <a:pt x="12" y="4"/>
                    <a:pt x="6" y="2"/>
                    <a:pt x="0" y="0"/>
                  </a:cubicBezTo>
                </a:path>
              </a:pathLst>
            </a:custGeom>
            <a:solidFill>
              <a:srgbClr val="3B2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6"/>
            <p:cNvSpPr>
              <a:spLocks noEditPoints="1"/>
            </p:cNvSpPr>
            <p:nvPr/>
          </p:nvSpPr>
          <p:spPr bwMode="auto">
            <a:xfrm>
              <a:off x="3725863" y="5021262"/>
              <a:ext cx="647700" cy="393700"/>
            </a:xfrm>
            <a:custGeom>
              <a:avLst/>
              <a:gdLst>
                <a:gd name="T0" fmla="*/ 138 w 382"/>
                <a:gd name="T1" fmla="*/ 133 h 232"/>
                <a:gd name="T2" fmla="*/ 138 w 382"/>
                <a:gd name="T3" fmla="*/ 134 h 232"/>
                <a:gd name="T4" fmla="*/ 339 w 382"/>
                <a:gd name="T5" fmla="*/ 232 h 232"/>
                <a:gd name="T6" fmla="*/ 334 w 382"/>
                <a:gd name="T7" fmla="*/ 229 h 232"/>
                <a:gd name="T8" fmla="*/ 138 w 382"/>
                <a:gd name="T9" fmla="*/ 133 h 232"/>
                <a:gd name="T10" fmla="*/ 152 w 382"/>
                <a:gd name="T11" fmla="*/ 102 h 232"/>
                <a:gd name="T12" fmla="*/ 153 w 382"/>
                <a:gd name="T13" fmla="*/ 103 h 232"/>
                <a:gd name="T14" fmla="*/ 172 w 382"/>
                <a:gd name="T15" fmla="*/ 112 h 232"/>
                <a:gd name="T16" fmla="*/ 353 w 382"/>
                <a:gd name="T17" fmla="*/ 201 h 232"/>
                <a:gd name="T18" fmla="*/ 349 w 382"/>
                <a:gd name="T19" fmla="*/ 198 h 232"/>
                <a:gd name="T20" fmla="*/ 165 w 382"/>
                <a:gd name="T21" fmla="*/ 108 h 232"/>
                <a:gd name="T22" fmla="*/ 152 w 382"/>
                <a:gd name="T23" fmla="*/ 102 h 232"/>
                <a:gd name="T24" fmla="*/ 166 w 382"/>
                <a:gd name="T25" fmla="*/ 73 h 232"/>
                <a:gd name="T26" fmla="*/ 167 w 382"/>
                <a:gd name="T27" fmla="*/ 74 h 232"/>
                <a:gd name="T28" fmla="*/ 185 w 382"/>
                <a:gd name="T29" fmla="*/ 83 h 232"/>
                <a:gd name="T30" fmla="*/ 367 w 382"/>
                <a:gd name="T31" fmla="*/ 172 h 232"/>
                <a:gd name="T32" fmla="*/ 363 w 382"/>
                <a:gd name="T33" fmla="*/ 169 h 232"/>
                <a:gd name="T34" fmla="*/ 179 w 382"/>
                <a:gd name="T35" fmla="*/ 79 h 232"/>
                <a:gd name="T36" fmla="*/ 166 w 382"/>
                <a:gd name="T37" fmla="*/ 73 h 232"/>
                <a:gd name="T38" fmla="*/ 88 w 382"/>
                <a:gd name="T39" fmla="*/ 0 h 232"/>
                <a:gd name="T40" fmla="*/ 67 w 382"/>
                <a:gd name="T41" fmla="*/ 5 h 232"/>
                <a:gd name="T42" fmla="*/ 56 w 382"/>
                <a:gd name="T43" fmla="*/ 11 h 232"/>
                <a:gd name="T44" fmla="*/ 56 w 382"/>
                <a:gd name="T45" fmla="*/ 11 h 232"/>
                <a:gd name="T46" fmla="*/ 42 w 382"/>
                <a:gd name="T47" fmla="*/ 15 h 232"/>
                <a:gd name="T48" fmla="*/ 0 w 382"/>
                <a:gd name="T49" fmla="*/ 6 h 232"/>
                <a:gd name="T50" fmla="*/ 1 w 382"/>
                <a:gd name="T51" fmla="*/ 8 h 232"/>
                <a:gd name="T52" fmla="*/ 48 w 382"/>
                <a:gd name="T53" fmla="*/ 19 h 232"/>
                <a:gd name="T54" fmla="*/ 62 w 382"/>
                <a:gd name="T55" fmla="*/ 15 h 232"/>
                <a:gd name="T56" fmla="*/ 63 w 382"/>
                <a:gd name="T57" fmla="*/ 14 h 232"/>
                <a:gd name="T58" fmla="*/ 74 w 382"/>
                <a:gd name="T59" fmla="*/ 9 h 232"/>
                <a:gd name="T60" fmla="*/ 95 w 382"/>
                <a:gd name="T61" fmla="*/ 4 h 232"/>
                <a:gd name="T62" fmla="*/ 126 w 382"/>
                <a:gd name="T63" fmla="*/ 13 h 232"/>
                <a:gd name="T64" fmla="*/ 182 w 382"/>
                <a:gd name="T65" fmla="*/ 41 h 232"/>
                <a:gd name="T66" fmla="*/ 183 w 382"/>
                <a:gd name="T67" fmla="*/ 41 h 232"/>
                <a:gd name="T68" fmla="*/ 382 w 382"/>
                <a:gd name="T69" fmla="*/ 140 h 232"/>
                <a:gd name="T70" fmla="*/ 378 w 382"/>
                <a:gd name="T71" fmla="*/ 137 h 232"/>
                <a:gd name="T72" fmla="*/ 176 w 382"/>
                <a:gd name="T73" fmla="*/ 37 h 232"/>
                <a:gd name="T74" fmla="*/ 176 w 382"/>
                <a:gd name="T75" fmla="*/ 37 h 232"/>
                <a:gd name="T76" fmla="*/ 119 w 382"/>
                <a:gd name="T77" fmla="*/ 9 h 232"/>
                <a:gd name="T78" fmla="*/ 88 w 382"/>
                <a:gd name="T7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82" h="232">
                  <a:moveTo>
                    <a:pt x="138" y="133"/>
                  </a:moveTo>
                  <a:cubicBezTo>
                    <a:pt x="138" y="133"/>
                    <a:pt x="138" y="134"/>
                    <a:pt x="138" y="134"/>
                  </a:cubicBezTo>
                  <a:cubicBezTo>
                    <a:pt x="339" y="232"/>
                    <a:pt x="339" y="232"/>
                    <a:pt x="339" y="232"/>
                  </a:cubicBezTo>
                  <a:cubicBezTo>
                    <a:pt x="338" y="231"/>
                    <a:pt x="336" y="230"/>
                    <a:pt x="334" y="229"/>
                  </a:cubicBezTo>
                  <a:cubicBezTo>
                    <a:pt x="138" y="133"/>
                    <a:pt x="138" y="133"/>
                    <a:pt x="138" y="133"/>
                  </a:cubicBezTo>
                  <a:moveTo>
                    <a:pt x="152" y="102"/>
                  </a:moveTo>
                  <a:cubicBezTo>
                    <a:pt x="152" y="102"/>
                    <a:pt x="153" y="102"/>
                    <a:pt x="153" y="103"/>
                  </a:cubicBezTo>
                  <a:cubicBezTo>
                    <a:pt x="172" y="112"/>
                    <a:pt x="172" y="112"/>
                    <a:pt x="172" y="112"/>
                  </a:cubicBezTo>
                  <a:cubicBezTo>
                    <a:pt x="353" y="201"/>
                    <a:pt x="353" y="201"/>
                    <a:pt x="353" y="201"/>
                  </a:cubicBezTo>
                  <a:cubicBezTo>
                    <a:pt x="352" y="200"/>
                    <a:pt x="350" y="199"/>
                    <a:pt x="349" y="198"/>
                  </a:cubicBezTo>
                  <a:cubicBezTo>
                    <a:pt x="165" y="108"/>
                    <a:pt x="165" y="108"/>
                    <a:pt x="165" y="108"/>
                  </a:cubicBezTo>
                  <a:cubicBezTo>
                    <a:pt x="152" y="102"/>
                    <a:pt x="152" y="102"/>
                    <a:pt x="152" y="102"/>
                  </a:cubicBezTo>
                  <a:moveTo>
                    <a:pt x="166" y="73"/>
                  </a:moveTo>
                  <a:cubicBezTo>
                    <a:pt x="166" y="74"/>
                    <a:pt x="166" y="74"/>
                    <a:pt x="167" y="74"/>
                  </a:cubicBezTo>
                  <a:cubicBezTo>
                    <a:pt x="185" y="83"/>
                    <a:pt x="185" y="83"/>
                    <a:pt x="185" y="83"/>
                  </a:cubicBezTo>
                  <a:cubicBezTo>
                    <a:pt x="367" y="172"/>
                    <a:pt x="367" y="172"/>
                    <a:pt x="367" y="172"/>
                  </a:cubicBezTo>
                  <a:cubicBezTo>
                    <a:pt x="366" y="171"/>
                    <a:pt x="364" y="170"/>
                    <a:pt x="363" y="169"/>
                  </a:cubicBezTo>
                  <a:cubicBezTo>
                    <a:pt x="179" y="79"/>
                    <a:pt x="179" y="79"/>
                    <a:pt x="179" y="79"/>
                  </a:cubicBezTo>
                  <a:cubicBezTo>
                    <a:pt x="166" y="73"/>
                    <a:pt x="166" y="73"/>
                    <a:pt x="166" y="73"/>
                  </a:cubicBezTo>
                  <a:moveTo>
                    <a:pt x="88" y="0"/>
                  </a:moveTo>
                  <a:cubicBezTo>
                    <a:pt x="82" y="0"/>
                    <a:pt x="75" y="2"/>
                    <a:pt x="67" y="5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3" y="14"/>
                    <a:pt x="48" y="15"/>
                    <a:pt x="42" y="15"/>
                  </a:cubicBezTo>
                  <a:cubicBezTo>
                    <a:pt x="28" y="15"/>
                    <a:pt x="11" y="10"/>
                    <a:pt x="0" y="6"/>
                  </a:cubicBezTo>
                  <a:cubicBezTo>
                    <a:pt x="0" y="7"/>
                    <a:pt x="1" y="8"/>
                    <a:pt x="1" y="8"/>
                  </a:cubicBezTo>
                  <a:cubicBezTo>
                    <a:pt x="10" y="11"/>
                    <a:pt x="32" y="19"/>
                    <a:pt x="48" y="19"/>
                  </a:cubicBezTo>
                  <a:cubicBezTo>
                    <a:pt x="54" y="19"/>
                    <a:pt x="59" y="18"/>
                    <a:pt x="62" y="15"/>
                  </a:cubicBezTo>
                  <a:cubicBezTo>
                    <a:pt x="63" y="14"/>
                    <a:pt x="63" y="14"/>
                    <a:pt x="63" y="14"/>
                  </a:cubicBezTo>
                  <a:cubicBezTo>
                    <a:pt x="74" y="9"/>
                    <a:pt x="74" y="9"/>
                    <a:pt x="74" y="9"/>
                  </a:cubicBezTo>
                  <a:cubicBezTo>
                    <a:pt x="81" y="5"/>
                    <a:pt x="88" y="4"/>
                    <a:pt x="95" y="4"/>
                  </a:cubicBezTo>
                  <a:cubicBezTo>
                    <a:pt x="105" y="4"/>
                    <a:pt x="115" y="7"/>
                    <a:pt x="126" y="13"/>
                  </a:cubicBezTo>
                  <a:cubicBezTo>
                    <a:pt x="182" y="41"/>
                    <a:pt x="182" y="41"/>
                    <a:pt x="182" y="41"/>
                  </a:cubicBezTo>
                  <a:cubicBezTo>
                    <a:pt x="183" y="41"/>
                    <a:pt x="183" y="41"/>
                    <a:pt x="183" y="41"/>
                  </a:cubicBezTo>
                  <a:cubicBezTo>
                    <a:pt x="382" y="140"/>
                    <a:pt x="382" y="140"/>
                    <a:pt x="382" y="140"/>
                  </a:cubicBezTo>
                  <a:cubicBezTo>
                    <a:pt x="381" y="139"/>
                    <a:pt x="380" y="138"/>
                    <a:pt x="378" y="137"/>
                  </a:cubicBezTo>
                  <a:cubicBezTo>
                    <a:pt x="176" y="37"/>
                    <a:pt x="176" y="37"/>
                    <a:pt x="176" y="37"/>
                  </a:cubicBezTo>
                  <a:cubicBezTo>
                    <a:pt x="176" y="37"/>
                    <a:pt x="176" y="37"/>
                    <a:pt x="176" y="37"/>
                  </a:cubicBezTo>
                  <a:cubicBezTo>
                    <a:pt x="119" y="9"/>
                    <a:pt x="119" y="9"/>
                    <a:pt x="119" y="9"/>
                  </a:cubicBezTo>
                  <a:cubicBezTo>
                    <a:pt x="109" y="4"/>
                    <a:pt x="99" y="0"/>
                    <a:pt x="88" y="0"/>
                  </a:cubicBezTo>
                </a:path>
              </a:pathLst>
            </a:custGeom>
            <a:solidFill>
              <a:srgbClr val="9FB7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635376" y="5000625"/>
              <a:ext cx="187325" cy="238125"/>
            </a:xfrm>
            <a:custGeom>
              <a:avLst/>
              <a:gdLst>
                <a:gd name="T0" fmla="*/ 5 w 111"/>
                <a:gd name="T1" fmla="*/ 0 h 141"/>
                <a:gd name="T2" fmla="*/ 3 w 111"/>
                <a:gd name="T3" fmla="*/ 24 h 141"/>
                <a:gd name="T4" fmla="*/ 0 w 111"/>
                <a:gd name="T5" fmla="*/ 31 h 141"/>
                <a:gd name="T6" fmla="*/ 33 w 111"/>
                <a:gd name="T7" fmla="*/ 49 h 141"/>
                <a:gd name="T8" fmla="*/ 63 w 111"/>
                <a:gd name="T9" fmla="*/ 70 h 141"/>
                <a:gd name="T10" fmla="*/ 63 w 111"/>
                <a:gd name="T11" fmla="*/ 69 h 141"/>
                <a:gd name="T12" fmla="*/ 84 w 111"/>
                <a:gd name="T13" fmla="*/ 96 h 141"/>
                <a:gd name="T14" fmla="*/ 84 w 111"/>
                <a:gd name="T15" fmla="*/ 96 h 141"/>
                <a:gd name="T16" fmla="*/ 87 w 111"/>
                <a:gd name="T17" fmla="*/ 108 h 141"/>
                <a:gd name="T18" fmla="*/ 109 w 111"/>
                <a:gd name="T19" fmla="*/ 139 h 141"/>
                <a:gd name="T20" fmla="*/ 111 w 111"/>
                <a:gd name="T21" fmla="*/ 141 h 141"/>
                <a:gd name="T22" fmla="*/ 55 w 111"/>
                <a:gd name="T23" fmla="*/ 21 h 141"/>
                <a:gd name="T24" fmla="*/ 55 w 111"/>
                <a:gd name="T25" fmla="*/ 21 h 141"/>
                <a:gd name="T26" fmla="*/ 31 w 111"/>
                <a:gd name="T27" fmla="*/ 12 h 141"/>
                <a:gd name="T28" fmla="*/ 30 w 111"/>
                <a:gd name="T29" fmla="*/ 11 h 141"/>
                <a:gd name="T30" fmla="*/ 5 w 111"/>
                <a:gd name="T3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1" h="141">
                  <a:moveTo>
                    <a:pt x="5" y="0"/>
                  </a:moveTo>
                  <a:cubicBezTo>
                    <a:pt x="6" y="8"/>
                    <a:pt x="6" y="16"/>
                    <a:pt x="3" y="24"/>
                  </a:cubicBezTo>
                  <a:cubicBezTo>
                    <a:pt x="2" y="26"/>
                    <a:pt x="1" y="29"/>
                    <a:pt x="0" y="31"/>
                  </a:cubicBezTo>
                  <a:cubicBezTo>
                    <a:pt x="11" y="37"/>
                    <a:pt x="22" y="43"/>
                    <a:pt x="33" y="49"/>
                  </a:cubicBezTo>
                  <a:cubicBezTo>
                    <a:pt x="39" y="53"/>
                    <a:pt x="52" y="61"/>
                    <a:pt x="63" y="70"/>
                  </a:cubicBezTo>
                  <a:cubicBezTo>
                    <a:pt x="63" y="70"/>
                    <a:pt x="63" y="69"/>
                    <a:pt x="63" y="69"/>
                  </a:cubicBezTo>
                  <a:cubicBezTo>
                    <a:pt x="74" y="77"/>
                    <a:pt x="84" y="87"/>
                    <a:pt x="84" y="96"/>
                  </a:cubicBezTo>
                  <a:cubicBezTo>
                    <a:pt x="84" y="96"/>
                    <a:pt x="84" y="96"/>
                    <a:pt x="84" y="96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90" y="123"/>
                    <a:pt x="98" y="132"/>
                    <a:pt x="109" y="139"/>
                  </a:cubicBezTo>
                  <a:cubicBezTo>
                    <a:pt x="110" y="140"/>
                    <a:pt x="110" y="140"/>
                    <a:pt x="111" y="141"/>
                  </a:cubicBezTo>
                  <a:cubicBezTo>
                    <a:pt x="91" y="102"/>
                    <a:pt x="72" y="62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47" y="18"/>
                    <a:pt x="39" y="15"/>
                    <a:pt x="31" y="12"/>
                  </a:cubicBezTo>
                  <a:cubicBezTo>
                    <a:pt x="31" y="12"/>
                    <a:pt x="31" y="11"/>
                    <a:pt x="30" y="11"/>
                  </a:cubicBezTo>
                  <a:cubicBezTo>
                    <a:pt x="22" y="7"/>
                    <a:pt x="13" y="4"/>
                    <a:pt x="5" y="0"/>
                  </a:cubicBezTo>
                </a:path>
              </a:pathLst>
            </a:custGeom>
            <a:solidFill>
              <a:srgbClr val="2F21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3727451" y="5029200"/>
              <a:ext cx="661988" cy="419100"/>
            </a:xfrm>
            <a:custGeom>
              <a:avLst/>
              <a:gdLst>
                <a:gd name="T0" fmla="*/ 94 w 391"/>
                <a:gd name="T1" fmla="*/ 0 h 248"/>
                <a:gd name="T2" fmla="*/ 73 w 391"/>
                <a:gd name="T3" fmla="*/ 5 h 248"/>
                <a:gd name="T4" fmla="*/ 62 w 391"/>
                <a:gd name="T5" fmla="*/ 10 h 248"/>
                <a:gd name="T6" fmla="*/ 61 w 391"/>
                <a:gd name="T7" fmla="*/ 11 h 248"/>
                <a:gd name="T8" fmla="*/ 47 w 391"/>
                <a:gd name="T9" fmla="*/ 15 h 248"/>
                <a:gd name="T10" fmla="*/ 0 w 391"/>
                <a:gd name="T11" fmla="*/ 4 h 248"/>
                <a:gd name="T12" fmla="*/ 56 w 391"/>
                <a:gd name="T13" fmla="*/ 124 h 248"/>
                <a:gd name="T14" fmla="*/ 61 w 391"/>
                <a:gd name="T15" fmla="*/ 126 h 248"/>
                <a:gd name="T16" fmla="*/ 104 w 391"/>
                <a:gd name="T17" fmla="*/ 145 h 248"/>
                <a:gd name="T18" fmla="*/ 117 w 391"/>
                <a:gd name="T19" fmla="*/ 152 h 248"/>
                <a:gd name="T20" fmla="*/ 118 w 391"/>
                <a:gd name="T21" fmla="*/ 153 h 248"/>
                <a:gd name="T22" fmla="*/ 121 w 391"/>
                <a:gd name="T23" fmla="*/ 154 h 248"/>
                <a:gd name="T24" fmla="*/ 143 w 391"/>
                <a:gd name="T25" fmla="*/ 164 h 248"/>
                <a:gd name="T26" fmla="*/ 143 w 391"/>
                <a:gd name="T27" fmla="*/ 164 h 248"/>
                <a:gd name="T28" fmla="*/ 323 w 391"/>
                <a:gd name="T29" fmla="*/ 246 h 248"/>
                <a:gd name="T30" fmla="*/ 331 w 391"/>
                <a:gd name="T31" fmla="*/ 248 h 248"/>
                <a:gd name="T32" fmla="*/ 338 w 391"/>
                <a:gd name="T33" fmla="*/ 228 h 248"/>
                <a:gd name="T34" fmla="*/ 137 w 391"/>
                <a:gd name="T35" fmla="*/ 130 h 248"/>
                <a:gd name="T36" fmla="*/ 137 w 391"/>
                <a:gd name="T37" fmla="*/ 129 h 248"/>
                <a:gd name="T38" fmla="*/ 131 w 391"/>
                <a:gd name="T39" fmla="*/ 126 h 248"/>
                <a:gd name="T40" fmla="*/ 134 w 391"/>
                <a:gd name="T41" fmla="*/ 119 h 248"/>
                <a:gd name="T42" fmla="*/ 134 w 391"/>
                <a:gd name="T43" fmla="*/ 119 h 248"/>
                <a:gd name="T44" fmla="*/ 153 w 391"/>
                <a:gd name="T45" fmla="*/ 128 h 248"/>
                <a:gd name="T46" fmla="*/ 338 w 391"/>
                <a:gd name="T47" fmla="*/ 215 h 248"/>
                <a:gd name="T48" fmla="*/ 347 w 391"/>
                <a:gd name="T49" fmla="*/ 217 h 248"/>
                <a:gd name="T50" fmla="*/ 352 w 391"/>
                <a:gd name="T51" fmla="*/ 197 h 248"/>
                <a:gd name="T52" fmla="*/ 171 w 391"/>
                <a:gd name="T53" fmla="*/ 108 h 248"/>
                <a:gd name="T54" fmla="*/ 152 w 391"/>
                <a:gd name="T55" fmla="*/ 99 h 248"/>
                <a:gd name="T56" fmla="*/ 151 w 391"/>
                <a:gd name="T57" fmla="*/ 98 h 248"/>
                <a:gd name="T58" fmla="*/ 146 w 391"/>
                <a:gd name="T59" fmla="*/ 95 h 248"/>
                <a:gd name="T60" fmla="*/ 146 w 391"/>
                <a:gd name="T61" fmla="*/ 91 h 248"/>
                <a:gd name="T62" fmla="*/ 147 w 391"/>
                <a:gd name="T63" fmla="*/ 91 h 248"/>
                <a:gd name="T64" fmla="*/ 148 w 391"/>
                <a:gd name="T65" fmla="*/ 91 h 248"/>
                <a:gd name="T66" fmla="*/ 166 w 391"/>
                <a:gd name="T67" fmla="*/ 100 h 248"/>
                <a:gd name="T68" fmla="*/ 352 w 391"/>
                <a:gd name="T69" fmla="*/ 186 h 248"/>
                <a:gd name="T70" fmla="*/ 361 w 391"/>
                <a:gd name="T71" fmla="*/ 188 h 248"/>
                <a:gd name="T72" fmla="*/ 366 w 391"/>
                <a:gd name="T73" fmla="*/ 168 h 248"/>
                <a:gd name="T74" fmla="*/ 184 w 391"/>
                <a:gd name="T75" fmla="*/ 79 h 248"/>
                <a:gd name="T76" fmla="*/ 166 w 391"/>
                <a:gd name="T77" fmla="*/ 70 h 248"/>
                <a:gd name="T78" fmla="*/ 165 w 391"/>
                <a:gd name="T79" fmla="*/ 69 h 248"/>
                <a:gd name="T80" fmla="*/ 159 w 391"/>
                <a:gd name="T81" fmla="*/ 67 h 248"/>
                <a:gd name="T82" fmla="*/ 162 w 391"/>
                <a:gd name="T83" fmla="*/ 59 h 248"/>
                <a:gd name="T84" fmla="*/ 163 w 391"/>
                <a:gd name="T85" fmla="*/ 59 h 248"/>
                <a:gd name="T86" fmla="*/ 181 w 391"/>
                <a:gd name="T87" fmla="*/ 68 h 248"/>
                <a:gd name="T88" fmla="*/ 366 w 391"/>
                <a:gd name="T89" fmla="*/ 156 h 248"/>
                <a:gd name="T90" fmla="*/ 375 w 391"/>
                <a:gd name="T91" fmla="*/ 158 h 248"/>
                <a:gd name="T92" fmla="*/ 381 w 391"/>
                <a:gd name="T93" fmla="*/ 136 h 248"/>
                <a:gd name="T94" fmla="*/ 182 w 391"/>
                <a:gd name="T95" fmla="*/ 37 h 248"/>
                <a:gd name="T96" fmla="*/ 181 w 391"/>
                <a:gd name="T97" fmla="*/ 37 h 248"/>
                <a:gd name="T98" fmla="*/ 125 w 391"/>
                <a:gd name="T99" fmla="*/ 9 h 248"/>
                <a:gd name="T100" fmla="*/ 94 w 391"/>
                <a:gd name="T101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1" h="248">
                  <a:moveTo>
                    <a:pt x="94" y="0"/>
                  </a:moveTo>
                  <a:cubicBezTo>
                    <a:pt x="87" y="0"/>
                    <a:pt x="80" y="1"/>
                    <a:pt x="73" y="5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58" y="14"/>
                    <a:pt x="53" y="15"/>
                    <a:pt x="47" y="15"/>
                  </a:cubicBezTo>
                  <a:cubicBezTo>
                    <a:pt x="31" y="15"/>
                    <a:pt x="9" y="7"/>
                    <a:pt x="0" y="4"/>
                  </a:cubicBezTo>
                  <a:cubicBezTo>
                    <a:pt x="17" y="45"/>
                    <a:pt x="36" y="85"/>
                    <a:pt x="56" y="124"/>
                  </a:cubicBezTo>
                  <a:cubicBezTo>
                    <a:pt x="58" y="124"/>
                    <a:pt x="59" y="125"/>
                    <a:pt x="61" y="126"/>
                  </a:cubicBezTo>
                  <a:cubicBezTo>
                    <a:pt x="104" y="145"/>
                    <a:pt x="104" y="145"/>
                    <a:pt x="104" y="145"/>
                  </a:cubicBezTo>
                  <a:cubicBezTo>
                    <a:pt x="117" y="152"/>
                    <a:pt x="117" y="152"/>
                    <a:pt x="117" y="152"/>
                  </a:cubicBezTo>
                  <a:cubicBezTo>
                    <a:pt x="118" y="152"/>
                    <a:pt x="118" y="152"/>
                    <a:pt x="118" y="153"/>
                  </a:cubicBezTo>
                  <a:cubicBezTo>
                    <a:pt x="121" y="154"/>
                    <a:pt x="121" y="154"/>
                    <a:pt x="121" y="154"/>
                  </a:cubicBezTo>
                  <a:cubicBezTo>
                    <a:pt x="143" y="164"/>
                    <a:pt x="143" y="164"/>
                    <a:pt x="143" y="164"/>
                  </a:cubicBezTo>
                  <a:cubicBezTo>
                    <a:pt x="143" y="164"/>
                    <a:pt x="143" y="164"/>
                    <a:pt x="143" y="164"/>
                  </a:cubicBezTo>
                  <a:cubicBezTo>
                    <a:pt x="323" y="246"/>
                    <a:pt x="323" y="246"/>
                    <a:pt x="323" y="246"/>
                  </a:cubicBezTo>
                  <a:cubicBezTo>
                    <a:pt x="326" y="248"/>
                    <a:pt x="329" y="248"/>
                    <a:pt x="331" y="248"/>
                  </a:cubicBezTo>
                  <a:cubicBezTo>
                    <a:pt x="343" y="248"/>
                    <a:pt x="348" y="236"/>
                    <a:pt x="338" y="228"/>
                  </a:cubicBezTo>
                  <a:cubicBezTo>
                    <a:pt x="137" y="130"/>
                    <a:pt x="137" y="130"/>
                    <a:pt x="137" y="130"/>
                  </a:cubicBezTo>
                  <a:cubicBezTo>
                    <a:pt x="137" y="130"/>
                    <a:pt x="137" y="129"/>
                    <a:pt x="137" y="129"/>
                  </a:cubicBezTo>
                  <a:cubicBezTo>
                    <a:pt x="131" y="126"/>
                    <a:pt x="131" y="126"/>
                    <a:pt x="131" y="126"/>
                  </a:cubicBezTo>
                  <a:cubicBezTo>
                    <a:pt x="129" y="125"/>
                    <a:pt x="132" y="119"/>
                    <a:pt x="134" y="119"/>
                  </a:cubicBezTo>
                  <a:cubicBezTo>
                    <a:pt x="134" y="119"/>
                    <a:pt x="134" y="119"/>
                    <a:pt x="134" y="119"/>
                  </a:cubicBezTo>
                  <a:cubicBezTo>
                    <a:pt x="153" y="128"/>
                    <a:pt x="153" y="128"/>
                    <a:pt x="153" y="128"/>
                  </a:cubicBezTo>
                  <a:cubicBezTo>
                    <a:pt x="338" y="215"/>
                    <a:pt x="338" y="215"/>
                    <a:pt x="338" y="215"/>
                  </a:cubicBezTo>
                  <a:cubicBezTo>
                    <a:pt x="341" y="216"/>
                    <a:pt x="344" y="217"/>
                    <a:pt x="347" y="217"/>
                  </a:cubicBezTo>
                  <a:cubicBezTo>
                    <a:pt x="358" y="217"/>
                    <a:pt x="362" y="205"/>
                    <a:pt x="352" y="197"/>
                  </a:cubicBezTo>
                  <a:cubicBezTo>
                    <a:pt x="171" y="108"/>
                    <a:pt x="171" y="108"/>
                    <a:pt x="171" y="108"/>
                  </a:cubicBezTo>
                  <a:cubicBezTo>
                    <a:pt x="152" y="99"/>
                    <a:pt x="152" y="99"/>
                    <a:pt x="152" y="99"/>
                  </a:cubicBezTo>
                  <a:cubicBezTo>
                    <a:pt x="152" y="98"/>
                    <a:pt x="151" y="98"/>
                    <a:pt x="151" y="98"/>
                  </a:cubicBezTo>
                  <a:cubicBezTo>
                    <a:pt x="146" y="95"/>
                    <a:pt x="146" y="95"/>
                    <a:pt x="146" y="95"/>
                  </a:cubicBezTo>
                  <a:cubicBezTo>
                    <a:pt x="144" y="94"/>
                    <a:pt x="145" y="91"/>
                    <a:pt x="146" y="91"/>
                  </a:cubicBezTo>
                  <a:cubicBezTo>
                    <a:pt x="147" y="91"/>
                    <a:pt x="147" y="91"/>
                    <a:pt x="147" y="91"/>
                  </a:cubicBezTo>
                  <a:cubicBezTo>
                    <a:pt x="147" y="91"/>
                    <a:pt x="147" y="91"/>
                    <a:pt x="148" y="91"/>
                  </a:cubicBezTo>
                  <a:cubicBezTo>
                    <a:pt x="166" y="100"/>
                    <a:pt x="166" y="100"/>
                    <a:pt x="166" y="100"/>
                  </a:cubicBezTo>
                  <a:cubicBezTo>
                    <a:pt x="352" y="186"/>
                    <a:pt x="352" y="186"/>
                    <a:pt x="352" y="186"/>
                  </a:cubicBezTo>
                  <a:cubicBezTo>
                    <a:pt x="355" y="187"/>
                    <a:pt x="358" y="188"/>
                    <a:pt x="361" y="188"/>
                  </a:cubicBezTo>
                  <a:cubicBezTo>
                    <a:pt x="372" y="188"/>
                    <a:pt x="376" y="176"/>
                    <a:pt x="366" y="168"/>
                  </a:cubicBezTo>
                  <a:cubicBezTo>
                    <a:pt x="184" y="79"/>
                    <a:pt x="184" y="79"/>
                    <a:pt x="184" y="79"/>
                  </a:cubicBezTo>
                  <a:cubicBezTo>
                    <a:pt x="166" y="70"/>
                    <a:pt x="166" y="70"/>
                    <a:pt x="166" y="70"/>
                  </a:cubicBezTo>
                  <a:cubicBezTo>
                    <a:pt x="165" y="70"/>
                    <a:pt x="165" y="70"/>
                    <a:pt x="165" y="69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7" y="66"/>
                    <a:pt x="160" y="59"/>
                    <a:pt x="162" y="59"/>
                  </a:cubicBezTo>
                  <a:cubicBezTo>
                    <a:pt x="162" y="59"/>
                    <a:pt x="163" y="59"/>
                    <a:pt x="163" y="59"/>
                  </a:cubicBezTo>
                  <a:cubicBezTo>
                    <a:pt x="181" y="68"/>
                    <a:pt x="181" y="68"/>
                    <a:pt x="181" y="68"/>
                  </a:cubicBezTo>
                  <a:cubicBezTo>
                    <a:pt x="366" y="156"/>
                    <a:pt x="366" y="156"/>
                    <a:pt x="366" y="156"/>
                  </a:cubicBezTo>
                  <a:cubicBezTo>
                    <a:pt x="369" y="157"/>
                    <a:pt x="372" y="158"/>
                    <a:pt x="375" y="158"/>
                  </a:cubicBezTo>
                  <a:cubicBezTo>
                    <a:pt x="386" y="158"/>
                    <a:pt x="391" y="144"/>
                    <a:pt x="381" y="136"/>
                  </a:cubicBezTo>
                  <a:cubicBezTo>
                    <a:pt x="182" y="37"/>
                    <a:pt x="182" y="37"/>
                    <a:pt x="182" y="37"/>
                  </a:cubicBezTo>
                  <a:cubicBezTo>
                    <a:pt x="181" y="37"/>
                    <a:pt x="181" y="37"/>
                    <a:pt x="181" y="37"/>
                  </a:cubicBezTo>
                  <a:cubicBezTo>
                    <a:pt x="125" y="9"/>
                    <a:pt x="125" y="9"/>
                    <a:pt x="125" y="9"/>
                  </a:cubicBezTo>
                  <a:cubicBezTo>
                    <a:pt x="114" y="3"/>
                    <a:pt x="104" y="0"/>
                    <a:pt x="94" y="0"/>
                  </a:cubicBezTo>
                </a:path>
              </a:pathLst>
            </a:custGeom>
            <a:solidFill>
              <a:srgbClr val="7F9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3446463" y="4919662"/>
              <a:ext cx="198438" cy="133350"/>
            </a:xfrm>
            <a:custGeom>
              <a:avLst/>
              <a:gdLst>
                <a:gd name="T0" fmla="*/ 21 w 117"/>
                <a:gd name="T1" fmla="*/ 0 h 78"/>
                <a:gd name="T2" fmla="*/ 0 w 117"/>
                <a:gd name="T3" fmla="*/ 29 h 78"/>
                <a:gd name="T4" fmla="*/ 38 w 117"/>
                <a:gd name="T5" fmla="*/ 45 h 78"/>
                <a:gd name="T6" fmla="*/ 95 w 117"/>
                <a:gd name="T7" fmla="*/ 71 h 78"/>
                <a:gd name="T8" fmla="*/ 111 w 117"/>
                <a:gd name="T9" fmla="*/ 78 h 78"/>
                <a:gd name="T10" fmla="*/ 114 w 117"/>
                <a:gd name="T11" fmla="*/ 71 h 78"/>
                <a:gd name="T12" fmla="*/ 116 w 117"/>
                <a:gd name="T13" fmla="*/ 47 h 78"/>
                <a:gd name="T14" fmla="*/ 108 w 117"/>
                <a:gd name="T15" fmla="*/ 43 h 78"/>
                <a:gd name="T16" fmla="*/ 51 w 117"/>
                <a:gd name="T17" fmla="*/ 16 h 78"/>
                <a:gd name="T18" fmla="*/ 21 w 117"/>
                <a:gd name="T1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78">
                  <a:moveTo>
                    <a:pt x="21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13" y="34"/>
                    <a:pt x="25" y="40"/>
                    <a:pt x="38" y="45"/>
                  </a:cubicBezTo>
                  <a:cubicBezTo>
                    <a:pt x="57" y="53"/>
                    <a:pt x="76" y="62"/>
                    <a:pt x="95" y="71"/>
                  </a:cubicBezTo>
                  <a:cubicBezTo>
                    <a:pt x="100" y="73"/>
                    <a:pt x="105" y="76"/>
                    <a:pt x="111" y="78"/>
                  </a:cubicBezTo>
                  <a:cubicBezTo>
                    <a:pt x="112" y="76"/>
                    <a:pt x="113" y="73"/>
                    <a:pt x="114" y="71"/>
                  </a:cubicBezTo>
                  <a:cubicBezTo>
                    <a:pt x="117" y="63"/>
                    <a:pt x="117" y="55"/>
                    <a:pt x="116" y="47"/>
                  </a:cubicBezTo>
                  <a:cubicBezTo>
                    <a:pt x="113" y="46"/>
                    <a:pt x="110" y="44"/>
                    <a:pt x="108" y="43"/>
                  </a:cubicBezTo>
                  <a:cubicBezTo>
                    <a:pt x="89" y="35"/>
                    <a:pt x="70" y="25"/>
                    <a:pt x="51" y="16"/>
                  </a:cubicBezTo>
                  <a:cubicBezTo>
                    <a:pt x="41" y="11"/>
                    <a:pt x="31" y="5"/>
                    <a:pt x="21" y="0"/>
                  </a:cubicBezTo>
                </a:path>
              </a:pathLst>
            </a:custGeom>
            <a:solidFill>
              <a:srgbClr val="AA8E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3163888" y="4832350"/>
              <a:ext cx="319088" cy="136525"/>
            </a:xfrm>
            <a:custGeom>
              <a:avLst/>
              <a:gdLst>
                <a:gd name="T0" fmla="*/ 2 w 188"/>
                <a:gd name="T1" fmla="*/ 17 h 81"/>
                <a:gd name="T2" fmla="*/ 16 w 188"/>
                <a:gd name="T3" fmla="*/ 22 h 81"/>
                <a:gd name="T4" fmla="*/ 30 w 188"/>
                <a:gd name="T5" fmla="*/ 27 h 81"/>
                <a:gd name="T6" fmla="*/ 44 w 188"/>
                <a:gd name="T7" fmla="*/ 32 h 81"/>
                <a:gd name="T8" fmla="*/ 57 w 188"/>
                <a:gd name="T9" fmla="*/ 37 h 81"/>
                <a:gd name="T10" fmla="*/ 75 w 188"/>
                <a:gd name="T11" fmla="*/ 44 h 81"/>
                <a:gd name="T12" fmla="*/ 85 w 188"/>
                <a:gd name="T13" fmla="*/ 48 h 81"/>
                <a:gd name="T14" fmla="*/ 106 w 188"/>
                <a:gd name="T15" fmla="*/ 56 h 81"/>
                <a:gd name="T16" fmla="*/ 126 w 188"/>
                <a:gd name="T17" fmla="*/ 64 h 81"/>
                <a:gd name="T18" fmla="*/ 136 w 188"/>
                <a:gd name="T19" fmla="*/ 68 h 81"/>
                <a:gd name="T20" fmla="*/ 139 w 188"/>
                <a:gd name="T21" fmla="*/ 69 h 81"/>
                <a:gd name="T22" fmla="*/ 140 w 188"/>
                <a:gd name="T23" fmla="*/ 70 h 81"/>
                <a:gd name="T24" fmla="*/ 141 w 188"/>
                <a:gd name="T25" fmla="*/ 70 h 81"/>
                <a:gd name="T26" fmla="*/ 143 w 188"/>
                <a:gd name="T27" fmla="*/ 71 h 81"/>
                <a:gd name="T28" fmla="*/ 144 w 188"/>
                <a:gd name="T29" fmla="*/ 71 h 81"/>
                <a:gd name="T30" fmla="*/ 145 w 188"/>
                <a:gd name="T31" fmla="*/ 72 h 81"/>
                <a:gd name="T32" fmla="*/ 146 w 188"/>
                <a:gd name="T33" fmla="*/ 72 h 81"/>
                <a:gd name="T34" fmla="*/ 147 w 188"/>
                <a:gd name="T35" fmla="*/ 73 h 81"/>
                <a:gd name="T36" fmla="*/ 148 w 188"/>
                <a:gd name="T37" fmla="*/ 73 h 81"/>
                <a:gd name="T38" fmla="*/ 149 w 188"/>
                <a:gd name="T39" fmla="*/ 74 h 81"/>
                <a:gd name="T40" fmla="*/ 150 w 188"/>
                <a:gd name="T41" fmla="*/ 74 h 81"/>
                <a:gd name="T42" fmla="*/ 152 w 188"/>
                <a:gd name="T43" fmla="*/ 75 h 81"/>
                <a:gd name="T44" fmla="*/ 153 w 188"/>
                <a:gd name="T45" fmla="*/ 75 h 81"/>
                <a:gd name="T46" fmla="*/ 154 w 188"/>
                <a:gd name="T47" fmla="*/ 76 h 81"/>
                <a:gd name="T48" fmla="*/ 155 w 188"/>
                <a:gd name="T49" fmla="*/ 76 h 81"/>
                <a:gd name="T50" fmla="*/ 156 w 188"/>
                <a:gd name="T51" fmla="*/ 77 h 81"/>
                <a:gd name="T52" fmla="*/ 157 w 188"/>
                <a:gd name="T53" fmla="*/ 77 h 81"/>
                <a:gd name="T54" fmla="*/ 173 w 188"/>
                <a:gd name="T55" fmla="*/ 44 h 81"/>
                <a:gd name="T56" fmla="*/ 172 w 188"/>
                <a:gd name="T57" fmla="*/ 43 h 81"/>
                <a:gd name="T58" fmla="*/ 171 w 188"/>
                <a:gd name="T59" fmla="*/ 43 h 81"/>
                <a:gd name="T60" fmla="*/ 169 w 188"/>
                <a:gd name="T61" fmla="*/ 42 h 81"/>
                <a:gd name="T62" fmla="*/ 168 w 188"/>
                <a:gd name="T63" fmla="*/ 42 h 81"/>
                <a:gd name="T64" fmla="*/ 167 w 188"/>
                <a:gd name="T65" fmla="*/ 41 h 81"/>
                <a:gd name="T66" fmla="*/ 166 w 188"/>
                <a:gd name="T67" fmla="*/ 40 h 81"/>
                <a:gd name="T68" fmla="*/ 165 w 188"/>
                <a:gd name="T69" fmla="*/ 40 h 81"/>
                <a:gd name="T70" fmla="*/ 164 w 188"/>
                <a:gd name="T71" fmla="*/ 39 h 81"/>
                <a:gd name="T72" fmla="*/ 163 w 188"/>
                <a:gd name="T73" fmla="*/ 39 h 81"/>
                <a:gd name="T74" fmla="*/ 162 w 188"/>
                <a:gd name="T75" fmla="*/ 38 h 81"/>
                <a:gd name="T76" fmla="*/ 160 w 188"/>
                <a:gd name="T77" fmla="*/ 37 h 81"/>
                <a:gd name="T78" fmla="*/ 159 w 188"/>
                <a:gd name="T79" fmla="*/ 37 h 81"/>
                <a:gd name="T80" fmla="*/ 158 w 188"/>
                <a:gd name="T81" fmla="*/ 36 h 81"/>
                <a:gd name="T82" fmla="*/ 157 w 188"/>
                <a:gd name="T83" fmla="*/ 36 h 81"/>
                <a:gd name="T84" fmla="*/ 155 w 188"/>
                <a:gd name="T85" fmla="*/ 35 h 81"/>
                <a:gd name="T86" fmla="*/ 154 w 188"/>
                <a:gd name="T87" fmla="*/ 34 h 81"/>
                <a:gd name="T88" fmla="*/ 153 w 188"/>
                <a:gd name="T89" fmla="*/ 34 h 81"/>
                <a:gd name="T90" fmla="*/ 152 w 188"/>
                <a:gd name="T91" fmla="*/ 33 h 81"/>
                <a:gd name="T92" fmla="*/ 151 w 188"/>
                <a:gd name="T93" fmla="*/ 32 h 81"/>
                <a:gd name="T94" fmla="*/ 147 w 188"/>
                <a:gd name="T95" fmla="*/ 30 h 81"/>
                <a:gd name="T96" fmla="*/ 137 w 188"/>
                <a:gd name="T97" fmla="*/ 25 h 81"/>
                <a:gd name="T98" fmla="*/ 127 w 188"/>
                <a:gd name="T99" fmla="*/ 19 h 81"/>
                <a:gd name="T100" fmla="*/ 35 w 188"/>
                <a:gd name="T10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8" h="81">
                  <a:moveTo>
                    <a:pt x="35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7" y="37"/>
                    <a:pt x="57" y="37"/>
                    <a:pt x="57" y="37"/>
                  </a:cubicBezTo>
                  <a:cubicBezTo>
                    <a:pt x="61" y="38"/>
                    <a:pt x="64" y="40"/>
                    <a:pt x="68" y="41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5" y="44"/>
                    <a:pt x="75" y="44"/>
                    <a:pt x="75" y="44"/>
                  </a:cubicBezTo>
                  <a:cubicBezTo>
                    <a:pt x="78" y="45"/>
                    <a:pt x="78" y="45"/>
                    <a:pt x="78" y="45"/>
                  </a:cubicBezTo>
                  <a:cubicBezTo>
                    <a:pt x="82" y="46"/>
                    <a:pt x="82" y="46"/>
                    <a:pt x="82" y="46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89" y="49"/>
                    <a:pt x="89" y="49"/>
                    <a:pt x="89" y="49"/>
                  </a:cubicBezTo>
                  <a:cubicBezTo>
                    <a:pt x="92" y="50"/>
                    <a:pt x="92" y="50"/>
                    <a:pt x="92" y="50"/>
                  </a:cubicBezTo>
                  <a:cubicBezTo>
                    <a:pt x="95" y="52"/>
                    <a:pt x="99" y="53"/>
                    <a:pt x="102" y="54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109" y="57"/>
                    <a:pt x="109" y="57"/>
                    <a:pt x="109" y="57"/>
                  </a:cubicBezTo>
                  <a:cubicBezTo>
                    <a:pt x="113" y="59"/>
                    <a:pt x="113" y="59"/>
                    <a:pt x="113" y="59"/>
                  </a:cubicBezTo>
                  <a:cubicBezTo>
                    <a:pt x="117" y="60"/>
                    <a:pt x="122" y="62"/>
                    <a:pt x="126" y="64"/>
                  </a:cubicBezTo>
                  <a:cubicBezTo>
                    <a:pt x="126" y="64"/>
                    <a:pt x="126" y="64"/>
                    <a:pt x="126" y="64"/>
                  </a:cubicBezTo>
                  <a:cubicBezTo>
                    <a:pt x="129" y="65"/>
                    <a:pt x="131" y="66"/>
                    <a:pt x="133" y="67"/>
                  </a:cubicBezTo>
                  <a:cubicBezTo>
                    <a:pt x="135" y="68"/>
                    <a:pt x="135" y="68"/>
                    <a:pt x="135" y="68"/>
                  </a:cubicBezTo>
                  <a:cubicBezTo>
                    <a:pt x="135" y="68"/>
                    <a:pt x="135" y="68"/>
                    <a:pt x="135" y="68"/>
                  </a:cubicBezTo>
                  <a:cubicBezTo>
                    <a:pt x="136" y="68"/>
                    <a:pt x="136" y="68"/>
                    <a:pt x="136" y="68"/>
                  </a:cubicBezTo>
                  <a:cubicBezTo>
                    <a:pt x="137" y="68"/>
                    <a:pt x="137" y="68"/>
                    <a:pt x="137" y="68"/>
                  </a:cubicBezTo>
                  <a:cubicBezTo>
                    <a:pt x="137" y="69"/>
                    <a:pt x="137" y="69"/>
                    <a:pt x="137" y="69"/>
                  </a:cubicBezTo>
                  <a:cubicBezTo>
                    <a:pt x="139" y="69"/>
                    <a:pt x="139" y="69"/>
                    <a:pt x="139" y="69"/>
                  </a:cubicBezTo>
                  <a:cubicBezTo>
                    <a:pt x="139" y="69"/>
                    <a:pt x="139" y="69"/>
                    <a:pt x="139" y="69"/>
                  </a:cubicBezTo>
                  <a:cubicBezTo>
                    <a:pt x="139" y="69"/>
                    <a:pt x="139" y="69"/>
                    <a:pt x="139" y="69"/>
                  </a:cubicBezTo>
                  <a:cubicBezTo>
                    <a:pt x="140" y="70"/>
                    <a:pt x="140" y="70"/>
                    <a:pt x="140" y="70"/>
                  </a:cubicBezTo>
                  <a:cubicBezTo>
                    <a:pt x="140" y="70"/>
                    <a:pt x="140" y="70"/>
                    <a:pt x="140" y="70"/>
                  </a:cubicBezTo>
                  <a:cubicBezTo>
                    <a:pt x="140" y="70"/>
                    <a:pt x="140" y="70"/>
                    <a:pt x="140" y="70"/>
                  </a:cubicBezTo>
                  <a:cubicBezTo>
                    <a:pt x="140" y="70"/>
                    <a:pt x="140" y="70"/>
                    <a:pt x="140" y="70"/>
                  </a:cubicBezTo>
                  <a:cubicBezTo>
                    <a:pt x="141" y="70"/>
                    <a:pt x="141" y="70"/>
                    <a:pt x="141" y="70"/>
                  </a:cubicBezTo>
                  <a:cubicBezTo>
                    <a:pt x="141" y="70"/>
                    <a:pt x="141" y="70"/>
                    <a:pt x="141" y="70"/>
                  </a:cubicBezTo>
                  <a:cubicBezTo>
                    <a:pt x="141" y="70"/>
                    <a:pt x="141" y="70"/>
                    <a:pt x="141" y="70"/>
                  </a:cubicBezTo>
                  <a:cubicBezTo>
                    <a:pt x="142" y="71"/>
                    <a:pt x="142" y="71"/>
                    <a:pt x="142" y="71"/>
                  </a:cubicBezTo>
                  <a:cubicBezTo>
                    <a:pt x="142" y="71"/>
                    <a:pt x="142" y="71"/>
                    <a:pt x="142" y="71"/>
                  </a:cubicBezTo>
                  <a:cubicBezTo>
                    <a:pt x="142" y="71"/>
                    <a:pt x="142" y="71"/>
                    <a:pt x="142" y="71"/>
                  </a:cubicBezTo>
                  <a:cubicBezTo>
                    <a:pt x="143" y="71"/>
                    <a:pt x="143" y="71"/>
                    <a:pt x="143" y="71"/>
                  </a:cubicBezTo>
                  <a:cubicBezTo>
                    <a:pt x="143" y="71"/>
                    <a:pt x="143" y="71"/>
                    <a:pt x="143" y="71"/>
                  </a:cubicBezTo>
                  <a:cubicBezTo>
                    <a:pt x="143" y="71"/>
                    <a:pt x="143" y="71"/>
                    <a:pt x="143" y="71"/>
                  </a:cubicBezTo>
                  <a:cubicBezTo>
                    <a:pt x="143" y="71"/>
                    <a:pt x="143" y="71"/>
                    <a:pt x="143" y="71"/>
                  </a:cubicBezTo>
                  <a:cubicBezTo>
                    <a:pt x="144" y="71"/>
                    <a:pt x="144" y="71"/>
                    <a:pt x="144" y="71"/>
                  </a:cubicBezTo>
                  <a:cubicBezTo>
                    <a:pt x="144" y="72"/>
                    <a:pt x="144" y="72"/>
                    <a:pt x="144" y="72"/>
                  </a:cubicBezTo>
                  <a:cubicBezTo>
                    <a:pt x="144" y="72"/>
                    <a:pt x="144" y="72"/>
                    <a:pt x="144" y="72"/>
                  </a:cubicBezTo>
                  <a:cubicBezTo>
                    <a:pt x="144" y="72"/>
                    <a:pt x="144" y="72"/>
                    <a:pt x="144" y="72"/>
                  </a:cubicBezTo>
                  <a:cubicBezTo>
                    <a:pt x="145" y="72"/>
                    <a:pt x="145" y="72"/>
                    <a:pt x="145" y="72"/>
                  </a:cubicBezTo>
                  <a:cubicBezTo>
                    <a:pt x="145" y="72"/>
                    <a:pt x="145" y="72"/>
                    <a:pt x="145" y="72"/>
                  </a:cubicBezTo>
                  <a:cubicBezTo>
                    <a:pt x="145" y="72"/>
                    <a:pt x="145" y="72"/>
                    <a:pt x="145" y="72"/>
                  </a:cubicBezTo>
                  <a:cubicBezTo>
                    <a:pt x="146" y="72"/>
                    <a:pt x="146" y="72"/>
                    <a:pt x="146" y="72"/>
                  </a:cubicBezTo>
                  <a:cubicBezTo>
                    <a:pt x="146" y="72"/>
                    <a:pt x="146" y="72"/>
                    <a:pt x="146" y="72"/>
                  </a:cubicBezTo>
                  <a:cubicBezTo>
                    <a:pt x="146" y="72"/>
                    <a:pt x="146" y="72"/>
                    <a:pt x="146" y="72"/>
                  </a:cubicBezTo>
                  <a:cubicBezTo>
                    <a:pt x="147" y="73"/>
                    <a:pt x="147" y="73"/>
                    <a:pt x="147" y="73"/>
                  </a:cubicBezTo>
                  <a:cubicBezTo>
                    <a:pt x="147" y="73"/>
                    <a:pt x="147" y="73"/>
                    <a:pt x="147" y="73"/>
                  </a:cubicBezTo>
                  <a:cubicBezTo>
                    <a:pt x="147" y="73"/>
                    <a:pt x="147" y="73"/>
                    <a:pt x="147" y="73"/>
                  </a:cubicBezTo>
                  <a:cubicBezTo>
                    <a:pt x="147" y="73"/>
                    <a:pt x="147" y="73"/>
                    <a:pt x="147" y="73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49" y="73"/>
                    <a:pt x="149" y="73"/>
                    <a:pt x="149" y="73"/>
                  </a:cubicBezTo>
                  <a:cubicBezTo>
                    <a:pt x="149" y="73"/>
                    <a:pt x="149" y="73"/>
                    <a:pt x="149" y="73"/>
                  </a:cubicBezTo>
                  <a:cubicBezTo>
                    <a:pt x="149" y="74"/>
                    <a:pt x="149" y="74"/>
                    <a:pt x="149" y="74"/>
                  </a:cubicBezTo>
                  <a:cubicBezTo>
                    <a:pt x="149" y="74"/>
                    <a:pt x="149" y="74"/>
                    <a:pt x="149" y="74"/>
                  </a:cubicBezTo>
                  <a:cubicBezTo>
                    <a:pt x="150" y="74"/>
                    <a:pt x="150" y="74"/>
                    <a:pt x="150" y="74"/>
                  </a:cubicBezTo>
                  <a:cubicBezTo>
                    <a:pt x="150" y="74"/>
                    <a:pt x="150" y="74"/>
                    <a:pt x="150" y="74"/>
                  </a:cubicBezTo>
                  <a:cubicBezTo>
                    <a:pt x="150" y="74"/>
                    <a:pt x="150" y="74"/>
                    <a:pt x="150" y="74"/>
                  </a:cubicBezTo>
                  <a:cubicBezTo>
                    <a:pt x="150" y="74"/>
                    <a:pt x="150" y="74"/>
                    <a:pt x="150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51" y="75"/>
                    <a:pt x="151" y="75"/>
                    <a:pt x="151" y="75"/>
                  </a:cubicBezTo>
                  <a:cubicBezTo>
                    <a:pt x="152" y="75"/>
                    <a:pt x="152" y="75"/>
                    <a:pt x="152" y="75"/>
                  </a:cubicBezTo>
                  <a:cubicBezTo>
                    <a:pt x="152" y="75"/>
                    <a:pt x="152" y="75"/>
                    <a:pt x="152" y="75"/>
                  </a:cubicBezTo>
                  <a:cubicBezTo>
                    <a:pt x="152" y="75"/>
                    <a:pt x="152" y="75"/>
                    <a:pt x="152" y="75"/>
                  </a:cubicBezTo>
                  <a:cubicBezTo>
                    <a:pt x="152" y="75"/>
                    <a:pt x="152" y="75"/>
                    <a:pt x="152" y="75"/>
                  </a:cubicBezTo>
                  <a:cubicBezTo>
                    <a:pt x="153" y="75"/>
                    <a:pt x="153" y="75"/>
                    <a:pt x="153" y="75"/>
                  </a:cubicBezTo>
                  <a:cubicBezTo>
                    <a:pt x="153" y="75"/>
                    <a:pt x="153" y="75"/>
                    <a:pt x="153" y="75"/>
                  </a:cubicBezTo>
                  <a:cubicBezTo>
                    <a:pt x="153" y="75"/>
                    <a:pt x="153" y="75"/>
                    <a:pt x="153" y="75"/>
                  </a:cubicBezTo>
                  <a:cubicBezTo>
                    <a:pt x="153" y="75"/>
                    <a:pt x="153" y="75"/>
                    <a:pt x="153" y="75"/>
                  </a:cubicBezTo>
                  <a:cubicBezTo>
                    <a:pt x="154" y="76"/>
                    <a:pt x="154" y="76"/>
                    <a:pt x="154" y="76"/>
                  </a:cubicBezTo>
                  <a:cubicBezTo>
                    <a:pt x="154" y="76"/>
                    <a:pt x="154" y="76"/>
                    <a:pt x="154" y="76"/>
                  </a:cubicBezTo>
                  <a:cubicBezTo>
                    <a:pt x="154" y="76"/>
                    <a:pt x="154" y="76"/>
                    <a:pt x="154" y="76"/>
                  </a:cubicBezTo>
                  <a:cubicBezTo>
                    <a:pt x="155" y="76"/>
                    <a:pt x="155" y="76"/>
                    <a:pt x="155" y="76"/>
                  </a:cubicBezTo>
                  <a:cubicBezTo>
                    <a:pt x="155" y="76"/>
                    <a:pt x="155" y="76"/>
                    <a:pt x="155" y="76"/>
                  </a:cubicBezTo>
                  <a:cubicBezTo>
                    <a:pt x="155" y="76"/>
                    <a:pt x="155" y="76"/>
                    <a:pt x="155" y="76"/>
                  </a:cubicBezTo>
                  <a:cubicBezTo>
                    <a:pt x="155" y="76"/>
                    <a:pt x="155" y="76"/>
                    <a:pt x="155" y="76"/>
                  </a:cubicBezTo>
                  <a:cubicBezTo>
                    <a:pt x="156" y="76"/>
                    <a:pt x="156" y="76"/>
                    <a:pt x="156" y="76"/>
                  </a:cubicBezTo>
                  <a:cubicBezTo>
                    <a:pt x="156" y="77"/>
                    <a:pt x="156" y="77"/>
                    <a:pt x="156" y="77"/>
                  </a:cubicBezTo>
                  <a:cubicBezTo>
                    <a:pt x="156" y="77"/>
                    <a:pt x="156" y="77"/>
                    <a:pt x="156" y="77"/>
                  </a:cubicBezTo>
                  <a:cubicBezTo>
                    <a:pt x="157" y="77"/>
                    <a:pt x="157" y="77"/>
                    <a:pt x="157" y="77"/>
                  </a:cubicBezTo>
                  <a:cubicBezTo>
                    <a:pt x="157" y="77"/>
                    <a:pt x="157" y="77"/>
                    <a:pt x="157" y="77"/>
                  </a:cubicBezTo>
                  <a:cubicBezTo>
                    <a:pt x="157" y="77"/>
                    <a:pt x="157" y="77"/>
                    <a:pt x="157" y="77"/>
                  </a:cubicBezTo>
                  <a:cubicBezTo>
                    <a:pt x="161" y="78"/>
                    <a:pt x="164" y="80"/>
                    <a:pt x="167" y="81"/>
                  </a:cubicBezTo>
                  <a:cubicBezTo>
                    <a:pt x="188" y="52"/>
                    <a:pt x="188" y="52"/>
                    <a:pt x="188" y="52"/>
                  </a:cubicBezTo>
                  <a:cubicBezTo>
                    <a:pt x="183" y="49"/>
                    <a:pt x="178" y="47"/>
                    <a:pt x="173" y="44"/>
                  </a:cubicBezTo>
                  <a:cubicBezTo>
                    <a:pt x="173" y="44"/>
                    <a:pt x="173" y="44"/>
                    <a:pt x="173" y="44"/>
                  </a:cubicBezTo>
                  <a:cubicBezTo>
                    <a:pt x="172" y="44"/>
                    <a:pt x="172" y="44"/>
                    <a:pt x="172" y="44"/>
                  </a:cubicBezTo>
                  <a:cubicBezTo>
                    <a:pt x="172" y="44"/>
                    <a:pt x="172" y="44"/>
                    <a:pt x="172" y="44"/>
                  </a:cubicBezTo>
                  <a:cubicBezTo>
                    <a:pt x="172" y="44"/>
                    <a:pt x="172" y="44"/>
                    <a:pt x="172" y="44"/>
                  </a:cubicBezTo>
                  <a:cubicBezTo>
                    <a:pt x="172" y="43"/>
                    <a:pt x="172" y="43"/>
                    <a:pt x="172" y="43"/>
                  </a:cubicBezTo>
                  <a:cubicBezTo>
                    <a:pt x="171" y="43"/>
                    <a:pt x="171" y="43"/>
                    <a:pt x="171" y="43"/>
                  </a:cubicBezTo>
                  <a:cubicBezTo>
                    <a:pt x="171" y="43"/>
                    <a:pt x="171" y="43"/>
                    <a:pt x="171" y="43"/>
                  </a:cubicBezTo>
                  <a:cubicBezTo>
                    <a:pt x="171" y="43"/>
                    <a:pt x="171" y="43"/>
                    <a:pt x="171" y="43"/>
                  </a:cubicBezTo>
                  <a:cubicBezTo>
                    <a:pt x="171" y="43"/>
                    <a:pt x="171" y="43"/>
                    <a:pt x="171" y="43"/>
                  </a:cubicBezTo>
                  <a:cubicBezTo>
                    <a:pt x="170" y="43"/>
                    <a:pt x="170" y="43"/>
                    <a:pt x="170" y="43"/>
                  </a:cubicBezTo>
                  <a:cubicBezTo>
                    <a:pt x="170" y="42"/>
                    <a:pt x="170" y="42"/>
                    <a:pt x="170" y="42"/>
                  </a:cubicBezTo>
                  <a:cubicBezTo>
                    <a:pt x="169" y="42"/>
                    <a:pt x="169" y="42"/>
                    <a:pt x="169" y="42"/>
                  </a:cubicBezTo>
                  <a:cubicBezTo>
                    <a:pt x="169" y="42"/>
                    <a:pt x="169" y="42"/>
                    <a:pt x="169" y="42"/>
                  </a:cubicBezTo>
                  <a:cubicBezTo>
                    <a:pt x="169" y="42"/>
                    <a:pt x="169" y="42"/>
                    <a:pt x="169" y="42"/>
                  </a:cubicBezTo>
                  <a:cubicBezTo>
                    <a:pt x="168" y="42"/>
                    <a:pt x="168" y="42"/>
                    <a:pt x="168" y="42"/>
                  </a:cubicBezTo>
                  <a:cubicBezTo>
                    <a:pt x="168" y="42"/>
                    <a:pt x="168" y="42"/>
                    <a:pt x="168" y="42"/>
                  </a:cubicBezTo>
                  <a:cubicBezTo>
                    <a:pt x="168" y="42"/>
                    <a:pt x="168" y="42"/>
                    <a:pt x="168" y="42"/>
                  </a:cubicBezTo>
                  <a:cubicBezTo>
                    <a:pt x="168" y="41"/>
                    <a:pt x="168" y="41"/>
                    <a:pt x="168" y="41"/>
                  </a:cubicBezTo>
                  <a:cubicBezTo>
                    <a:pt x="167" y="41"/>
                    <a:pt x="167" y="41"/>
                    <a:pt x="167" y="41"/>
                  </a:cubicBezTo>
                  <a:cubicBezTo>
                    <a:pt x="167" y="41"/>
                    <a:pt x="167" y="41"/>
                    <a:pt x="167" y="41"/>
                  </a:cubicBezTo>
                  <a:cubicBezTo>
                    <a:pt x="167" y="41"/>
                    <a:pt x="167" y="41"/>
                    <a:pt x="167" y="41"/>
                  </a:cubicBezTo>
                  <a:cubicBezTo>
                    <a:pt x="167" y="41"/>
                    <a:pt x="167" y="41"/>
                    <a:pt x="167" y="41"/>
                  </a:cubicBezTo>
                  <a:cubicBezTo>
                    <a:pt x="166" y="41"/>
                    <a:pt x="166" y="41"/>
                    <a:pt x="166" y="41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5" y="40"/>
                    <a:pt x="165" y="40"/>
                    <a:pt x="165" y="40"/>
                  </a:cubicBezTo>
                  <a:cubicBezTo>
                    <a:pt x="165" y="40"/>
                    <a:pt x="165" y="40"/>
                    <a:pt x="165" y="40"/>
                  </a:cubicBezTo>
                  <a:cubicBezTo>
                    <a:pt x="165" y="40"/>
                    <a:pt x="165" y="40"/>
                    <a:pt x="165" y="40"/>
                  </a:cubicBezTo>
                  <a:cubicBezTo>
                    <a:pt x="164" y="40"/>
                    <a:pt x="164" y="40"/>
                    <a:pt x="164" y="40"/>
                  </a:cubicBezTo>
                  <a:cubicBezTo>
                    <a:pt x="164" y="39"/>
                    <a:pt x="164" y="39"/>
                    <a:pt x="164" y="39"/>
                  </a:cubicBezTo>
                  <a:cubicBezTo>
                    <a:pt x="164" y="39"/>
                    <a:pt x="164" y="39"/>
                    <a:pt x="164" y="39"/>
                  </a:cubicBezTo>
                  <a:cubicBezTo>
                    <a:pt x="164" y="39"/>
                    <a:pt x="164" y="39"/>
                    <a:pt x="164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2" y="38"/>
                    <a:pt x="162" y="38"/>
                    <a:pt x="162" y="38"/>
                  </a:cubicBezTo>
                  <a:cubicBezTo>
                    <a:pt x="162" y="38"/>
                    <a:pt x="162" y="38"/>
                    <a:pt x="162" y="38"/>
                  </a:cubicBezTo>
                  <a:cubicBezTo>
                    <a:pt x="162" y="38"/>
                    <a:pt x="162" y="38"/>
                    <a:pt x="162" y="38"/>
                  </a:cubicBezTo>
                  <a:cubicBezTo>
                    <a:pt x="162" y="38"/>
                    <a:pt x="162" y="38"/>
                    <a:pt x="162" y="38"/>
                  </a:cubicBezTo>
                  <a:cubicBezTo>
                    <a:pt x="161" y="38"/>
                    <a:pt x="161" y="38"/>
                    <a:pt x="161" y="38"/>
                  </a:cubicBezTo>
                  <a:cubicBezTo>
                    <a:pt x="161" y="38"/>
                    <a:pt x="161" y="38"/>
                    <a:pt x="161" y="38"/>
                  </a:cubicBezTo>
                  <a:cubicBezTo>
                    <a:pt x="161" y="38"/>
                    <a:pt x="161" y="38"/>
                    <a:pt x="161" y="38"/>
                  </a:cubicBezTo>
                  <a:cubicBezTo>
                    <a:pt x="160" y="37"/>
                    <a:pt x="160" y="37"/>
                    <a:pt x="160" y="37"/>
                  </a:cubicBezTo>
                  <a:cubicBezTo>
                    <a:pt x="160" y="37"/>
                    <a:pt x="160" y="37"/>
                    <a:pt x="160" y="37"/>
                  </a:cubicBezTo>
                  <a:cubicBezTo>
                    <a:pt x="160" y="37"/>
                    <a:pt x="160" y="37"/>
                    <a:pt x="160" y="37"/>
                  </a:cubicBezTo>
                  <a:cubicBezTo>
                    <a:pt x="160" y="37"/>
                    <a:pt x="160" y="37"/>
                    <a:pt x="160" y="37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9" y="36"/>
                    <a:pt x="159" y="36"/>
                    <a:pt x="159" y="36"/>
                  </a:cubicBezTo>
                  <a:cubicBezTo>
                    <a:pt x="158" y="36"/>
                    <a:pt x="158" y="36"/>
                    <a:pt x="158" y="36"/>
                  </a:cubicBezTo>
                  <a:cubicBezTo>
                    <a:pt x="158" y="36"/>
                    <a:pt x="158" y="36"/>
                    <a:pt x="158" y="36"/>
                  </a:cubicBezTo>
                  <a:cubicBezTo>
                    <a:pt x="158" y="36"/>
                    <a:pt x="158" y="36"/>
                    <a:pt x="158" y="36"/>
                  </a:cubicBezTo>
                  <a:cubicBezTo>
                    <a:pt x="158" y="36"/>
                    <a:pt x="158" y="36"/>
                    <a:pt x="158" y="36"/>
                  </a:cubicBezTo>
                  <a:cubicBezTo>
                    <a:pt x="157" y="36"/>
                    <a:pt x="157" y="36"/>
                    <a:pt x="157" y="36"/>
                  </a:cubicBezTo>
                  <a:cubicBezTo>
                    <a:pt x="157" y="36"/>
                    <a:pt x="157" y="36"/>
                    <a:pt x="157" y="36"/>
                  </a:cubicBezTo>
                  <a:cubicBezTo>
                    <a:pt x="156" y="35"/>
                    <a:pt x="156" y="35"/>
                    <a:pt x="156" y="35"/>
                  </a:cubicBezTo>
                  <a:cubicBezTo>
                    <a:pt x="156" y="35"/>
                    <a:pt x="156" y="35"/>
                    <a:pt x="156" y="3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5"/>
                    <a:pt x="155" y="35"/>
                    <a:pt x="155" y="35"/>
                  </a:cubicBezTo>
                  <a:cubicBezTo>
                    <a:pt x="155" y="34"/>
                    <a:pt x="155" y="34"/>
                    <a:pt x="155" y="34"/>
                  </a:cubicBezTo>
                  <a:cubicBezTo>
                    <a:pt x="154" y="34"/>
                    <a:pt x="154" y="34"/>
                    <a:pt x="154" y="34"/>
                  </a:cubicBezTo>
                  <a:cubicBezTo>
                    <a:pt x="154" y="34"/>
                    <a:pt x="154" y="34"/>
                    <a:pt x="154" y="34"/>
                  </a:cubicBezTo>
                  <a:cubicBezTo>
                    <a:pt x="154" y="34"/>
                    <a:pt x="154" y="34"/>
                    <a:pt x="154" y="34"/>
                  </a:cubicBezTo>
                  <a:cubicBezTo>
                    <a:pt x="154" y="34"/>
                    <a:pt x="154" y="34"/>
                    <a:pt x="154" y="34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2" y="33"/>
                    <a:pt x="152" y="33"/>
                    <a:pt x="152" y="33"/>
                  </a:cubicBezTo>
                  <a:cubicBezTo>
                    <a:pt x="152" y="33"/>
                    <a:pt x="152" y="33"/>
                    <a:pt x="152" y="33"/>
                  </a:cubicBezTo>
                  <a:cubicBezTo>
                    <a:pt x="152" y="33"/>
                    <a:pt x="152" y="33"/>
                    <a:pt x="152" y="33"/>
                  </a:cubicBezTo>
                  <a:cubicBezTo>
                    <a:pt x="152" y="33"/>
                    <a:pt x="152" y="33"/>
                    <a:pt x="152" y="33"/>
                  </a:cubicBezTo>
                  <a:cubicBezTo>
                    <a:pt x="151" y="33"/>
                    <a:pt x="151" y="33"/>
                    <a:pt x="151" y="33"/>
                  </a:cubicBezTo>
                  <a:cubicBezTo>
                    <a:pt x="151" y="32"/>
                    <a:pt x="151" y="32"/>
                    <a:pt x="151" y="32"/>
                  </a:cubicBezTo>
                  <a:cubicBezTo>
                    <a:pt x="151" y="32"/>
                    <a:pt x="151" y="32"/>
                    <a:pt x="151" y="32"/>
                  </a:cubicBezTo>
                  <a:cubicBezTo>
                    <a:pt x="151" y="32"/>
                    <a:pt x="151" y="32"/>
                    <a:pt x="151" y="32"/>
                  </a:cubicBezTo>
                  <a:cubicBezTo>
                    <a:pt x="150" y="32"/>
                    <a:pt x="150" y="32"/>
                    <a:pt x="150" y="32"/>
                  </a:cubicBezTo>
                  <a:cubicBezTo>
                    <a:pt x="150" y="32"/>
                    <a:pt x="150" y="32"/>
                    <a:pt x="150" y="32"/>
                  </a:cubicBezTo>
                  <a:cubicBezTo>
                    <a:pt x="147" y="30"/>
                    <a:pt x="147" y="30"/>
                    <a:pt x="147" y="30"/>
                  </a:cubicBezTo>
                  <a:cubicBezTo>
                    <a:pt x="147" y="30"/>
                    <a:pt x="147" y="30"/>
                    <a:pt x="147" y="30"/>
                  </a:cubicBezTo>
                  <a:cubicBezTo>
                    <a:pt x="143" y="28"/>
                    <a:pt x="143" y="28"/>
                    <a:pt x="143" y="28"/>
                  </a:cubicBezTo>
                  <a:cubicBezTo>
                    <a:pt x="140" y="27"/>
                    <a:pt x="140" y="27"/>
                    <a:pt x="140" y="27"/>
                  </a:cubicBezTo>
                  <a:cubicBezTo>
                    <a:pt x="137" y="25"/>
                    <a:pt x="137" y="25"/>
                    <a:pt x="137" y="25"/>
                  </a:cubicBezTo>
                  <a:cubicBezTo>
                    <a:pt x="134" y="23"/>
                    <a:pt x="134" y="23"/>
                    <a:pt x="134" y="23"/>
                  </a:cubicBezTo>
                  <a:cubicBezTo>
                    <a:pt x="130" y="21"/>
                    <a:pt x="130" y="21"/>
                    <a:pt x="130" y="21"/>
                  </a:cubicBezTo>
                  <a:cubicBezTo>
                    <a:pt x="130" y="21"/>
                    <a:pt x="130" y="21"/>
                    <a:pt x="130" y="21"/>
                  </a:cubicBezTo>
                  <a:cubicBezTo>
                    <a:pt x="127" y="19"/>
                    <a:pt x="127" y="19"/>
                    <a:pt x="127" y="19"/>
                  </a:cubicBezTo>
                  <a:cubicBezTo>
                    <a:pt x="124" y="18"/>
                    <a:pt x="124" y="18"/>
                    <a:pt x="124" y="18"/>
                  </a:cubicBezTo>
                  <a:cubicBezTo>
                    <a:pt x="124" y="18"/>
                    <a:pt x="124" y="18"/>
                    <a:pt x="124" y="18"/>
                  </a:cubicBezTo>
                  <a:cubicBezTo>
                    <a:pt x="124" y="17"/>
                    <a:pt x="124" y="17"/>
                    <a:pt x="124" y="17"/>
                  </a:cubicBezTo>
                  <a:cubicBezTo>
                    <a:pt x="35" y="0"/>
                    <a:pt x="35" y="0"/>
                    <a:pt x="35" y="0"/>
                  </a:cubicBezTo>
                </a:path>
              </a:pathLst>
            </a:custGeom>
            <a:solidFill>
              <a:srgbClr val="B59A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2955926" y="4714875"/>
              <a:ext cx="266700" cy="144463"/>
            </a:xfrm>
            <a:custGeom>
              <a:avLst/>
              <a:gdLst>
                <a:gd name="T0" fmla="*/ 0 w 158"/>
                <a:gd name="T1" fmla="*/ 46 h 85"/>
                <a:gd name="T2" fmla="*/ 2 w 158"/>
                <a:gd name="T3" fmla="*/ 46 h 85"/>
                <a:gd name="T4" fmla="*/ 4 w 158"/>
                <a:gd name="T5" fmla="*/ 47 h 85"/>
                <a:gd name="T6" fmla="*/ 7 w 158"/>
                <a:gd name="T7" fmla="*/ 48 h 85"/>
                <a:gd name="T8" fmla="*/ 8 w 158"/>
                <a:gd name="T9" fmla="*/ 48 h 85"/>
                <a:gd name="T10" fmla="*/ 10 w 158"/>
                <a:gd name="T11" fmla="*/ 49 h 85"/>
                <a:gd name="T12" fmla="*/ 12 w 158"/>
                <a:gd name="T13" fmla="*/ 50 h 85"/>
                <a:gd name="T14" fmla="*/ 15 w 158"/>
                <a:gd name="T15" fmla="*/ 50 h 85"/>
                <a:gd name="T16" fmla="*/ 16 w 158"/>
                <a:gd name="T17" fmla="*/ 51 h 85"/>
                <a:gd name="T18" fmla="*/ 17 w 158"/>
                <a:gd name="T19" fmla="*/ 51 h 85"/>
                <a:gd name="T20" fmla="*/ 19 w 158"/>
                <a:gd name="T21" fmla="*/ 52 h 85"/>
                <a:gd name="T22" fmla="*/ 22 w 158"/>
                <a:gd name="T23" fmla="*/ 52 h 85"/>
                <a:gd name="T24" fmla="*/ 24 w 158"/>
                <a:gd name="T25" fmla="*/ 53 h 85"/>
                <a:gd name="T26" fmla="*/ 25 w 158"/>
                <a:gd name="T27" fmla="*/ 53 h 85"/>
                <a:gd name="T28" fmla="*/ 28 w 158"/>
                <a:gd name="T29" fmla="*/ 54 h 85"/>
                <a:gd name="T30" fmla="*/ 30 w 158"/>
                <a:gd name="T31" fmla="*/ 55 h 85"/>
                <a:gd name="T32" fmla="*/ 32 w 158"/>
                <a:gd name="T33" fmla="*/ 56 h 85"/>
                <a:gd name="T34" fmla="*/ 33 w 158"/>
                <a:gd name="T35" fmla="*/ 56 h 85"/>
                <a:gd name="T36" fmla="*/ 37 w 158"/>
                <a:gd name="T37" fmla="*/ 57 h 85"/>
                <a:gd name="T38" fmla="*/ 40 w 158"/>
                <a:gd name="T39" fmla="*/ 58 h 85"/>
                <a:gd name="T40" fmla="*/ 51 w 158"/>
                <a:gd name="T41" fmla="*/ 61 h 85"/>
                <a:gd name="T42" fmla="*/ 58 w 158"/>
                <a:gd name="T43" fmla="*/ 64 h 85"/>
                <a:gd name="T44" fmla="*/ 65 w 158"/>
                <a:gd name="T45" fmla="*/ 66 h 85"/>
                <a:gd name="T46" fmla="*/ 72 w 158"/>
                <a:gd name="T47" fmla="*/ 68 h 85"/>
                <a:gd name="T48" fmla="*/ 86 w 158"/>
                <a:gd name="T49" fmla="*/ 73 h 85"/>
                <a:gd name="T50" fmla="*/ 93 w 158"/>
                <a:gd name="T51" fmla="*/ 75 h 85"/>
                <a:gd name="T52" fmla="*/ 100 w 158"/>
                <a:gd name="T53" fmla="*/ 78 h 85"/>
                <a:gd name="T54" fmla="*/ 107 w 158"/>
                <a:gd name="T55" fmla="*/ 80 h 85"/>
                <a:gd name="T56" fmla="*/ 114 w 158"/>
                <a:gd name="T57" fmla="*/ 82 h 85"/>
                <a:gd name="T58" fmla="*/ 121 w 158"/>
                <a:gd name="T59" fmla="*/ 85 h 85"/>
                <a:gd name="T60" fmla="*/ 158 w 158"/>
                <a:gd name="T61" fmla="*/ 69 h 85"/>
                <a:gd name="T62" fmla="*/ 114 w 158"/>
                <a:gd name="T63" fmla="*/ 15 h 85"/>
                <a:gd name="T64" fmla="*/ 114 w 158"/>
                <a:gd name="T65" fmla="*/ 6 h 85"/>
                <a:gd name="T66" fmla="*/ 111 w 158"/>
                <a:gd name="T67" fmla="*/ 4 h 85"/>
                <a:gd name="T68" fmla="*/ 105 w 158"/>
                <a:gd name="T6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8" h="85">
                  <a:moveTo>
                    <a:pt x="105" y="0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3" y="47"/>
                    <a:pt x="3" y="47"/>
                    <a:pt x="3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9" y="49"/>
                    <a:pt x="9" y="49"/>
                    <a:pt x="9" y="49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1" y="49"/>
                    <a:pt x="11" y="49"/>
                    <a:pt x="11" y="49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2" y="52"/>
                    <a:pt x="22" y="52"/>
                    <a:pt x="22" y="52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30" y="55"/>
                    <a:pt x="30" y="55"/>
                    <a:pt x="30" y="55"/>
                  </a:cubicBezTo>
                  <a:cubicBezTo>
                    <a:pt x="31" y="55"/>
                    <a:pt x="31" y="55"/>
                    <a:pt x="31" y="55"/>
                  </a:cubicBezTo>
                  <a:cubicBezTo>
                    <a:pt x="32" y="56"/>
                    <a:pt x="32" y="56"/>
                    <a:pt x="32" y="56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8" y="60"/>
                    <a:pt x="48" y="60"/>
                    <a:pt x="48" y="60"/>
                  </a:cubicBezTo>
                  <a:cubicBezTo>
                    <a:pt x="51" y="61"/>
                    <a:pt x="51" y="61"/>
                    <a:pt x="51" y="61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8" y="64"/>
                    <a:pt x="58" y="64"/>
                    <a:pt x="58" y="64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5" y="66"/>
                    <a:pt x="65" y="66"/>
                    <a:pt x="6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72" y="68"/>
                    <a:pt x="72" y="68"/>
                    <a:pt x="72" y="68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9" y="71"/>
                    <a:pt x="83" y="72"/>
                    <a:pt x="86" y="73"/>
                  </a:cubicBezTo>
                  <a:cubicBezTo>
                    <a:pt x="90" y="74"/>
                    <a:pt x="90" y="74"/>
                    <a:pt x="90" y="74"/>
                  </a:cubicBezTo>
                  <a:cubicBezTo>
                    <a:pt x="93" y="75"/>
                    <a:pt x="93" y="75"/>
                    <a:pt x="93" y="75"/>
                  </a:cubicBezTo>
                  <a:cubicBezTo>
                    <a:pt x="97" y="76"/>
                    <a:pt x="97" y="76"/>
                    <a:pt x="97" y="76"/>
                  </a:cubicBezTo>
                  <a:cubicBezTo>
                    <a:pt x="100" y="78"/>
                    <a:pt x="100" y="78"/>
                    <a:pt x="100" y="78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07" y="80"/>
                    <a:pt x="107" y="80"/>
                    <a:pt x="107" y="80"/>
                  </a:cubicBezTo>
                  <a:cubicBezTo>
                    <a:pt x="111" y="81"/>
                    <a:pt x="111" y="81"/>
                    <a:pt x="111" y="81"/>
                  </a:cubicBezTo>
                  <a:cubicBezTo>
                    <a:pt x="114" y="82"/>
                    <a:pt x="114" y="82"/>
                    <a:pt x="114" y="82"/>
                  </a:cubicBezTo>
                  <a:cubicBezTo>
                    <a:pt x="118" y="83"/>
                    <a:pt x="118" y="83"/>
                    <a:pt x="118" y="83"/>
                  </a:cubicBezTo>
                  <a:cubicBezTo>
                    <a:pt x="121" y="85"/>
                    <a:pt x="121" y="85"/>
                    <a:pt x="121" y="85"/>
                  </a:cubicBezTo>
                  <a:cubicBezTo>
                    <a:pt x="123" y="85"/>
                    <a:pt x="123" y="85"/>
                    <a:pt x="123" y="85"/>
                  </a:cubicBezTo>
                  <a:cubicBezTo>
                    <a:pt x="158" y="69"/>
                    <a:pt x="158" y="69"/>
                    <a:pt x="158" y="69"/>
                  </a:cubicBezTo>
                  <a:cubicBezTo>
                    <a:pt x="147" y="67"/>
                    <a:pt x="147" y="67"/>
                    <a:pt x="147" y="67"/>
                  </a:cubicBezTo>
                  <a:cubicBezTo>
                    <a:pt x="124" y="62"/>
                    <a:pt x="109" y="39"/>
                    <a:pt x="114" y="15"/>
                  </a:cubicBezTo>
                  <a:cubicBezTo>
                    <a:pt x="115" y="13"/>
                    <a:pt x="115" y="10"/>
                    <a:pt x="116" y="8"/>
                  </a:cubicBezTo>
                  <a:cubicBezTo>
                    <a:pt x="114" y="6"/>
                    <a:pt x="114" y="6"/>
                    <a:pt x="114" y="6"/>
                  </a:cubicBezTo>
                  <a:cubicBezTo>
                    <a:pt x="111" y="4"/>
                    <a:pt x="111" y="4"/>
                    <a:pt x="111" y="4"/>
                  </a:cubicBezTo>
                  <a:cubicBezTo>
                    <a:pt x="111" y="4"/>
                    <a:pt x="111" y="4"/>
                    <a:pt x="111" y="4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5" y="0"/>
                    <a:pt x="105" y="0"/>
                    <a:pt x="105" y="0"/>
                  </a:cubicBezTo>
                </a:path>
              </a:pathLst>
            </a:custGeom>
            <a:solidFill>
              <a:srgbClr val="CCAC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140076" y="4729162"/>
              <a:ext cx="233363" cy="131763"/>
            </a:xfrm>
            <a:custGeom>
              <a:avLst/>
              <a:gdLst>
                <a:gd name="T0" fmla="*/ 7 w 138"/>
                <a:gd name="T1" fmla="*/ 0 h 78"/>
                <a:gd name="T2" fmla="*/ 5 w 138"/>
                <a:gd name="T3" fmla="*/ 7 h 78"/>
                <a:gd name="T4" fmla="*/ 38 w 138"/>
                <a:gd name="T5" fmla="*/ 59 h 78"/>
                <a:gd name="T6" fmla="*/ 49 w 138"/>
                <a:gd name="T7" fmla="*/ 61 h 78"/>
                <a:gd name="T8" fmla="*/ 138 w 138"/>
                <a:gd name="T9" fmla="*/ 78 h 78"/>
                <a:gd name="T10" fmla="*/ 135 w 138"/>
                <a:gd name="T11" fmla="*/ 77 h 78"/>
                <a:gd name="T12" fmla="*/ 135 w 138"/>
                <a:gd name="T13" fmla="*/ 77 h 78"/>
                <a:gd name="T14" fmla="*/ 132 w 138"/>
                <a:gd name="T15" fmla="*/ 75 h 78"/>
                <a:gd name="T16" fmla="*/ 128 w 138"/>
                <a:gd name="T17" fmla="*/ 73 h 78"/>
                <a:gd name="T18" fmla="*/ 125 w 138"/>
                <a:gd name="T19" fmla="*/ 71 h 78"/>
                <a:gd name="T20" fmla="*/ 122 w 138"/>
                <a:gd name="T21" fmla="*/ 69 h 78"/>
                <a:gd name="T22" fmla="*/ 119 w 138"/>
                <a:gd name="T23" fmla="*/ 68 h 78"/>
                <a:gd name="T24" fmla="*/ 115 w 138"/>
                <a:gd name="T25" fmla="*/ 66 h 78"/>
                <a:gd name="T26" fmla="*/ 115 w 138"/>
                <a:gd name="T27" fmla="*/ 66 h 78"/>
                <a:gd name="T28" fmla="*/ 112 w 138"/>
                <a:gd name="T29" fmla="*/ 64 h 78"/>
                <a:gd name="T30" fmla="*/ 112 w 138"/>
                <a:gd name="T31" fmla="*/ 64 h 78"/>
                <a:gd name="T32" fmla="*/ 109 w 138"/>
                <a:gd name="T33" fmla="*/ 62 h 78"/>
                <a:gd name="T34" fmla="*/ 106 w 138"/>
                <a:gd name="T35" fmla="*/ 60 h 78"/>
                <a:gd name="T36" fmla="*/ 103 w 138"/>
                <a:gd name="T37" fmla="*/ 58 h 78"/>
                <a:gd name="T38" fmla="*/ 99 w 138"/>
                <a:gd name="T39" fmla="*/ 57 h 78"/>
                <a:gd name="T40" fmla="*/ 96 w 138"/>
                <a:gd name="T41" fmla="*/ 55 h 78"/>
                <a:gd name="T42" fmla="*/ 93 w 138"/>
                <a:gd name="T43" fmla="*/ 53 h 78"/>
                <a:gd name="T44" fmla="*/ 90 w 138"/>
                <a:gd name="T45" fmla="*/ 51 h 78"/>
                <a:gd name="T46" fmla="*/ 87 w 138"/>
                <a:gd name="T47" fmla="*/ 49 h 78"/>
                <a:gd name="T48" fmla="*/ 84 w 138"/>
                <a:gd name="T49" fmla="*/ 47 h 78"/>
                <a:gd name="T50" fmla="*/ 80 w 138"/>
                <a:gd name="T51" fmla="*/ 45 h 78"/>
                <a:gd name="T52" fmla="*/ 80 w 138"/>
                <a:gd name="T53" fmla="*/ 45 h 78"/>
                <a:gd name="T54" fmla="*/ 77 w 138"/>
                <a:gd name="T55" fmla="*/ 43 h 78"/>
                <a:gd name="T56" fmla="*/ 74 w 138"/>
                <a:gd name="T57" fmla="*/ 41 h 78"/>
                <a:gd name="T58" fmla="*/ 71 w 138"/>
                <a:gd name="T59" fmla="*/ 40 h 78"/>
                <a:gd name="T60" fmla="*/ 71 w 138"/>
                <a:gd name="T61" fmla="*/ 40 h 78"/>
                <a:gd name="T62" fmla="*/ 68 w 138"/>
                <a:gd name="T63" fmla="*/ 38 h 78"/>
                <a:gd name="T64" fmla="*/ 64 w 138"/>
                <a:gd name="T65" fmla="*/ 36 h 78"/>
                <a:gd name="T66" fmla="*/ 61 w 138"/>
                <a:gd name="T67" fmla="*/ 34 h 78"/>
                <a:gd name="T68" fmla="*/ 58 w 138"/>
                <a:gd name="T69" fmla="*/ 32 h 78"/>
                <a:gd name="T70" fmla="*/ 58 w 138"/>
                <a:gd name="T71" fmla="*/ 32 h 78"/>
                <a:gd name="T72" fmla="*/ 55 w 138"/>
                <a:gd name="T73" fmla="*/ 30 h 78"/>
                <a:gd name="T74" fmla="*/ 52 w 138"/>
                <a:gd name="T75" fmla="*/ 28 h 78"/>
                <a:gd name="T76" fmla="*/ 49 w 138"/>
                <a:gd name="T77" fmla="*/ 26 h 78"/>
                <a:gd name="T78" fmla="*/ 46 w 138"/>
                <a:gd name="T79" fmla="*/ 24 h 78"/>
                <a:gd name="T80" fmla="*/ 42 w 138"/>
                <a:gd name="T81" fmla="*/ 22 h 78"/>
                <a:gd name="T82" fmla="*/ 39 w 138"/>
                <a:gd name="T83" fmla="*/ 20 h 78"/>
                <a:gd name="T84" fmla="*/ 36 w 138"/>
                <a:gd name="T85" fmla="*/ 18 h 78"/>
                <a:gd name="T86" fmla="*/ 33 w 138"/>
                <a:gd name="T87" fmla="*/ 16 h 78"/>
                <a:gd name="T88" fmla="*/ 27 w 138"/>
                <a:gd name="T89" fmla="*/ 12 h 78"/>
                <a:gd name="T90" fmla="*/ 24 w 138"/>
                <a:gd name="T91" fmla="*/ 10 h 78"/>
                <a:gd name="T92" fmla="*/ 21 w 138"/>
                <a:gd name="T93" fmla="*/ 8 h 78"/>
                <a:gd name="T94" fmla="*/ 17 w 138"/>
                <a:gd name="T95" fmla="*/ 6 h 78"/>
                <a:gd name="T96" fmla="*/ 17 w 138"/>
                <a:gd name="T97" fmla="*/ 6 h 78"/>
                <a:gd name="T98" fmla="*/ 14 w 138"/>
                <a:gd name="T99" fmla="*/ 4 h 78"/>
                <a:gd name="T100" fmla="*/ 11 w 138"/>
                <a:gd name="T101" fmla="*/ 2 h 78"/>
                <a:gd name="T102" fmla="*/ 8 w 138"/>
                <a:gd name="T103" fmla="*/ 0 h 78"/>
                <a:gd name="T104" fmla="*/ 8 w 138"/>
                <a:gd name="T105" fmla="*/ 0 h 78"/>
                <a:gd name="T106" fmla="*/ 7 w 138"/>
                <a:gd name="T10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8" h="78">
                  <a:moveTo>
                    <a:pt x="7" y="0"/>
                  </a:moveTo>
                  <a:cubicBezTo>
                    <a:pt x="6" y="2"/>
                    <a:pt x="6" y="5"/>
                    <a:pt x="5" y="7"/>
                  </a:cubicBezTo>
                  <a:cubicBezTo>
                    <a:pt x="0" y="31"/>
                    <a:pt x="15" y="54"/>
                    <a:pt x="38" y="59"/>
                  </a:cubicBezTo>
                  <a:cubicBezTo>
                    <a:pt x="49" y="61"/>
                    <a:pt x="49" y="61"/>
                    <a:pt x="49" y="61"/>
                  </a:cubicBezTo>
                  <a:cubicBezTo>
                    <a:pt x="138" y="78"/>
                    <a:pt x="138" y="78"/>
                    <a:pt x="138" y="78"/>
                  </a:cubicBezTo>
                  <a:cubicBezTo>
                    <a:pt x="135" y="77"/>
                    <a:pt x="135" y="77"/>
                    <a:pt x="135" y="77"/>
                  </a:cubicBezTo>
                  <a:cubicBezTo>
                    <a:pt x="135" y="77"/>
                    <a:pt x="135" y="77"/>
                    <a:pt x="135" y="77"/>
                  </a:cubicBezTo>
                  <a:cubicBezTo>
                    <a:pt x="132" y="75"/>
                    <a:pt x="132" y="75"/>
                    <a:pt x="132" y="75"/>
                  </a:cubicBezTo>
                  <a:cubicBezTo>
                    <a:pt x="128" y="73"/>
                    <a:pt x="128" y="73"/>
                    <a:pt x="128" y="73"/>
                  </a:cubicBezTo>
                  <a:cubicBezTo>
                    <a:pt x="125" y="71"/>
                    <a:pt x="125" y="71"/>
                    <a:pt x="125" y="71"/>
                  </a:cubicBezTo>
                  <a:cubicBezTo>
                    <a:pt x="122" y="69"/>
                    <a:pt x="122" y="69"/>
                    <a:pt x="122" y="69"/>
                  </a:cubicBezTo>
                  <a:cubicBezTo>
                    <a:pt x="119" y="68"/>
                    <a:pt x="119" y="68"/>
                    <a:pt x="119" y="68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09" y="62"/>
                    <a:pt x="109" y="62"/>
                    <a:pt x="109" y="62"/>
                  </a:cubicBezTo>
                  <a:cubicBezTo>
                    <a:pt x="106" y="60"/>
                    <a:pt x="106" y="60"/>
                    <a:pt x="106" y="60"/>
                  </a:cubicBezTo>
                  <a:cubicBezTo>
                    <a:pt x="103" y="58"/>
                    <a:pt x="103" y="58"/>
                    <a:pt x="103" y="58"/>
                  </a:cubicBezTo>
                  <a:cubicBezTo>
                    <a:pt x="99" y="57"/>
                    <a:pt x="99" y="57"/>
                    <a:pt x="99" y="57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84" y="47"/>
                    <a:pt x="84" y="47"/>
                    <a:pt x="84" y="47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77" y="43"/>
                    <a:pt x="77" y="43"/>
                    <a:pt x="77" y="43"/>
                  </a:cubicBezTo>
                  <a:cubicBezTo>
                    <a:pt x="74" y="41"/>
                    <a:pt x="74" y="41"/>
                    <a:pt x="74" y="41"/>
                  </a:cubicBezTo>
                  <a:cubicBezTo>
                    <a:pt x="71" y="40"/>
                    <a:pt x="71" y="40"/>
                    <a:pt x="71" y="40"/>
                  </a:cubicBezTo>
                  <a:cubicBezTo>
                    <a:pt x="71" y="40"/>
                    <a:pt x="71" y="40"/>
                    <a:pt x="71" y="40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61" y="34"/>
                    <a:pt x="61" y="34"/>
                    <a:pt x="61" y="34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2" y="28"/>
                    <a:pt x="52" y="28"/>
                    <a:pt x="52" y="28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CCAC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2635251" y="4448175"/>
              <a:ext cx="1676400" cy="915988"/>
            </a:xfrm>
            <a:custGeom>
              <a:avLst/>
              <a:gdLst>
                <a:gd name="T0" fmla="*/ 769 w 990"/>
                <a:gd name="T1" fmla="*/ 319 h 541"/>
                <a:gd name="T2" fmla="*/ 770 w 990"/>
                <a:gd name="T3" fmla="*/ 319 h 541"/>
                <a:gd name="T4" fmla="*/ 971 w 990"/>
                <a:gd name="T5" fmla="*/ 419 h 541"/>
                <a:gd name="T6" fmla="*/ 961 w 990"/>
                <a:gd name="T7" fmla="*/ 442 h 541"/>
                <a:gd name="T8" fmla="*/ 775 w 990"/>
                <a:gd name="T9" fmla="*/ 354 h 541"/>
                <a:gd name="T10" fmla="*/ 757 w 990"/>
                <a:gd name="T11" fmla="*/ 345 h 541"/>
                <a:gd name="T12" fmla="*/ 754 w 990"/>
                <a:gd name="T13" fmla="*/ 353 h 541"/>
                <a:gd name="T14" fmla="*/ 772 w 990"/>
                <a:gd name="T15" fmla="*/ 362 h 541"/>
                <a:gd name="T16" fmla="*/ 956 w 990"/>
                <a:gd name="T17" fmla="*/ 451 h 541"/>
                <a:gd name="T18" fmla="*/ 946 w 990"/>
                <a:gd name="T19" fmla="*/ 472 h 541"/>
                <a:gd name="T20" fmla="*/ 761 w 990"/>
                <a:gd name="T21" fmla="*/ 386 h 541"/>
                <a:gd name="T22" fmla="*/ 742 w 990"/>
                <a:gd name="T23" fmla="*/ 377 h 541"/>
                <a:gd name="T24" fmla="*/ 741 w 990"/>
                <a:gd name="T25" fmla="*/ 377 h 541"/>
                <a:gd name="T26" fmla="*/ 740 w 990"/>
                <a:gd name="T27" fmla="*/ 381 h 541"/>
                <a:gd name="T28" fmla="*/ 759 w 990"/>
                <a:gd name="T29" fmla="*/ 390 h 541"/>
                <a:gd name="T30" fmla="*/ 942 w 990"/>
                <a:gd name="T31" fmla="*/ 480 h 541"/>
                <a:gd name="T32" fmla="*/ 932 w 990"/>
                <a:gd name="T33" fmla="*/ 501 h 541"/>
                <a:gd name="T34" fmla="*/ 747 w 990"/>
                <a:gd name="T35" fmla="*/ 414 h 541"/>
                <a:gd name="T36" fmla="*/ 729 w 990"/>
                <a:gd name="T37" fmla="*/ 405 h 541"/>
                <a:gd name="T38" fmla="*/ 725 w 990"/>
                <a:gd name="T39" fmla="*/ 412 h 541"/>
                <a:gd name="T40" fmla="*/ 927 w 990"/>
                <a:gd name="T41" fmla="*/ 511 h 541"/>
                <a:gd name="T42" fmla="*/ 917 w 990"/>
                <a:gd name="T43" fmla="*/ 532 h 541"/>
                <a:gd name="T44" fmla="*/ 737 w 990"/>
                <a:gd name="T45" fmla="*/ 450 h 541"/>
                <a:gd name="T46" fmla="*/ 737 w 990"/>
                <a:gd name="T47" fmla="*/ 450 h 541"/>
                <a:gd name="T48" fmla="*/ 715 w 990"/>
                <a:gd name="T49" fmla="*/ 440 h 541"/>
                <a:gd name="T50" fmla="*/ 713 w 990"/>
                <a:gd name="T51" fmla="*/ 439 h 541"/>
                <a:gd name="T52" fmla="*/ 712 w 990"/>
                <a:gd name="T53" fmla="*/ 438 h 541"/>
                <a:gd name="T54" fmla="*/ 698 w 990"/>
                <a:gd name="T55" fmla="*/ 431 h 541"/>
                <a:gd name="T56" fmla="*/ 655 w 990"/>
                <a:gd name="T57" fmla="*/ 412 h 541"/>
                <a:gd name="T58" fmla="*/ 619 w 990"/>
                <a:gd name="T59" fmla="*/ 373 h 541"/>
                <a:gd name="T60" fmla="*/ 617 w 990"/>
                <a:gd name="T61" fmla="*/ 362 h 541"/>
                <a:gd name="T62" fmla="*/ 617 w 990"/>
                <a:gd name="T63" fmla="*/ 361 h 541"/>
                <a:gd name="T64" fmla="*/ 572 w 990"/>
                <a:gd name="T65" fmla="*/ 318 h 541"/>
                <a:gd name="T66" fmla="*/ 523 w 990"/>
                <a:gd name="T67" fmla="*/ 293 h 541"/>
                <a:gd name="T68" fmla="*/ 466 w 990"/>
                <a:gd name="T69" fmla="*/ 267 h 541"/>
                <a:gd name="T70" fmla="*/ 394 w 990"/>
                <a:gd name="T71" fmla="*/ 237 h 541"/>
                <a:gd name="T72" fmla="*/ 172 w 990"/>
                <a:gd name="T73" fmla="*/ 157 h 541"/>
                <a:gd name="T74" fmla="*/ 97 w 990"/>
                <a:gd name="T75" fmla="*/ 135 h 541"/>
                <a:gd name="T76" fmla="*/ 73 w 990"/>
                <a:gd name="T77" fmla="*/ 127 h 541"/>
                <a:gd name="T78" fmla="*/ 59 w 990"/>
                <a:gd name="T79" fmla="*/ 122 h 541"/>
                <a:gd name="T80" fmla="*/ 15 w 990"/>
                <a:gd name="T81" fmla="*/ 86 h 541"/>
                <a:gd name="T82" fmla="*/ 4 w 990"/>
                <a:gd name="T83" fmla="*/ 39 h 541"/>
                <a:gd name="T84" fmla="*/ 7 w 990"/>
                <a:gd name="T85" fmla="*/ 30 h 541"/>
                <a:gd name="T86" fmla="*/ 12 w 990"/>
                <a:gd name="T87" fmla="*/ 22 h 541"/>
                <a:gd name="T88" fmla="*/ 55 w 990"/>
                <a:gd name="T89" fmla="*/ 2 h 541"/>
                <a:gd name="T90" fmla="*/ 111 w 990"/>
                <a:gd name="T91" fmla="*/ 13 h 541"/>
                <a:gd name="T92" fmla="*/ 124 w 990"/>
                <a:gd name="T93" fmla="*/ 21 h 541"/>
                <a:gd name="T94" fmla="*/ 145 w 990"/>
                <a:gd name="T95" fmla="*/ 35 h 541"/>
                <a:gd name="T96" fmla="*/ 209 w 990"/>
                <a:gd name="T97" fmla="*/ 79 h 541"/>
                <a:gd name="T98" fmla="*/ 411 w 990"/>
                <a:gd name="T99" fmla="*/ 202 h 541"/>
                <a:gd name="T100" fmla="*/ 480 w 990"/>
                <a:gd name="T101" fmla="*/ 238 h 541"/>
                <a:gd name="T102" fmla="*/ 536 w 990"/>
                <a:gd name="T103" fmla="*/ 265 h 541"/>
                <a:gd name="T104" fmla="*/ 588 w 990"/>
                <a:gd name="T105" fmla="*/ 286 h 541"/>
                <a:gd name="T106" fmla="*/ 649 w 990"/>
                <a:gd name="T107" fmla="*/ 293 h 541"/>
                <a:gd name="T108" fmla="*/ 650 w 990"/>
                <a:gd name="T109" fmla="*/ 293 h 541"/>
                <a:gd name="T110" fmla="*/ 660 w 990"/>
                <a:gd name="T111" fmla="*/ 287 h 541"/>
                <a:gd name="T112" fmla="*/ 713 w 990"/>
                <a:gd name="T113" fmla="*/ 291 h 541"/>
                <a:gd name="T114" fmla="*/ 769 w 990"/>
                <a:gd name="T115" fmla="*/ 319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90" h="541">
                  <a:moveTo>
                    <a:pt x="769" y="319"/>
                  </a:moveTo>
                  <a:cubicBezTo>
                    <a:pt x="770" y="319"/>
                    <a:pt x="770" y="319"/>
                    <a:pt x="770" y="319"/>
                  </a:cubicBezTo>
                  <a:cubicBezTo>
                    <a:pt x="971" y="419"/>
                    <a:pt x="971" y="419"/>
                    <a:pt x="971" y="419"/>
                  </a:cubicBezTo>
                  <a:cubicBezTo>
                    <a:pt x="990" y="429"/>
                    <a:pt x="979" y="450"/>
                    <a:pt x="961" y="442"/>
                  </a:cubicBezTo>
                  <a:cubicBezTo>
                    <a:pt x="775" y="354"/>
                    <a:pt x="775" y="354"/>
                    <a:pt x="775" y="354"/>
                  </a:cubicBezTo>
                  <a:cubicBezTo>
                    <a:pt x="757" y="345"/>
                    <a:pt x="757" y="345"/>
                    <a:pt x="757" y="345"/>
                  </a:cubicBezTo>
                  <a:cubicBezTo>
                    <a:pt x="755" y="344"/>
                    <a:pt x="752" y="352"/>
                    <a:pt x="754" y="353"/>
                  </a:cubicBezTo>
                  <a:cubicBezTo>
                    <a:pt x="772" y="362"/>
                    <a:pt x="772" y="362"/>
                    <a:pt x="772" y="362"/>
                  </a:cubicBezTo>
                  <a:cubicBezTo>
                    <a:pt x="956" y="451"/>
                    <a:pt x="956" y="451"/>
                    <a:pt x="956" y="451"/>
                  </a:cubicBezTo>
                  <a:cubicBezTo>
                    <a:pt x="975" y="460"/>
                    <a:pt x="965" y="481"/>
                    <a:pt x="946" y="472"/>
                  </a:cubicBezTo>
                  <a:cubicBezTo>
                    <a:pt x="761" y="386"/>
                    <a:pt x="761" y="386"/>
                    <a:pt x="761" y="386"/>
                  </a:cubicBezTo>
                  <a:cubicBezTo>
                    <a:pt x="742" y="377"/>
                    <a:pt x="742" y="377"/>
                    <a:pt x="742" y="377"/>
                  </a:cubicBezTo>
                  <a:cubicBezTo>
                    <a:pt x="742" y="377"/>
                    <a:pt x="741" y="376"/>
                    <a:pt x="741" y="377"/>
                  </a:cubicBezTo>
                  <a:cubicBezTo>
                    <a:pt x="740" y="377"/>
                    <a:pt x="738" y="380"/>
                    <a:pt x="740" y="381"/>
                  </a:cubicBezTo>
                  <a:cubicBezTo>
                    <a:pt x="759" y="390"/>
                    <a:pt x="759" y="390"/>
                    <a:pt x="759" y="390"/>
                  </a:cubicBezTo>
                  <a:cubicBezTo>
                    <a:pt x="942" y="480"/>
                    <a:pt x="942" y="480"/>
                    <a:pt x="942" y="480"/>
                  </a:cubicBezTo>
                  <a:cubicBezTo>
                    <a:pt x="961" y="490"/>
                    <a:pt x="951" y="510"/>
                    <a:pt x="932" y="501"/>
                  </a:cubicBezTo>
                  <a:cubicBezTo>
                    <a:pt x="747" y="414"/>
                    <a:pt x="747" y="414"/>
                    <a:pt x="747" y="414"/>
                  </a:cubicBezTo>
                  <a:cubicBezTo>
                    <a:pt x="729" y="405"/>
                    <a:pt x="729" y="405"/>
                    <a:pt x="729" y="405"/>
                  </a:cubicBezTo>
                  <a:cubicBezTo>
                    <a:pt x="727" y="404"/>
                    <a:pt x="723" y="411"/>
                    <a:pt x="725" y="412"/>
                  </a:cubicBezTo>
                  <a:cubicBezTo>
                    <a:pt x="927" y="511"/>
                    <a:pt x="927" y="511"/>
                    <a:pt x="927" y="511"/>
                  </a:cubicBezTo>
                  <a:cubicBezTo>
                    <a:pt x="946" y="520"/>
                    <a:pt x="936" y="541"/>
                    <a:pt x="917" y="532"/>
                  </a:cubicBezTo>
                  <a:cubicBezTo>
                    <a:pt x="737" y="450"/>
                    <a:pt x="737" y="450"/>
                    <a:pt x="737" y="450"/>
                  </a:cubicBezTo>
                  <a:cubicBezTo>
                    <a:pt x="737" y="450"/>
                    <a:pt x="737" y="450"/>
                    <a:pt x="737" y="450"/>
                  </a:cubicBezTo>
                  <a:cubicBezTo>
                    <a:pt x="715" y="440"/>
                    <a:pt x="715" y="440"/>
                    <a:pt x="715" y="440"/>
                  </a:cubicBezTo>
                  <a:cubicBezTo>
                    <a:pt x="713" y="439"/>
                    <a:pt x="713" y="439"/>
                    <a:pt x="713" y="439"/>
                  </a:cubicBezTo>
                  <a:cubicBezTo>
                    <a:pt x="712" y="438"/>
                    <a:pt x="712" y="438"/>
                    <a:pt x="712" y="438"/>
                  </a:cubicBezTo>
                  <a:cubicBezTo>
                    <a:pt x="698" y="431"/>
                    <a:pt x="698" y="431"/>
                    <a:pt x="698" y="431"/>
                  </a:cubicBezTo>
                  <a:cubicBezTo>
                    <a:pt x="655" y="412"/>
                    <a:pt x="655" y="412"/>
                    <a:pt x="655" y="412"/>
                  </a:cubicBezTo>
                  <a:cubicBezTo>
                    <a:pt x="637" y="404"/>
                    <a:pt x="624" y="394"/>
                    <a:pt x="619" y="373"/>
                  </a:cubicBezTo>
                  <a:cubicBezTo>
                    <a:pt x="617" y="362"/>
                    <a:pt x="617" y="362"/>
                    <a:pt x="617" y="362"/>
                  </a:cubicBezTo>
                  <a:cubicBezTo>
                    <a:pt x="617" y="361"/>
                    <a:pt x="617" y="361"/>
                    <a:pt x="617" y="361"/>
                  </a:cubicBezTo>
                  <a:cubicBezTo>
                    <a:pt x="617" y="346"/>
                    <a:pt x="583" y="325"/>
                    <a:pt x="572" y="318"/>
                  </a:cubicBezTo>
                  <a:cubicBezTo>
                    <a:pt x="556" y="309"/>
                    <a:pt x="540" y="301"/>
                    <a:pt x="523" y="293"/>
                  </a:cubicBezTo>
                  <a:cubicBezTo>
                    <a:pt x="504" y="284"/>
                    <a:pt x="485" y="275"/>
                    <a:pt x="466" y="267"/>
                  </a:cubicBezTo>
                  <a:cubicBezTo>
                    <a:pt x="442" y="257"/>
                    <a:pt x="418" y="247"/>
                    <a:pt x="394" y="237"/>
                  </a:cubicBezTo>
                  <a:cubicBezTo>
                    <a:pt x="322" y="206"/>
                    <a:pt x="247" y="180"/>
                    <a:pt x="172" y="157"/>
                  </a:cubicBezTo>
                  <a:cubicBezTo>
                    <a:pt x="147" y="149"/>
                    <a:pt x="122" y="142"/>
                    <a:pt x="97" y="135"/>
                  </a:cubicBezTo>
                  <a:cubicBezTo>
                    <a:pt x="89" y="132"/>
                    <a:pt x="81" y="130"/>
                    <a:pt x="73" y="127"/>
                  </a:cubicBezTo>
                  <a:cubicBezTo>
                    <a:pt x="69" y="126"/>
                    <a:pt x="63" y="124"/>
                    <a:pt x="59" y="122"/>
                  </a:cubicBezTo>
                  <a:cubicBezTo>
                    <a:pt x="42" y="114"/>
                    <a:pt x="26" y="102"/>
                    <a:pt x="15" y="86"/>
                  </a:cubicBezTo>
                  <a:cubicBezTo>
                    <a:pt x="6" y="72"/>
                    <a:pt x="0" y="56"/>
                    <a:pt x="4" y="39"/>
                  </a:cubicBezTo>
                  <a:cubicBezTo>
                    <a:pt x="5" y="36"/>
                    <a:pt x="6" y="33"/>
                    <a:pt x="7" y="30"/>
                  </a:cubicBezTo>
                  <a:cubicBezTo>
                    <a:pt x="9" y="28"/>
                    <a:pt x="10" y="25"/>
                    <a:pt x="12" y="22"/>
                  </a:cubicBezTo>
                  <a:cubicBezTo>
                    <a:pt x="23" y="9"/>
                    <a:pt x="39" y="3"/>
                    <a:pt x="55" y="2"/>
                  </a:cubicBezTo>
                  <a:cubicBezTo>
                    <a:pt x="74" y="0"/>
                    <a:pt x="94" y="5"/>
                    <a:pt x="111" y="13"/>
                  </a:cubicBezTo>
                  <a:cubicBezTo>
                    <a:pt x="116" y="15"/>
                    <a:pt x="120" y="18"/>
                    <a:pt x="124" y="21"/>
                  </a:cubicBezTo>
                  <a:cubicBezTo>
                    <a:pt x="131" y="25"/>
                    <a:pt x="138" y="30"/>
                    <a:pt x="145" y="35"/>
                  </a:cubicBezTo>
                  <a:cubicBezTo>
                    <a:pt x="166" y="50"/>
                    <a:pt x="187" y="64"/>
                    <a:pt x="209" y="79"/>
                  </a:cubicBezTo>
                  <a:cubicBezTo>
                    <a:pt x="275" y="123"/>
                    <a:pt x="342" y="164"/>
                    <a:pt x="411" y="202"/>
                  </a:cubicBezTo>
                  <a:cubicBezTo>
                    <a:pt x="434" y="214"/>
                    <a:pt x="457" y="226"/>
                    <a:pt x="480" y="238"/>
                  </a:cubicBezTo>
                  <a:cubicBezTo>
                    <a:pt x="498" y="247"/>
                    <a:pt x="517" y="257"/>
                    <a:pt x="536" y="265"/>
                  </a:cubicBezTo>
                  <a:cubicBezTo>
                    <a:pt x="553" y="273"/>
                    <a:pt x="570" y="280"/>
                    <a:pt x="588" y="286"/>
                  </a:cubicBezTo>
                  <a:cubicBezTo>
                    <a:pt x="600" y="291"/>
                    <a:pt x="638" y="303"/>
                    <a:pt x="649" y="293"/>
                  </a:cubicBezTo>
                  <a:cubicBezTo>
                    <a:pt x="650" y="293"/>
                    <a:pt x="650" y="293"/>
                    <a:pt x="650" y="293"/>
                  </a:cubicBezTo>
                  <a:cubicBezTo>
                    <a:pt x="660" y="287"/>
                    <a:pt x="660" y="287"/>
                    <a:pt x="660" y="287"/>
                  </a:cubicBezTo>
                  <a:cubicBezTo>
                    <a:pt x="679" y="278"/>
                    <a:pt x="695" y="282"/>
                    <a:pt x="713" y="291"/>
                  </a:cubicBezTo>
                  <a:lnTo>
                    <a:pt x="769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2635251" y="4448175"/>
              <a:ext cx="735013" cy="417513"/>
            </a:xfrm>
            <a:custGeom>
              <a:avLst/>
              <a:gdLst>
                <a:gd name="T0" fmla="*/ 419 w 434"/>
                <a:gd name="T1" fmla="*/ 247 h 247"/>
                <a:gd name="T2" fmla="*/ 394 w 434"/>
                <a:gd name="T3" fmla="*/ 237 h 247"/>
                <a:gd name="T4" fmla="*/ 172 w 434"/>
                <a:gd name="T5" fmla="*/ 157 h 247"/>
                <a:gd name="T6" fmla="*/ 97 w 434"/>
                <a:gd name="T7" fmla="*/ 135 h 247"/>
                <a:gd name="T8" fmla="*/ 73 w 434"/>
                <a:gd name="T9" fmla="*/ 127 h 247"/>
                <a:gd name="T10" fmla="*/ 59 w 434"/>
                <a:gd name="T11" fmla="*/ 122 h 247"/>
                <a:gd name="T12" fmla="*/ 15 w 434"/>
                <a:gd name="T13" fmla="*/ 86 h 247"/>
                <a:gd name="T14" fmla="*/ 4 w 434"/>
                <a:gd name="T15" fmla="*/ 39 h 247"/>
                <a:gd name="T16" fmla="*/ 7 w 434"/>
                <a:gd name="T17" fmla="*/ 30 h 247"/>
                <a:gd name="T18" fmla="*/ 12 w 434"/>
                <a:gd name="T19" fmla="*/ 22 h 247"/>
                <a:gd name="T20" fmla="*/ 55 w 434"/>
                <a:gd name="T21" fmla="*/ 2 h 247"/>
                <a:gd name="T22" fmla="*/ 111 w 434"/>
                <a:gd name="T23" fmla="*/ 13 h 247"/>
                <a:gd name="T24" fmla="*/ 124 w 434"/>
                <a:gd name="T25" fmla="*/ 21 h 247"/>
                <a:gd name="T26" fmla="*/ 145 w 434"/>
                <a:gd name="T27" fmla="*/ 35 h 247"/>
                <a:gd name="T28" fmla="*/ 209 w 434"/>
                <a:gd name="T29" fmla="*/ 79 h 247"/>
                <a:gd name="T30" fmla="*/ 411 w 434"/>
                <a:gd name="T31" fmla="*/ 202 h 247"/>
                <a:gd name="T32" fmla="*/ 434 w 434"/>
                <a:gd name="T33" fmla="*/ 214 h 247"/>
                <a:gd name="T34" fmla="*/ 428 w 434"/>
                <a:gd name="T35" fmla="*/ 229 h 247"/>
                <a:gd name="T36" fmla="*/ 419 w 434"/>
                <a:gd name="T37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4" h="247">
                  <a:moveTo>
                    <a:pt x="419" y="247"/>
                  </a:moveTo>
                  <a:cubicBezTo>
                    <a:pt x="411" y="244"/>
                    <a:pt x="403" y="240"/>
                    <a:pt x="394" y="237"/>
                  </a:cubicBezTo>
                  <a:cubicBezTo>
                    <a:pt x="322" y="206"/>
                    <a:pt x="247" y="180"/>
                    <a:pt x="172" y="157"/>
                  </a:cubicBezTo>
                  <a:cubicBezTo>
                    <a:pt x="147" y="149"/>
                    <a:pt x="122" y="142"/>
                    <a:pt x="97" y="135"/>
                  </a:cubicBezTo>
                  <a:cubicBezTo>
                    <a:pt x="89" y="132"/>
                    <a:pt x="81" y="130"/>
                    <a:pt x="73" y="127"/>
                  </a:cubicBezTo>
                  <a:cubicBezTo>
                    <a:pt x="69" y="126"/>
                    <a:pt x="63" y="124"/>
                    <a:pt x="59" y="122"/>
                  </a:cubicBezTo>
                  <a:cubicBezTo>
                    <a:pt x="42" y="114"/>
                    <a:pt x="26" y="102"/>
                    <a:pt x="15" y="86"/>
                  </a:cubicBezTo>
                  <a:cubicBezTo>
                    <a:pt x="6" y="72"/>
                    <a:pt x="0" y="56"/>
                    <a:pt x="4" y="39"/>
                  </a:cubicBezTo>
                  <a:cubicBezTo>
                    <a:pt x="5" y="36"/>
                    <a:pt x="6" y="33"/>
                    <a:pt x="7" y="30"/>
                  </a:cubicBezTo>
                  <a:cubicBezTo>
                    <a:pt x="9" y="28"/>
                    <a:pt x="10" y="25"/>
                    <a:pt x="12" y="22"/>
                  </a:cubicBezTo>
                  <a:cubicBezTo>
                    <a:pt x="23" y="9"/>
                    <a:pt x="39" y="3"/>
                    <a:pt x="55" y="2"/>
                  </a:cubicBezTo>
                  <a:cubicBezTo>
                    <a:pt x="74" y="0"/>
                    <a:pt x="94" y="5"/>
                    <a:pt x="111" y="13"/>
                  </a:cubicBezTo>
                  <a:cubicBezTo>
                    <a:pt x="116" y="15"/>
                    <a:pt x="120" y="18"/>
                    <a:pt x="124" y="21"/>
                  </a:cubicBezTo>
                  <a:cubicBezTo>
                    <a:pt x="131" y="25"/>
                    <a:pt x="138" y="30"/>
                    <a:pt x="145" y="35"/>
                  </a:cubicBezTo>
                  <a:cubicBezTo>
                    <a:pt x="166" y="50"/>
                    <a:pt x="187" y="64"/>
                    <a:pt x="209" y="79"/>
                  </a:cubicBezTo>
                  <a:cubicBezTo>
                    <a:pt x="275" y="123"/>
                    <a:pt x="342" y="164"/>
                    <a:pt x="411" y="202"/>
                  </a:cubicBezTo>
                  <a:cubicBezTo>
                    <a:pt x="419" y="206"/>
                    <a:pt x="427" y="210"/>
                    <a:pt x="434" y="214"/>
                  </a:cubicBezTo>
                  <a:cubicBezTo>
                    <a:pt x="432" y="219"/>
                    <a:pt x="430" y="224"/>
                    <a:pt x="428" y="229"/>
                  </a:cubicBezTo>
                  <a:cubicBezTo>
                    <a:pt x="425" y="235"/>
                    <a:pt x="422" y="241"/>
                    <a:pt x="419" y="247"/>
                  </a:cubicBezTo>
                  <a:close/>
                </a:path>
              </a:pathLst>
            </a:custGeom>
            <a:solidFill>
              <a:srgbClr val="403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2744788" y="4468812"/>
              <a:ext cx="596900" cy="355600"/>
            </a:xfrm>
            <a:custGeom>
              <a:avLst/>
              <a:gdLst>
                <a:gd name="T0" fmla="*/ 351 w 353"/>
                <a:gd name="T1" fmla="*/ 210 h 210"/>
                <a:gd name="T2" fmla="*/ 23 w 353"/>
                <a:gd name="T3" fmla="*/ 36 h 210"/>
                <a:gd name="T4" fmla="*/ 34 w 353"/>
                <a:gd name="T5" fmla="*/ 13 h 210"/>
                <a:gd name="T6" fmla="*/ 351 w 353"/>
                <a:gd name="T7" fmla="*/ 202 h 210"/>
                <a:gd name="T8" fmla="*/ 353 w 353"/>
                <a:gd name="T9" fmla="*/ 203 h 210"/>
                <a:gd name="T10" fmla="*/ 351 w 353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" h="210">
                  <a:moveTo>
                    <a:pt x="351" y="210"/>
                  </a:moveTo>
                  <a:cubicBezTo>
                    <a:pt x="232" y="154"/>
                    <a:pt x="125" y="92"/>
                    <a:pt x="23" y="36"/>
                  </a:cubicBezTo>
                  <a:cubicBezTo>
                    <a:pt x="0" y="23"/>
                    <a:pt x="10" y="0"/>
                    <a:pt x="34" y="13"/>
                  </a:cubicBezTo>
                  <a:cubicBezTo>
                    <a:pt x="139" y="83"/>
                    <a:pt x="238" y="150"/>
                    <a:pt x="351" y="202"/>
                  </a:cubicBezTo>
                  <a:cubicBezTo>
                    <a:pt x="352" y="203"/>
                    <a:pt x="353" y="203"/>
                    <a:pt x="353" y="203"/>
                  </a:cubicBezTo>
                  <a:lnTo>
                    <a:pt x="351" y="210"/>
                  </a:lnTo>
                  <a:close/>
                </a:path>
              </a:pathLst>
            </a:custGeom>
            <a:solidFill>
              <a:srgbClr val="6359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992313" y="5586412"/>
              <a:ext cx="1168400" cy="1476375"/>
            </a:xfrm>
            <a:custGeom>
              <a:avLst/>
              <a:gdLst>
                <a:gd name="T0" fmla="*/ 391 w 736"/>
                <a:gd name="T1" fmla="*/ 930 h 930"/>
                <a:gd name="T2" fmla="*/ 736 w 736"/>
                <a:gd name="T3" fmla="*/ 146 h 930"/>
                <a:gd name="T4" fmla="*/ 405 w 736"/>
                <a:gd name="T5" fmla="*/ 0 h 930"/>
                <a:gd name="T6" fmla="*/ 0 w 736"/>
                <a:gd name="T7" fmla="*/ 930 h 930"/>
                <a:gd name="T8" fmla="*/ 391 w 736"/>
                <a:gd name="T9" fmla="*/ 93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6" h="930">
                  <a:moveTo>
                    <a:pt x="391" y="930"/>
                  </a:moveTo>
                  <a:lnTo>
                    <a:pt x="736" y="146"/>
                  </a:lnTo>
                  <a:lnTo>
                    <a:pt x="405" y="0"/>
                  </a:lnTo>
                  <a:lnTo>
                    <a:pt x="0" y="930"/>
                  </a:lnTo>
                  <a:lnTo>
                    <a:pt x="391" y="930"/>
                  </a:lnTo>
                  <a:close/>
                </a:path>
              </a:pathLst>
            </a:custGeom>
            <a:solidFill>
              <a:srgbClr val="FFC6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3140076" y="4841875"/>
              <a:ext cx="460375" cy="525463"/>
            </a:xfrm>
            <a:custGeom>
              <a:avLst/>
              <a:gdLst>
                <a:gd name="T0" fmla="*/ 21 w 272"/>
                <a:gd name="T1" fmla="*/ 290 h 310"/>
                <a:gd name="T2" fmla="*/ 21 w 272"/>
                <a:gd name="T3" fmla="*/ 290 h 310"/>
                <a:gd name="T4" fmla="*/ 93 w 272"/>
                <a:gd name="T5" fmla="*/ 288 h 310"/>
                <a:gd name="T6" fmla="*/ 254 w 272"/>
                <a:gd name="T7" fmla="*/ 92 h 310"/>
                <a:gd name="T8" fmla="*/ 251 w 272"/>
                <a:gd name="T9" fmla="*/ 19 h 310"/>
                <a:gd name="T10" fmla="*/ 179 w 272"/>
                <a:gd name="T11" fmla="*/ 21 h 310"/>
                <a:gd name="T12" fmla="*/ 18 w 272"/>
                <a:gd name="T13" fmla="*/ 218 h 310"/>
                <a:gd name="T14" fmla="*/ 21 w 272"/>
                <a:gd name="T15" fmla="*/ 29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310">
                  <a:moveTo>
                    <a:pt x="21" y="290"/>
                  </a:moveTo>
                  <a:cubicBezTo>
                    <a:pt x="21" y="290"/>
                    <a:pt x="21" y="290"/>
                    <a:pt x="21" y="290"/>
                  </a:cubicBezTo>
                  <a:cubicBezTo>
                    <a:pt x="41" y="309"/>
                    <a:pt x="75" y="310"/>
                    <a:pt x="93" y="288"/>
                  </a:cubicBezTo>
                  <a:cubicBezTo>
                    <a:pt x="254" y="92"/>
                    <a:pt x="254" y="92"/>
                    <a:pt x="254" y="92"/>
                  </a:cubicBezTo>
                  <a:cubicBezTo>
                    <a:pt x="271" y="70"/>
                    <a:pt x="272" y="39"/>
                    <a:pt x="251" y="19"/>
                  </a:cubicBezTo>
                  <a:cubicBezTo>
                    <a:pt x="231" y="0"/>
                    <a:pt x="198" y="1"/>
                    <a:pt x="179" y="21"/>
                  </a:cubicBezTo>
                  <a:cubicBezTo>
                    <a:pt x="18" y="218"/>
                    <a:pt x="18" y="218"/>
                    <a:pt x="18" y="218"/>
                  </a:cubicBezTo>
                  <a:cubicBezTo>
                    <a:pt x="1" y="239"/>
                    <a:pt x="0" y="271"/>
                    <a:pt x="21" y="290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12" name="组合 211"/>
          <p:cNvGrpSpPr/>
          <p:nvPr/>
        </p:nvGrpSpPr>
        <p:grpSpPr>
          <a:xfrm>
            <a:off x="7713321" y="4332287"/>
            <a:ext cx="2238375" cy="2730501"/>
            <a:chOff x="7794626" y="4332287"/>
            <a:chExt cx="2238375" cy="2730501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9305926" y="6577012"/>
              <a:ext cx="727075" cy="485775"/>
            </a:xfrm>
            <a:custGeom>
              <a:avLst/>
              <a:gdLst>
                <a:gd name="T0" fmla="*/ 345 w 458"/>
                <a:gd name="T1" fmla="*/ 0 h 306"/>
                <a:gd name="T2" fmla="*/ 0 w 458"/>
                <a:gd name="T3" fmla="*/ 0 h 306"/>
                <a:gd name="T4" fmla="*/ 113 w 458"/>
                <a:gd name="T5" fmla="*/ 306 h 306"/>
                <a:gd name="T6" fmla="*/ 458 w 458"/>
                <a:gd name="T7" fmla="*/ 306 h 306"/>
                <a:gd name="T8" fmla="*/ 345 w 458"/>
                <a:gd name="T9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8" h="306">
                  <a:moveTo>
                    <a:pt x="345" y="0"/>
                  </a:moveTo>
                  <a:lnTo>
                    <a:pt x="0" y="0"/>
                  </a:lnTo>
                  <a:lnTo>
                    <a:pt x="113" y="306"/>
                  </a:lnTo>
                  <a:lnTo>
                    <a:pt x="458" y="306"/>
                  </a:lnTo>
                  <a:lnTo>
                    <a:pt x="34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8509001" y="4637087"/>
              <a:ext cx="1344613" cy="1939925"/>
            </a:xfrm>
            <a:custGeom>
              <a:avLst/>
              <a:gdLst>
                <a:gd name="T0" fmla="*/ 272 w 794"/>
                <a:gd name="T1" fmla="*/ 0 h 1145"/>
                <a:gd name="T2" fmla="*/ 267 w 794"/>
                <a:gd name="T3" fmla="*/ 0 h 1145"/>
                <a:gd name="T4" fmla="*/ 65 w 794"/>
                <a:gd name="T5" fmla="*/ 26 h 1145"/>
                <a:gd name="T6" fmla="*/ 32 w 794"/>
                <a:gd name="T7" fmla="*/ 67 h 1145"/>
                <a:gd name="T8" fmla="*/ 10 w 794"/>
                <a:gd name="T9" fmla="*/ 65 h 1145"/>
                <a:gd name="T10" fmla="*/ 0 w 794"/>
                <a:gd name="T11" fmla="*/ 116 h 1145"/>
                <a:gd name="T12" fmla="*/ 69 w 794"/>
                <a:gd name="T13" fmla="*/ 123 h 1145"/>
                <a:gd name="T14" fmla="*/ 68 w 794"/>
                <a:gd name="T15" fmla="*/ 124 h 1145"/>
                <a:gd name="T16" fmla="*/ 65 w 794"/>
                <a:gd name="T17" fmla="*/ 127 h 1145"/>
                <a:gd name="T18" fmla="*/ 42 w 794"/>
                <a:gd name="T19" fmla="*/ 173 h 1145"/>
                <a:gd name="T20" fmla="*/ 81 w 794"/>
                <a:gd name="T21" fmla="*/ 202 h 1145"/>
                <a:gd name="T22" fmla="*/ 92 w 794"/>
                <a:gd name="T23" fmla="*/ 215 h 1145"/>
                <a:gd name="T24" fmla="*/ 93 w 794"/>
                <a:gd name="T25" fmla="*/ 243 h 1145"/>
                <a:gd name="T26" fmla="*/ 129 w 794"/>
                <a:gd name="T27" fmla="*/ 266 h 1145"/>
                <a:gd name="T28" fmla="*/ 136 w 794"/>
                <a:gd name="T29" fmla="*/ 265 h 1145"/>
                <a:gd name="T30" fmla="*/ 145 w 794"/>
                <a:gd name="T31" fmla="*/ 275 h 1145"/>
                <a:gd name="T32" fmla="*/ 152 w 794"/>
                <a:gd name="T33" fmla="*/ 314 h 1145"/>
                <a:gd name="T34" fmla="*/ 181 w 794"/>
                <a:gd name="T35" fmla="*/ 327 h 1145"/>
                <a:gd name="T36" fmla="*/ 190 w 794"/>
                <a:gd name="T37" fmla="*/ 326 h 1145"/>
                <a:gd name="T38" fmla="*/ 202 w 794"/>
                <a:gd name="T39" fmla="*/ 340 h 1145"/>
                <a:gd name="T40" fmla="*/ 226 w 794"/>
                <a:gd name="T41" fmla="*/ 444 h 1145"/>
                <a:gd name="T42" fmla="*/ 292 w 794"/>
                <a:gd name="T43" fmla="*/ 508 h 1145"/>
                <a:gd name="T44" fmla="*/ 265 w 794"/>
                <a:gd name="T45" fmla="*/ 517 h 1145"/>
                <a:gd name="T46" fmla="*/ 292 w 794"/>
                <a:gd name="T47" fmla="*/ 591 h 1145"/>
                <a:gd name="T48" fmla="*/ 268 w 794"/>
                <a:gd name="T49" fmla="*/ 599 h 1145"/>
                <a:gd name="T50" fmla="*/ 471 w 794"/>
                <a:gd name="T51" fmla="*/ 1145 h 1145"/>
                <a:gd name="T52" fmla="*/ 794 w 794"/>
                <a:gd name="T53" fmla="*/ 1145 h 1145"/>
                <a:gd name="T54" fmla="*/ 553 w 794"/>
                <a:gd name="T55" fmla="*/ 495 h 1145"/>
                <a:gd name="T56" fmla="*/ 529 w 794"/>
                <a:gd name="T57" fmla="*/ 504 h 1145"/>
                <a:gd name="T58" fmla="*/ 502 w 794"/>
                <a:gd name="T59" fmla="*/ 430 h 1145"/>
                <a:gd name="T60" fmla="*/ 484 w 794"/>
                <a:gd name="T61" fmla="*/ 437 h 1145"/>
                <a:gd name="T62" fmla="*/ 458 w 794"/>
                <a:gd name="T63" fmla="*/ 364 h 1145"/>
                <a:gd name="T64" fmla="*/ 470 w 794"/>
                <a:gd name="T65" fmla="*/ 115 h 1145"/>
                <a:gd name="T66" fmla="*/ 448 w 794"/>
                <a:gd name="T67" fmla="*/ 85 h 1145"/>
                <a:gd name="T68" fmla="*/ 300 w 794"/>
                <a:gd name="T69" fmla="*/ 7 h 1145"/>
                <a:gd name="T70" fmla="*/ 284 w 794"/>
                <a:gd name="T71" fmla="*/ 2 h 1145"/>
                <a:gd name="T72" fmla="*/ 272 w 794"/>
                <a:gd name="T73" fmla="*/ 0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94" h="1145">
                  <a:moveTo>
                    <a:pt x="272" y="0"/>
                  </a:moveTo>
                  <a:cubicBezTo>
                    <a:pt x="270" y="0"/>
                    <a:pt x="269" y="0"/>
                    <a:pt x="267" y="0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44" y="28"/>
                    <a:pt x="30" y="47"/>
                    <a:pt x="32" y="67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7" y="82"/>
                    <a:pt x="4" y="99"/>
                    <a:pt x="0" y="116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7" y="125"/>
                    <a:pt x="66" y="126"/>
                    <a:pt x="65" y="127"/>
                  </a:cubicBezTo>
                  <a:cubicBezTo>
                    <a:pt x="47" y="134"/>
                    <a:pt x="37" y="154"/>
                    <a:pt x="42" y="173"/>
                  </a:cubicBezTo>
                  <a:cubicBezTo>
                    <a:pt x="47" y="191"/>
                    <a:pt x="63" y="202"/>
                    <a:pt x="81" y="202"/>
                  </a:cubicBezTo>
                  <a:cubicBezTo>
                    <a:pt x="92" y="215"/>
                    <a:pt x="92" y="215"/>
                    <a:pt x="92" y="215"/>
                  </a:cubicBezTo>
                  <a:cubicBezTo>
                    <a:pt x="89" y="224"/>
                    <a:pt x="89" y="234"/>
                    <a:pt x="93" y="243"/>
                  </a:cubicBezTo>
                  <a:cubicBezTo>
                    <a:pt x="100" y="258"/>
                    <a:pt x="114" y="266"/>
                    <a:pt x="129" y="266"/>
                  </a:cubicBezTo>
                  <a:cubicBezTo>
                    <a:pt x="131" y="266"/>
                    <a:pt x="134" y="266"/>
                    <a:pt x="136" y="265"/>
                  </a:cubicBezTo>
                  <a:cubicBezTo>
                    <a:pt x="145" y="275"/>
                    <a:pt x="145" y="275"/>
                    <a:pt x="145" y="275"/>
                  </a:cubicBezTo>
                  <a:cubicBezTo>
                    <a:pt x="140" y="288"/>
                    <a:pt x="142" y="303"/>
                    <a:pt x="152" y="314"/>
                  </a:cubicBezTo>
                  <a:cubicBezTo>
                    <a:pt x="159" y="323"/>
                    <a:pt x="170" y="327"/>
                    <a:pt x="181" y="327"/>
                  </a:cubicBezTo>
                  <a:cubicBezTo>
                    <a:pt x="184" y="327"/>
                    <a:pt x="187" y="327"/>
                    <a:pt x="190" y="326"/>
                  </a:cubicBezTo>
                  <a:cubicBezTo>
                    <a:pt x="202" y="340"/>
                    <a:pt x="202" y="340"/>
                    <a:pt x="202" y="340"/>
                  </a:cubicBezTo>
                  <a:cubicBezTo>
                    <a:pt x="197" y="371"/>
                    <a:pt x="202" y="409"/>
                    <a:pt x="226" y="444"/>
                  </a:cubicBezTo>
                  <a:cubicBezTo>
                    <a:pt x="245" y="472"/>
                    <a:pt x="268" y="494"/>
                    <a:pt x="292" y="508"/>
                  </a:cubicBezTo>
                  <a:cubicBezTo>
                    <a:pt x="265" y="517"/>
                    <a:pt x="265" y="517"/>
                    <a:pt x="265" y="517"/>
                  </a:cubicBezTo>
                  <a:cubicBezTo>
                    <a:pt x="292" y="591"/>
                    <a:pt x="292" y="591"/>
                    <a:pt x="292" y="591"/>
                  </a:cubicBezTo>
                  <a:cubicBezTo>
                    <a:pt x="268" y="599"/>
                    <a:pt x="268" y="599"/>
                    <a:pt x="268" y="599"/>
                  </a:cubicBezTo>
                  <a:cubicBezTo>
                    <a:pt x="471" y="1145"/>
                    <a:pt x="471" y="1145"/>
                    <a:pt x="471" y="1145"/>
                  </a:cubicBezTo>
                  <a:cubicBezTo>
                    <a:pt x="794" y="1145"/>
                    <a:pt x="794" y="1145"/>
                    <a:pt x="794" y="1145"/>
                  </a:cubicBezTo>
                  <a:cubicBezTo>
                    <a:pt x="553" y="495"/>
                    <a:pt x="553" y="495"/>
                    <a:pt x="553" y="495"/>
                  </a:cubicBezTo>
                  <a:cubicBezTo>
                    <a:pt x="529" y="504"/>
                    <a:pt x="529" y="504"/>
                    <a:pt x="529" y="504"/>
                  </a:cubicBezTo>
                  <a:cubicBezTo>
                    <a:pt x="502" y="430"/>
                    <a:pt x="502" y="430"/>
                    <a:pt x="502" y="430"/>
                  </a:cubicBezTo>
                  <a:cubicBezTo>
                    <a:pt x="484" y="437"/>
                    <a:pt x="484" y="437"/>
                    <a:pt x="484" y="437"/>
                  </a:cubicBezTo>
                  <a:cubicBezTo>
                    <a:pt x="458" y="364"/>
                    <a:pt x="458" y="364"/>
                    <a:pt x="458" y="364"/>
                  </a:cubicBezTo>
                  <a:cubicBezTo>
                    <a:pt x="470" y="115"/>
                    <a:pt x="470" y="115"/>
                    <a:pt x="470" y="115"/>
                  </a:cubicBezTo>
                  <a:cubicBezTo>
                    <a:pt x="468" y="101"/>
                    <a:pt x="459" y="91"/>
                    <a:pt x="448" y="85"/>
                  </a:cubicBezTo>
                  <a:cubicBezTo>
                    <a:pt x="300" y="7"/>
                    <a:pt x="300" y="7"/>
                    <a:pt x="300" y="7"/>
                  </a:cubicBezTo>
                  <a:cubicBezTo>
                    <a:pt x="295" y="4"/>
                    <a:pt x="290" y="2"/>
                    <a:pt x="284" y="2"/>
                  </a:cubicBezTo>
                  <a:cubicBezTo>
                    <a:pt x="280" y="1"/>
                    <a:pt x="276" y="0"/>
                    <a:pt x="272" y="0"/>
                  </a:cubicBezTo>
                </a:path>
              </a:pathLst>
            </a:custGeom>
            <a:solidFill>
              <a:srgbClr val="3B2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8150226" y="4460875"/>
              <a:ext cx="374650" cy="595313"/>
            </a:xfrm>
            <a:custGeom>
              <a:avLst/>
              <a:gdLst>
                <a:gd name="T0" fmla="*/ 14 w 222"/>
                <a:gd name="T1" fmla="*/ 350 h 351"/>
                <a:gd name="T2" fmla="*/ 23 w 222"/>
                <a:gd name="T3" fmla="*/ 351 h 351"/>
                <a:gd name="T4" fmla="*/ 29 w 222"/>
                <a:gd name="T5" fmla="*/ 351 h 351"/>
                <a:gd name="T6" fmla="*/ 36 w 222"/>
                <a:gd name="T7" fmla="*/ 351 h 351"/>
                <a:gd name="T8" fmla="*/ 42 w 222"/>
                <a:gd name="T9" fmla="*/ 351 h 351"/>
                <a:gd name="T10" fmla="*/ 49 w 222"/>
                <a:gd name="T11" fmla="*/ 351 h 351"/>
                <a:gd name="T12" fmla="*/ 56 w 222"/>
                <a:gd name="T13" fmla="*/ 350 h 351"/>
                <a:gd name="T14" fmla="*/ 63 w 222"/>
                <a:gd name="T15" fmla="*/ 349 h 351"/>
                <a:gd name="T16" fmla="*/ 69 w 222"/>
                <a:gd name="T17" fmla="*/ 348 h 351"/>
                <a:gd name="T18" fmla="*/ 76 w 222"/>
                <a:gd name="T19" fmla="*/ 346 h 351"/>
                <a:gd name="T20" fmla="*/ 82 w 222"/>
                <a:gd name="T21" fmla="*/ 344 h 351"/>
                <a:gd name="T22" fmla="*/ 89 w 222"/>
                <a:gd name="T23" fmla="*/ 342 h 351"/>
                <a:gd name="T24" fmla="*/ 95 w 222"/>
                <a:gd name="T25" fmla="*/ 340 h 351"/>
                <a:gd name="T26" fmla="*/ 101 w 222"/>
                <a:gd name="T27" fmla="*/ 338 h 351"/>
                <a:gd name="T28" fmla="*/ 107 w 222"/>
                <a:gd name="T29" fmla="*/ 335 h 351"/>
                <a:gd name="T30" fmla="*/ 112 w 222"/>
                <a:gd name="T31" fmla="*/ 333 h 351"/>
                <a:gd name="T32" fmla="*/ 124 w 222"/>
                <a:gd name="T33" fmla="*/ 326 h 351"/>
                <a:gd name="T34" fmla="*/ 128 w 222"/>
                <a:gd name="T35" fmla="*/ 324 h 351"/>
                <a:gd name="T36" fmla="*/ 134 w 222"/>
                <a:gd name="T37" fmla="*/ 320 h 351"/>
                <a:gd name="T38" fmla="*/ 138 w 222"/>
                <a:gd name="T39" fmla="*/ 317 h 351"/>
                <a:gd name="T40" fmla="*/ 156 w 222"/>
                <a:gd name="T41" fmla="*/ 303 h 351"/>
                <a:gd name="T42" fmla="*/ 159 w 222"/>
                <a:gd name="T43" fmla="*/ 300 h 351"/>
                <a:gd name="T44" fmla="*/ 164 w 222"/>
                <a:gd name="T45" fmla="*/ 294 h 351"/>
                <a:gd name="T46" fmla="*/ 167 w 222"/>
                <a:gd name="T47" fmla="*/ 291 h 351"/>
                <a:gd name="T48" fmla="*/ 183 w 222"/>
                <a:gd name="T49" fmla="*/ 270 h 351"/>
                <a:gd name="T50" fmla="*/ 186 w 222"/>
                <a:gd name="T51" fmla="*/ 266 h 351"/>
                <a:gd name="T52" fmla="*/ 202 w 222"/>
                <a:gd name="T53" fmla="*/ 235 h 351"/>
                <a:gd name="T54" fmla="*/ 212 w 222"/>
                <a:gd name="T55" fmla="*/ 220 h 351"/>
                <a:gd name="T56" fmla="*/ 210 w 222"/>
                <a:gd name="T57" fmla="*/ 135 h 351"/>
                <a:gd name="T58" fmla="*/ 209 w 222"/>
                <a:gd name="T59" fmla="*/ 130 h 351"/>
                <a:gd name="T60" fmla="*/ 207 w 222"/>
                <a:gd name="T61" fmla="*/ 123 h 351"/>
                <a:gd name="T62" fmla="*/ 206 w 222"/>
                <a:gd name="T63" fmla="*/ 118 h 351"/>
                <a:gd name="T64" fmla="*/ 204 w 222"/>
                <a:gd name="T65" fmla="*/ 111 h 351"/>
                <a:gd name="T66" fmla="*/ 192 w 222"/>
                <a:gd name="T67" fmla="*/ 84 h 351"/>
                <a:gd name="T68" fmla="*/ 189 w 222"/>
                <a:gd name="T69" fmla="*/ 78 h 351"/>
                <a:gd name="T70" fmla="*/ 186 w 222"/>
                <a:gd name="T71" fmla="*/ 73 h 351"/>
                <a:gd name="T72" fmla="*/ 182 w 222"/>
                <a:gd name="T73" fmla="*/ 67 h 351"/>
                <a:gd name="T74" fmla="*/ 179 w 222"/>
                <a:gd name="T75" fmla="*/ 63 h 351"/>
                <a:gd name="T76" fmla="*/ 175 w 222"/>
                <a:gd name="T77" fmla="*/ 57 h 351"/>
                <a:gd name="T78" fmla="*/ 171 w 222"/>
                <a:gd name="T79" fmla="*/ 53 h 351"/>
                <a:gd name="T80" fmla="*/ 159 w 222"/>
                <a:gd name="T81" fmla="*/ 39 h 351"/>
                <a:gd name="T82" fmla="*/ 155 w 222"/>
                <a:gd name="T83" fmla="*/ 36 h 351"/>
                <a:gd name="T84" fmla="*/ 150 w 222"/>
                <a:gd name="T85" fmla="*/ 31 h 351"/>
                <a:gd name="T86" fmla="*/ 145 w 222"/>
                <a:gd name="T87" fmla="*/ 28 h 351"/>
                <a:gd name="T88" fmla="*/ 140 w 222"/>
                <a:gd name="T89" fmla="*/ 24 h 351"/>
                <a:gd name="T90" fmla="*/ 135 w 222"/>
                <a:gd name="T91" fmla="*/ 20 h 351"/>
                <a:gd name="T92" fmla="*/ 130 w 222"/>
                <a:gd name="T93" fmla="*/ 16 h 351"/>
                <a:gd name="T94" fmla="*/ 124 w 222"/>
                <a:gd name="T95" fmla="*/ 13 h 351"/>
                <a:gd name="T96" fmla="*/ 119 w 222"/>
                <a:gd name="T97" fmla="*/ 10 h 351"/>
                <a:gd name="T98" fmla="*/ 115 w 222"/>
                <a:gd name="T99" fmla="*/ 8 h 351"/>
                <a:gd name="T100" fmla="*/ 110 w 222"/>
                <a:gd name="T101" fmla="*/ 5 h 351"/>
                <a:gd name="T102" fmla="*/ 103 w 222"/>
                <a:gd name="T103" fmla="*/ 2 h 351"/>
                <a:gd name="T104" fmla="*/ 98 w 222"/>
                <a:gd name="T105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351">
                  <a:moveTo>
                    <a:pt x="98" y="0"/>
                  </a:moveTo>
                  <a:cubicBezTo>
                    <a:pt x="80" y="122"/>
                    <a:pt x="47" y="239"/>
                    <a:pt x="0" y="349"/>
                  </a:cubicBezTo>
                  <a:cubicBezTo>
                    <a:pt x="5" y="349"/>
                    <a:pt x="9" y="350"/>
                    <a:pt x="14" y="350"/>
                  </a:cubicBezTo>
                  <a:cubicBezTo>
                    <a:pt x="15" y="351"/>
                    <a:pt x="17" y="351"/>
                    <a:pt x="18" y="351"/>
                  </a:cubicBezTo>
                  <a:cubicBezTo>
                    <a:pt x="19" y="351"/>
                    <a:pt x="19" y="351"/>
                    <a:pt x="19" y="351"/>
                  </a:cubicBezTo>
                  <a:cubicBezTo>
                    <a:pt x="20" y="351"/>
                    <a:pt x="22" y="351"/>
                    <a:pt x="23" y="351"/>
                  </a:cubicBezTo>
                  <a:cubicBezTo>
                    <a:pt x="23" y="351"/>
                    <a:pt x="24" y="351"/>
                    <a:pt x="24" y="351"/>
                  </a:cubicBezTo>
                  <a:cubicBezTo>
                    <a:pt x="25" y="351"/>
                    <a:pt x="26" y="351"/>
                    <a:pt x="27" y="351"/>
                  </a:cubicBezTo>
                  <a:cubicBezTo>
                    <a:pt x="28" y="351"/>
                    <a:pt x="28" y="351"/>
                    <a:pt x="29" y="351"/>
                  </a:cubicBezTo>
                  <a:cubicBezTo>
                    <a:pt x="30" y="351"/>
                    <a:pt x="30" y="351"/>
                    <a:pt x="31" y="351"/>
                  </a:cubicBezTo>
                  <a:cubicBezTo>
                    <a:pt x="33" y="351"/>
                    <a:pt x="33" y="351"/>
                    <a:pt x="33" y="351"/>
                  </a:cubicBezTo>
                  <a:cubicBezTo>
                    <a:pt x="34" y="351"/>
                    <a:pt x="35" y="351"/>
                    <a:pt x="36" y="351"/>
                  </a:cubicBezTo>
                  <a:cubicBezTo>
                    <a:pt x="36" y="351"/>
                    <a:pt x="37" y="351"/>
                    <a:pt x="38" y="351"/>
                  </a:cubicBezTo>
                  <a:cubicBezTo>
                    <a:pt x="38" y="351"/>
                    <a:pt x="39" y="351"/>
                    <a:pt x="40" y="351"/>
                  </a:cubicBezTo>
                  <a:cubicBezTo>
                    <a:pt x="41" y="351"/>
                    <a:pt x="41" y="351"/>
                    <a:pt x="42" y="351"/>
                  </a:cubicBezTo>
                  <a:cubicBezTo>
                    <a:pt x="43" y="351"/>
                    <a:pt x="44" y="351"/>
                    <a:pt x="45" y="351"/>
                  </a:cubicBezTo>
                  <a:cubicBezTo>
                    <a:pt x="45" y="351"/>
                    <a:pt x="46" y="351"/>
                    <a:pt x="46" y="351"/>
                  </a:cubicBezTo>
                  <a:cubicBezTo>
                    <a:pt x="47" y="351"/>
                    <a:pt x="48" y="351"/>
                    <a:pt x="49" y="351"/>
                  </a:cubicBezTo>
                  <a:cubicBezTo>
                    <a:pt x="50" y="351"/>
                    <a:pt x="50" y="350"/>
                    <a:pt x="51" y="350"/>
                  </a:cubicBezTo>
                  <a:cubicBezTo>
                    <a:pt x="52" y="350"/>
                    <a:pt x="53" y="350"/>
                    <a:pt x="55" y="350"/>
                  </a:cubicBezTo>
                  <a:cubicBezTo>
                    <a:pt x="55" y="350"/>
                    <a:pt x="56" y="350"/>
                    <a:pt x="56" y="350"/>
                  </a:cubicBezTo>
                  <a:cubicBezTo>
                    <a:pt x="57" y="350"/>
                    <a:pt x="58" y="350"/>
                    <a:pt x="59" y="349"/>
                  </a:cubicBezTo>
                  <a:cubicBezTo>
                    <a:pt x="60" y="349"/>
                    <a:pt x="60" y="349"/>
                    <a:pt x="61" y="349"/>
                  </a:cubicBezTo>
                  <a:cubicBezTo>
                    <a:pt x="62" y="349"/>
                    <a:pt x="62" y="349"/>
                    <a:pt x="63" y="349"/>
                  </a:cubicBezTo>
                  <a:cubicBezTo>
                    <a:pt x="64" y="349"/>
                    <a:pt x="64" y="348"/>
                    <a:pt x="65" y="348"/>
                  </a:cubicBezTo>
                  <a:cubicBezTo>
                    <a:pt x="66" y="348"/>
                    <a:pt x="67" y="348"/>
                    <a:pt x="67" y="348"/>
                  </a:cubicBezTo>
                  <a:cubicBezTo>
                    <a:pt x="68" y="348"/>
                    <a:pt x="69" y="348"/>
                    <a:pt x="69" y="348"/>
                  </a:cubicBezTo>
                  <a:cubicBezTo>
                    <a:pt x="70" y="347"/>
                    <a:pt x="71" y="347"/>
                    <a:pt x="71" y="347"/>
                  </a:cubicBezTo>
                  <a:cubicBezTo>
                    <a:pt x="72" y="347"/>
                    <a:pt x="73" y="347"/>
                    <a:pt x="73" y="347"/>
                  </a:cubicBezTo>
                  <a:cubicBezTo>
                    <a:pt x="74" y="346"/>
                    <a:pt x="75" y="346"/>
                    <a:pt x="76" y="346"/>
                  </a:cubicBezTo>
                  <a:cubicBezTo>
                    <a:pt x="76" y="346"/>
                    <a:pt x="77" y="346"/>
                    <a:pt x="78" y="346"/>
                  </a:cubicBezTo>
                  <a:cubicBezTo>
                    <a:pt x="78" y="345"/>
                    <a:pt x="79" y="345"/>
                    <a:pt x="80" y="345"/>
                  </a:cubicBezTo>
                  <a:cubicBezTo>
                    <a:pt x="80" y="345"/>
                    <a:pt x="81" y="345"/>
                    <a:pt x="82" y="344"/>
                  </a:cubicBezTo>
                  <a:cubicBezTo>
                    <a:pt x="82" y="344"/>
                    <a:pt x="83" y="344"/>
                    <a:pt x="84" y="344"/>
                  </a:cubicBezTo>
                  <a:cubicBezTo>
                    <a:pt x="85" y="344"/>
                    <a:pt x="85" y="343"/>
                    <a:pt x="86" y="343"/>
                  </a:cubicBezTo>
                  <a:cubicBezTo>
                    <a:pt x="87" y="343"/>
                    <a:pt x="88" y="342"/>
                    <a:pt x="89" y="342"/>
                  </a:cubicBezTo>
                  <a:cubicBezTo>
                    <a:pt x="90" y="342"/>
                    <a:pt x="91" y="342"/>
                    <a:pt x="91" y="341"/>
                  </a:cubicBezTo>
                  <a:cubicBezTo>
                    <a:pt x="92" y="341"/>
                    <a:pt x="93" y="341"/>
                    <a:pt x="93" y="341"/>
                  </a:cubicBezTo>
                  <a:cubicBezTo>
                    <a:pt x="94" y="340"/>
                    <a:pt x="95" y="340"/>
                    <a:pt x="95" y="340"/>
                  </a:cubicBezTo>
                  <a:cubicBezTo>
                    <a:pt x="96" y="340"/>
                    <a:pt x="97" y="339"/>
                    <a:pt x="97" y="339"/>
                  </a:cubicBezTo>
                  <a:cubicBezTo>
                    <a:pt x="98" y="339"/>
                    <a:pt x="99" y="339"/>
                    <a:pt x="99" y="338"/>
                  </a:cubicBezTo>
                  <a:cubicBezTo>
                    <a:pt x="100" y="338"/>
                    <a:pt x="101" y="338"/>
                    <a:pt x="101" y="338"/>
                  </a:cubicBezTo>
                  <a:cubicBezTo>
                    <a:pt x="102" y="337"/>
                    <a:pt x="103" y="337"/>
                    <a:pt x="103" y="337"/>
                  </a:cubicBezTo>
                  <a:cubicBezTo>
                    <a:pt x="104" y="337"/>
                    <a:pt x="104" y="336"/>
                    <a:pt x="105" y="336"/>
                  </a:cubicBezTo>
                  <a:cubicBezTo>
                    <a:pt x="106" y="336"/>
                    <a:pt x="106" y="335"/>
                    <a:pt x="107" y="335"/>
                  </a:cubicBezTo>
                  <a:cubicBezTo>
                    <a:pt x="109" y="334"/>
                    <a:pt x="109" y="334"/>
                    <a:pt x="109" y="334"/>
                  </a:cubicBezTo>
                  <a:cubicBezTo>
                    <a:pt x="109" y="334"/>
                    <a:pt x="110" y="334"/>
                    <a:pt x="111" y="333"/>
                  </a:cubicBezTo>
                  <a:cubicBezTo>
                    <a:pt x="111" y="333"/>
                    <a:pt x="112" y="333"/>
                    <a:pt x="112" y="333"/>
                  </a:cubicBezTo>
                  <a:cubicBezTo>
                    <a:pt x="113" y="332"/>
                    <a:pt x="114" y="332"/>
                    <a:pt x="114" y="331"/>
                  </a:cubicBezTo>
                  <a:cubicBezTo>
                    <a:pt x="115" y="331"/>
                    <a:pt x="115" y="331"/>
                    <a:pt x="115" y="331"/>
                  </a:cubicBezTo>
                  <a:cubicBezTo>
                    <a:pt x="118" y="329"/>
                    <a:pt x="121" y="328"/>
                    <a:pt x="124" y="326"/>
                  </a:cubicBezTo>
                  <a:cubicBezTo>
                    <a:pt x="125" y="326"/>
                    <a:pt x="125" y="326"/>
                    <a:pt x="125" y="326"/>
                  </a:cubicBezTo>
                  <a:cubicBezTo>
                    <a:pt x="126" y="325"/>
                    <a:pt x="127" y="325"/>
                    <a:pt x="127" y="324"/>
                  </a:cubicBezTo>
                  <a:cubicBezTo>
                    <a:pt x="128" y="324"/>
                    <a:pt x="128" y="324"/>
                    <a:pt x="128" y="324"/>
                  </a:cubicBezTo>
                  <a:cubicBezTo>
                    <a:pt x="129" y="323"/>
                    <a:pt x="130" y="323"/>
                    <a:pt x="131" y="322"/>
                  </a:cubicBezTo>
                  <a:cubicBezTo>
                    <a:pt x="132" y="321"/>
                    <a:pt x="132" y="321"/>
                    <a:pt x="132" y="321"/>
                  </a:cubicBezTo>
                  <a:cubicBezTo>
                    <a:pt x="133" y="321"/>
                    <a:pt x="133" y="320"/>
                    <a:pt x="134" y="320"/>
                  </a:cubicBezTo>
                  <a:cubicBezTo>
                    <a:pt x="135" y="319"/>
                    <a:pt x="135" y="319"/>
                    <a:pt x="135" y="319"/>
                  </a:cubicBezTo>
                  <a:cubicBezTo>
                    <a:pt x="136" y="319"/>
                    <a:pt x="137" y="318"/>
                    <a:pt x="137" y="317"/>
                  </a:cubicBezTo>
                  <a:cubicBezTo>
                    <a:pt x="138" y="317"/>
                    <a:pt x="138" y="317"/>
                    <a:pt x="138" y="317"/>
                  </a:cubicBezTo>
                  <a:cubicBezTo>
                    <a:pt x="139" y="316"/>
                    <a:pt x="140" y="316"/>
                    <a:pt x="141" y="315"/>
                  </a:cubicBezTo>
                  <a:cubicBezTo>
                    <a:pt x="141" y="315"/>
                    <a:pt x="141" y="315"/>
                    <a:pt x="141" y="315"/>
                  </a:cubicBezTo>
                  <a:cubicBezTo>
                    <a:pt x="146" y="311"/>
                    <a:pt x="151" y="307"/>
                    <a:pt x="156" y="303"/>
                  </a:cubicBezTo>
                  <a:cubicBezTo>
                    <a:pt x="156" y="302"/>
                    <a:pt x="156" y="302"/>
                    <a:pt x="156" y="302"/>
                  </a:cubicBezTo>
                  <a:cubicBezTo>
                    <a:pt x="157" y="302"/>
                    <a:pt x="158" y="301"/>
                    <a:pt x="158" y="300"/>
                  </a:cubicBezTo>
                  <a:cubicBezTo>
                    <a:pt x="159" y="300"/>
                    <a:pt x="159" y="300"/>
                    <a:pt x="159" y="300"/>
                  </a:cubicBezTo>
                  <a:cubicBezTo>
                    <a:pt x="160" y="299"/>
                    <a:pt x="160" y="298"/>
                    <a:pt x="161" y="297"/>
                  </a:cubicBezTo>
                  <a:cubicBezTo>
                    <a:pt x="162" y="297"/>
                    <a:pt x="162" y="297"/>
                    <a:pt x="162" y="297"/>
                  </a:cubicBezTo>
                  <a:cubicBezTo>
                    <a:pt x="162" y="296"/>
                    <a:pt x="163" y="295"/>
                    <a:pt x="164" y="294"/>
                  </a:cubicBezTo>
                  <a:cubicBezTo>
                    <a:pt x="164" y="294"/>
                    <a:pt x="164" y="294"/>
                    <a:pt x="164" y="294"/>
                  </a:cubicBezTo>
                  <a:cubicBezTo>
                    <a:pt x="165" y="293"/>
                    <a:pt x="166" y="292"/>
                    <a:pt x="167" y="291"/>
                  </a:cubicBezTo>
                  <a:cubicBezTo>
                    <a:pt x="167" y="291"/>
                    <a:pt x="167" y="291"/>
                    <a:pt x="167" y="291"/>
                  </a:cubicBezTo>
                  <a:cubicBezTo>
                    <a:pt x="172" y="286"/>
                    <a:pt x="177" y="280"/>
                    <a:pt x="181" y="273"/>
                  </a:cubicBezTo>
                  <a:cubicBezTo>
                    <a:pt x="181" y="273"/>
                    <a:pt x="181" y="273"/>
                    <a:pt x="181" y="273"/>
                  </a:cubicBezTo>
                  <a:cubicBezTo>
                    <a:pt x="182" y="272"/>
                    <a:pt x="183" y="271"/>
                    <a:pt x="183" y="270"/>
                  </a:cubicBezTo>
                  <a:cubicBezTo>
                    <a:pt x="184" y="270"/>
                    <a:pt x="184" y="270"/>
                    <a:pt x="184" y="270"/>
                  </a:cubicBezTo>
                  <a:cubicBezTo>
                    <a:pt x="184" y="269"/>
                    <a:pt x="185" y="268"/>
                    <a:pt x="186" y="267"/>
                  </a:cubicBezTo>
                  <a:cubicBezTo>
                    <a:pt x="186" y="266"/>
                    <a:pt x="186" y="266"/>
                    <a:pt x="186" y="266"/>
                  </a:cubicBezTo>
                  <a:cubicBezTo>
                    <a:pt x="191" y="258"/>
                    <a:pt x="196" y="248"/>
                    <a:pt x="200" y="238"/>
                  </a:cubicBezTo>
                  <a:cubicBezTo>
                    <a:pt x="200" y="238"/>
                    <a:pt x="200" y="238"/>
                    <a:pt x="200" y="238"/>
                  </a:cubicBezTo>
                  <a:cubicBezTo>
                    <a:pt x="201" y="237"/>
                    <a:pt x="201" y="236"/>
                    <a:pt x="202" y="235"/>
                  </a:cubicBezTo>
                  <a:cubicBezTo>
                    <a:pt x="202" y="235"/>
                    <a:pt x="202" y="235"/>
                    <a:pt x="202" y="235"/>
                  </a:cubicBezTo>
                  <a:cubicBezTo>
                    <a:pt x="203" y="230"/>
                    <a:pt x="205" y="225"/>
                    <a:pt x="207" y="219"/>
                  </a:cubicBezTo>
                  <a:cubicBezTo>
                    <a:pt x="212" y="220"/>
                    <a:pt x="212" y="220"/>
                    <a:pt x="212" y="220"/>
                  </a:cubicBezTo>
                  <a:cubicBezTo>
                    <a:pt x="216" y="203"/>
                    <a:pt x="219" y="186"/>
                    <a:pt x="222" y="169"/>
                  </a:cubicBezTo>
                  <a:cubicBezTo>
                    <a:pt x="214" y="168"/>
                    <a:pt x="214" y="168"/>
                    <a:pt x="214" y="168"/>
                  </a:cubicBezTo>
                  <a:cubicBezTo>
                    <a:pt x="214" y="157"/>
                    <a:pt x="212" y="146"/>
                    <a:pt x="210" y="135"/>
                  </a:cubicBezTo>
                  <a:cubicBezTo>
                    <a:pt x="210" y="135"/>
                    <a:pt x="210" y="135"/>
                    <a:pt x="210" y="135"/>
                  </a:cubicBezTo>
                  <a:cubicBezTo>
                    <a:pt x="210" y="133"/>
                    <a:pt x="210" y="132"/>
                    <a:pt x="209" y="131"/>
                  </a:cubicBezTo>
                  <a:cubicBezTo>
                    <a:pt x="209" y="130"/>
                    <a:pt x="209" y="130"/>
                    <a:pt x="209" y="130"/>
                  </a:cubicBezTo>
                  <a:cubicBezTo>
                    <a:pt x="209" y="129"/>
                    <a:pt x="209" y="128"/>
                    <a:pt x="209" y="127"/>
                  </a:cubicBezTo>
                  <a:cubicBezTo>
                    <a:pt x="208" y="126"/>
                    <a:pt x="208" y="126"/>
                    <a:pt x="208" y="126"/>
                  </a:cubicBezTo>
                  <a:cubicBezTo>
                    <a:pt x="208" y="125"/>
                    <a:pt x="208" y="124"/>
                    <a:pt x="207" y="123"/>
                  </a:cubicBezTo>
                  <a:cubicBezTo>
                    <a:pt x="207" y="122"/>
                    <a:pt x="207" y="122"/>
                    <a:pt x="207" y="122"/>
                  </a:cubicBezTo>
                  <a:cubicBezTo>
                    <a:pt x="207" y="121"/>
                    <a:pt x="207" y="120"/>
                    <a:pt x="206" y="119"/>
                  </a:cubicBezTo>
                  <a:cubicBezTo>
                    <a:pt x="206" y="118"/>
                    <a:pt x="206" y="118"/>
                    <a:pt x="206" y="118"/>
                  </a:cubicBezTo>
                  <a:cubicBezTo>
                    <a:pt x="206" y="117"/>
                    <a:pt x="206" y="116"/>
                    <a:pt x="205" y="115"/>
                  </a:cubicBezTo>
                  <a:cubicBezTo>
                    <a:pt x="205" y="114"/>
                    <a:pt x="205" y="114"/>
                    <a:pt x="205" y="114"/>
                  </a:cubicBezTo>
                  <a:cubicBezTo>
                    <a:pt x="205" y="113"/>
                    <a:pt x="204" y="112"/>
                    <a:pt x="204" y="111"/>
                  </a:cubicBezTo>
                  <a:cubicBezTo>
                    <a:pt x="204" y="111"/>
                    <a:pt x="204" y="111"/>
                    <a:pt x="204" y="111"/>
                  </a:cubicBezTo>
                  <a:cubicBezTo>
                    <a:pt x="201" y="101"/>
                    <a:pt x="197" y="93"/>
                    <a:pt x="192" y="84"/>
                  </a:cubicBezTo>
                  <a:cubicBezTo>
                    <a:pt x="192" y="84"/>
                    <a:pt x="192" y="84"/>
                    <a:pt x="192" y="84"/>
                  </a:cubicBezTo>
                  <a:cubicBezTo>
                    <a:pt x="192" y="83"/>
                    <a:pt x="191" y="82"/>
                    <a:pt x="191" y="81"/>
                  </a:cubicBezTo>
                  <a:cubicBezTo>
                    <a:pt x="190" y="81"/>
                    <a:pt x="190" y="81"/>
                    <a:pt x="190" y="81"/>
                  </a:cubicBezTo>
                  <a:cubicBezTo>
                    <a:pt x="190" y="80"/>
                    <a:pt x="189" y="79"/>
                    <a:pt x="189" y="78"/>
                  </a:cubicBezTo>
                  <a:cubicBezTo>
                    <a:pt x="188" y="77"/>
                    <a:pt x="188" y="77"/>
                    <a:pt x="188" y="77"/>
                  </a:cubicBezTo>
                  <a:cubicBezTo>
                    <a:pt x="188" y="76"/>
                    <a:pt x="187" y="75"/>
                    <a:pt x="187" y="74"/>
                  </a:cubicBezTo>
                  <a:cubicBezTo>
                    <a:pt x="186" y="73"/>
                    <a:pt x="186" y="73"/>
                    <a:pt x="186" y="73"/>
                  </a:cubicBezTo>
                  <a:cubicBezTo>
                    <a:pt x="185" y="72"/>
                    <a:pt x="185" y="72"/>
                    <a:pt x="184" y="71"/>
                  </a:cubicBezTo>
                  <a:cubicBezTo>
                    <a:pt x="184" y="70"/>
                    <a:pt x="184" y="70"/>
                    <a:pt x="184" y="70"/>
                  </a:cubicBezTo>
                  <a:cubicBezTo>
                    <a:pt x="183" y="69"/>
                    <a:pt x="183" y="68"/>
                    <a:pt x="182" y="67"/>
                  </a:cubicBezTo>
                  <a:cubicBezTo>
                    <a:pt x="181" y="66"/>
                    <a:pt x="181" y="66"/>
                    <a:pt x="181" y="66"/>
                  </a:cubicBezTo>
                  <a:cubicBezTo>
                    <a:pt x="181" y="65"/>
                    <a:pt x="180" y="65"/>
                    <a:pt x="180" y="64"/>
                  </a:cubicBezTo>
                  <a:cubicBezTo>
                    <a:pt x="179" y="63"/>
                    <a:pt x="179" y="63"/>
                    <a:pt x="179" y="63"/>
                  </a:cubicBezTo>
                  <a:cubicBezTo>
                    <a:pt x="178" y="62"/>
                    <a:pt x="178" y="61"/>
                    <a:pt x="177" y="60"/>
                  </a:cubicBezTo>
                  <a:cubicBezTo>
                    <a:pt x="176" y="60"/>
                    <a:pt x="176" y="60"/>
                    <a:pt x="176" y="60"/>
                  </a:cubicBezTo>
                  <a:cubicBezTo>
                    <a:pt x="176" y="59"/>
                    <a:pt x="175" y="58"/>
                    <a:pt x="175" y="57"/>
                  </a:cubicBezTo>
                  <a:cubicBezTo>
                    <a:pt x="174" y="56"/>
                    <a:pt x="174" y="56"/>
                    <a:pt x="174" y="56"/>
                  </a:cubicBezTo>
                  <a:cubicBezTo>
                    <a:pt x="173" y="55"/>
                    <a:pt x="173" y="55"/>
                    <a:pt x="172" y="54"/>
                  </a:cubicBezTo>
                  <a:cubicBezTo>
                    <a:pt x="171" y="53"/>
                    <a:pt x="171" y="53"/>
                    <a:pt x="171" y="53"/>
                  </a:cubicBezTo>
                  <a:cubicBezTo>
                    <a:pt x="171" y="52"/>
                    <a:pt x="170" y="52"/>
                    <a:pt x="169" y="51"/>
                  </a:cubicBezTo>
                  <a:cubicBezTo>
                    <a:pt x="169" y="50"/>
                    <a:pt x="169" y="50"/>
                    <a:pt x="169" y="50"/>
                  </a:cubicBezTo>
                  <a:cubicBezTo>
                    <a:pt x="166" y="46"/>
                    <a:pt x="162" y="43"/>
                    <a:pt x="159" y="39"/>
                  </a:cubicBezTo>
                  <a:cubicBezTo>
                    <a:pt x="158" y="39"/>
                    <a:pt x="158" y="39"/>
                    <a:pt x="158" y="39"/>
                  </a:cubicBezTo>
                  <a:cubicBezTo>
                    <a:pt x="157" y="38"/>
                    <a:pt x="157" y="37"/>
                    <a:pt x="156" y="37"/>
                  </a:cubicBezTo>
                  <a:cubicBezTo>
                    <a:pt x="155" y="36"/>
                    <a:pt x="155" y="36"/>
                    <a:pt x="155" y="36"/>
                  </a:cubicBezTo>
                  <a:cubicBezTo>
                    <a:pt x="154" y="35"/>
                    <a:pt x="154" y="35"/>
                    <a:pt x="153" y="34"/>
                  </a:cubicBezTo>
                  <a:cubicBezTo>
                    <a:pt x="153" y="34"/>
                    <a:pt x="152" y="33"/>
                    <a:pt x="152" y="33"/>
                  </a:cubicBezTo>
                  <a:cubicBezTo>
                    <a:pt x="151" y="32"/>
                    <a:pt x="151" y="32"/>
                    <a:pt x="150" y="31"/>
                  </a:cubicBezTo>
                  <a:cubicBezTo>
                    <a:pt x="150" y="31"/>
                    <a:pt x="149" y="31"/>
                    <a:pt x="149" y="30"/>
                  </a:cubicBezTo>
                  <a:cubicBezTo>
                    <a:pt x="148" y="30"/>
                    <a:pt x="147" y="29"/>
                    <a:pt x="147" y="29"/>
                  </a:cubicBezTo>
                  <a:cubicBezTo>
                    <a:pt x="146" y="28"/>
                    <a:pt x="146" y="28"/>
                    <a:pt x="145" y="28"/>
                  </a:cubicBezTo>
                  <a:cubicBezTo>
                    <a:pt x="145" y="27"/>
                    <a:pt x="144" y="27"/>
                    <a:pt x="143" y="26"/>
                  </a:cubicBezTo>
                  <a:cubicBezTo>
                    <a:pt x="143" y="26"/>
                    <a:pt x="142" y="25"/>
                    <a:pt x="142" y="25"/>
                  </a:cubicBezTo>
                  <a:cubicBezTo>
                    <a:pt x="141" y="24"/>
                    <a:pt x="141" y="24"/>
                    <a:pt x="140" y="24"/>
                  </a:cubicBezTo>
                  <a:cubicBezTo>
                    <a:pt x="140" y="23"/>
                    <a:pt x="139" y="23"/>
                    <a:pt x="139" y="22"/>
                  </a:cubicBezTo>
                  <a:cubicBezTo>
                    <a:pt x="138" y="22"/>
                    <a:pt x="137" y="22"/>
                    <a:pt x="137" y="21"/>
                  </a:cubicBezTo>
                  <a:cubicBezTo>
                    <a:pt x="136" y="21"/>
                    <a:pt x="136" y="20"/>
                    <a:pt x="135" y="20"/>
                  </a:cubicBezTo>
                  <a:cubicBezTo>
                    <a:pt x="134" y="20"/>
                    <a:pt x="134" y="19"/>
                    <a:pt x="133" y="19"/>
                  </a:cubicBezTo>
                  <a:cubicBezTo>
                    <a:pt x="133" y="18"/>
                    <a:pt x="132" y="18"/>
                    <a:pt x="132" y="18"/>
                  </a:cubicBezTo>
                  <a:cubicBezTo>
                    <a:pt x="131" y="17"/>
                    <a:pt x="130" y="17"/>
                    <a:pt x="130" y="16"/>
                  </a:cubicBezTo>
                  <a:cubicBezTo>
                    <a:pt x="129" y="16"/>
                    <a:pt x="129" y="16"/>
                    <a:pt x="128" y="15"/>
                  </a:cubicBezTo>
                  <a:cubicBezTo>
                    <a:pt x="127" y="15"/>
                    <a:pt x="127" y="14"/>
                    <a:pt x="126" y="14"/>
                  </a:cubicBezTo>
                  <a:cubicBezTo>
                    <a:pt x="125" y="14"/>
                    <a:pt x="125" y="13"/>
                    <a:pt x="124" y="13"/>
                  </a:cubicBezTo>
                  <a:cubicBezTo>
                    <a:pt x="124" y="13"/>
                    <a:pt x="123" y="12"/>
                    <a:pt x="122" y="12"/>
                  </a:cubicBezTo>
                  <a:cubicBezTo>
                    <a:pt x="122" y="12"/>
                    <a:pt x="121" y="11"/>
                    <a:pt x="120" y="11"/>
                  </a:cubicBezTo>
                  <a:cubicBezTo>
                    <a:pt x="120" y="10"/>
                    <a:pt x="119" y="10"/>
                    <a:pt x="119" y="10"/>
                  </a:cubicBezTo>
                  <a:cubicBezTo>
                    <a:pt x="118" y="9"/>
                    <a:pt x="117" y="9"/>
                    <a:pt x="116" y="9"/>
                  </a:cubicBezTo>
                  <a:cubicBezTo>
                    <a:pt x="116" y="8"/>
                    <a:pt x="115" y="8"/>
                    <a:pt x="115" y="8"/>
                  </a:cubicBezTo>
                  <a:cubicBezTo>
                    <a:pt x="115" y="8"/>
                    <a:pt x="115" y="8"/>
                    <a:pt x="115" y="8"/>
                  </a:cubicBezTo>
                  <a:cubicBezTo>
                    <a:pt x="114" y="7"/>
                    <a:pt x="112" y="7"/>
                    <a:pt x="111" y="6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6"/>
                    <a:pt x="110" y="6"/>
                    <a:pt x="110" y="5"/>
                  </a:cubicBezTo>
                  <a:cubicBezTo>
                    <a:pt x="109" y="5"/>
                    <a:pt x="108" y="5"/>
                    <a:pt x="107" y="4"/>
                  </a:cubicBezTo>
                  <a:cubicBezTo>
                    <a:pt x="107" y="4"/>
                    <a:pt x="106" y="4"/>
                    <a:pt x="105" y="3"/>
                  </a:cubicBezTo>
                  <a:cubicBezTo>
                    <a:pt x="105" y="3"/>
                    <a:pt x="104" y="3"/>
                    <a:pt x="103" y="2"/>
                  </a:cubicBezTo>
                  <a:cubicBezTo>
                    <a:pt x="103" y="2"/>
                    <a:pt x="102" y="2"/>
                    <a:pt x="101" y="2"/>
                  </a:cubicBezTo>
                  <a:cubicBezTo>
                    <a:pt x="101" y="1"/>
                    <a:pt x="100" y="1"/>
                    <a:pt x="99" y="1"/>
                  </a:cubicBezTo>
                  <a:cubicBezTo>
                    <a:pt x="99" y="0"/>
                    <a:pt x="98" y="0"/>
                    <a:pt x="98" y="0"/>
                  </a:cubicBezTo>
                </a:path>
              </a:pathLst>
            </a:custGeom>
            <a:solidFill>
              <a:srgbClr val="2F21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7880351" y="4440237"/>
              <a:ext cx="434975" cy="612775"/>
            </a:xfrm>
            <a:custGeom>
              <a:avLst/>
              <a:gdLst>
                <a:gd name="T0" fmla="*/ 191 w 257"/>
                <a:gd name="T1" fmla="*/ 0 h 361"/>
                <a:gd name="T2" fmla="*/ 10 w 257"/>
                <a:gd name="T3" fmla="*/ 163 h 361"/>
                <a:gd name="T4" fmla="*/ 159 w 257"/>
                <a:gd name="T5" fmla="*/ 361 h 361"/>
                <a:gd name="T6" fmla="*/ 257 w 257"/>
                <a:gd name="T7" fmla="*/ 12 h 361"/>
                <a:gd name="T8" fmla="*/ 256 w 257"/>
                <a:gd name="T9" fmla="*/ 12 h 361"/>
                <a:gd name="T10" fmla="*/ 254 w 257"/>
                <a:gd name="T11" fmla="*/ 11 h 361"/>
                <a:gd name="T12" fmla="*/ 252 w 257"/>
                <a:gd name="T13" fmla="*/ 10 h 361"/>
                <a:gd name="T14" fmla="*/ 250 w 257"/>
                <a:gd name="T15" fmla="*/ 10 h 361"/>
                <a:gd name="T16" fmla="*/ 248 w 257"/>
                <a:gd name="T17" fmla="*/ 9 h 361"/>
                <a:gd name="T18" fmla="*/ 246 w 257"/>
                <a:gd name="T19" fmla="*/ 8 h 361"/>
                <a:gd name="T20" fmla="*/ 244 w 257"/>
                <a:gd name="T21" fmla="*/ 8 h 361"/>
                <a:gd name="T22" fmla="*/ 242 w 257"/>
                <a:gd name="T23" fmla="*/ 7 h 361"/>
                <a:gd name="T24" fmla="*/ 240 w 257"/>
                <a:gd name="T25" fmla="*/ 6 h 361"/>
                <a:gd name="T26" fmla="*/ 237 w 257"/>
                <a:gd name="T27" fmla="*/ 6 h 361"/>
                <a:gd name="T28" fmla="*/ 235 w 257"/>
                <a:gd name="T29" fmla="*/ 5 h 361"/>
                <a:gd name="T30" fmla="*/ 233 w 257"/>
                <a:gd name="T31" fmla="*/ 5 h 361"/>
                <a:gd name="T32" fmla="*/ 231 w 257"/>
                <a:gd name="T33" fmla="*/ 4 h 361"/>
                <a:gd name="T34" fmla="*/ 229 w 257"/>
                <a:gd name="T35" fmla="*/ 4 h 361"/>
                <a:gd name="T36" fmla="*/ 227 w 257"/>
                <a:gd name="T37" fmla="*/ 3 h 361"/>
                <a:gd name="T38" fmla="*/ 224 w 257"/>
                <a:gd name="T39" fmla="*/ 3 h 361"/>
                <a:gd name="T40" fmla="*/ 222 w 257"/>
                <a:gd name="T41" fmla="*/ 3 h 361"/>
                <a:gd name="T42" fmla="*/ 220 w 257"/>
                <a:gd name="T43" fmla="*/ 2 h 361"/>
                <a:gd name="T44" fmla="*/ 218 w 257"/>
                <a:gd name="T45" fmla="*/ 2 h 361"/>
                <a:gd name="T46" fmla="*/ 215 w 257"/>
                <a:gd name="T47" fmla="*/ 1 h 361"/>
                <a:gd name="T48" fmla="*/ 213 w 257"/>
                <a:gd name="T49" fmla="*/ 1 h 361"/>
                <a:gd name="T50" fmla="*/ 209 w 257"/>
                <a:gd name="T51" fmla="*/ 1 h 361"/>
                <a:gd name="T52" fmla="*/ 191 w 257"/>
                <a:gd name="T53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7" h="361">
                  <a:moveTo>
                    <a:pt x="191" y="0"/>
                  </a:moveTo>
                  <a:cubicBezTo>
                    <a:pt x="98" y="0"/>
                    <a:pt x="19" y="70"/>
                    <a:pt x="10" y="163"/>
                  </a:cubicBezTo>
                  <a:cubicBezTo>
                    <a:pt x="0" y="259"/>
                    <a:pt x="66" y="345"/>
                    <a:pt x="159" y="361"/>
                  </a:cubicBezTo>
                  <a:cubicBezTo>
                    <a:pt x="206" y="251"/>
                    <a:pt x="239" y="134"/>
                    <a:pt x="257" y="12"/>
                  </a:cubicBezTo>
                  <a:cubicBezTo>
                    <a:pt x="257" y="12"/>
                    <a:pt x="257" y="12"/>
                    <a:pt x="256" y="12"/>
                  </a:cubicBezTo>
                  <a:cubicBezTo>
                    <a:pt x="256" y="12"/>
                    <a:pt x="255" y="11"/>
                    <a:pt x="254" y="11"/>
                  </a:cubicBezTo>
                  <a:cubicBezTo>
                    <a:pt x="254" y="11"/>
                    <a:pt x="253" y="11"/>
                    <a:pt x="252" y="10"/>
                  </a:cubicBezTo>
                  <a:cubicBezTo>
                    <a:pt x="252" y="10"/>
                    <a:pt x="251" y="10"/>
                    <a:pt x="250" y="10"/>
                  </a:cubicBezTo>
                  <a:cubicBezTo>
                    <a:pt x="249" y="9"/>
                    <a:pt x="249" y="9"/>
                    <a:pt x="248" y="9"/>
                  </a:cubicBezTo>
                  <a:cubicBezTo>
                    <a:pt x="247" y="9"/>
                    <a:pt x="247" y="9"/>
                    <a:pt x="246" y="8"/>
                  </a:cubicBezTo>
                  <a:cubicBezTo>
                    <a:pt x="245" y="8"/>
                    <a:pt x="245" y="8"/>
                    <a:pt x="244" y="8"/>
                  </a:cubicBezTo>
                  <a:cubicBezTo>
                    <a:pt x="243" y="7"/>
                    <a:pt x="242" y="7"/>
                    <a:pt x="242" y="7"/>
                  </a:cubicBezTo>
                  <a:cubicBezTo>
                    <a:pt x="241" y="7"/>
                    <a:pt x="240" y="7"/>
                    <a:pt x="240" y="6"/>
                  </a:cubicBezTo>
                  <a:cubicBezTo>
                    <a:pt x="239" y="6"/>
                    <a:pt x="238" y="6"/>
                    <a:pt x="237" y="6"/>
                  </a:cubicBezTo>
                  <a:cubicBezTo>
                    <a:pt x="237" y="6"/>
                    <a:pt x="236" y="5"/>
                    <a:pt x="235" y="5"/>
                  </a:cubicBezTo>
                  <a:cubicBezTo>
                    <a:pt x="235" y="5"/>
                    <a:pt x="234" y="5"/>
                    <a:pt x="233" y="5"/>
                  </a:cubicBezTo>
                  <a:cubicBezTo>
                    <a:pt x="232" y="5"/>
                    <a:pt x="232" y="4"/>
                    <a:pt x="231" y="4"/>
                  </a:cubicBezTo>
                  <a:cubicBezTo>
                    <a:pt x="230" y="4"/>
                    <a:pt x="229" y="4"/>
                    <a:pt x="229" y="4"/>
                  </a:cubicBezTo>
                  <a:cubicBezTo>
                    <a:pt x="228" y="4"/>
                    <a:pt x="227" y="3"/>
                    <a:pt x="227" y="3"/>
                  </a:cubicBezTo>
                  <a:cubicBezTo>
                    <a:pt x="226" y="3"/>
                    <a:pt x="225" y="3"/>
                    <a:pt x="224" y="3"/>
                  </a:cubicBezTo>
                  <a:cubicBezTo>
                    <a:pt x="224" y="3"/>
                    <a:pt x="223" y="3"/>
                    <a:pt x="222" y="3"/>
                  </a:cubicBezTo>
                  <a:cubicBezTo>
                    <a:pt x="221" y="2"/>
                    <a:pt x="221" y="2"/>
                    <a:pt x="220" y="2"/>
                  </a:cubicBezTo>
                  <a:cubicBezTo>
                    <a:pt x="219" y="2"/>
                    <a:pt x="218" y="2"/>
                    <a:pt x="218" y="2"/>
                  </a:cubicBezTo>
                  <a:cubicBezTo>
                    <a:pt x="217" y="2"/>
                    <a:pt x="216" y="2"/>
                    <a:pt x="215" y="1"/>
                  </a:cubicBezTo>
                  <a:cubicBezTo>
                    <a:pt x="214" y="1"/>
                    <a:pt x="214" y="1"/>
                    <a:pt x="213" y="1"/>
                  </a:cubicBezTo>
                  <a:cubicBezTo>
                    <a:pt x="212" y="1"/>
                    <a:pt x="210" y="1"/>
                    <a:pt x="209" y="1"/>
                  </a:cubicBezTo>
                  <a:cubicBezTo>
                    <a:pt x="203" y="0"/>
                    <a:pt x="197" y="0"/>
                    <a:pt x="191" y="0"/>
                  </a:cubicBezTo>
                </a:path>
              </a:pathLst>
            </a:custGeom>
            <a:solidFill>
              <a:srgbClr val="9FB7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8485188" y="4672012"/>
              <a:ext cx="482600" cy="220663"/>
            </a:xfrm>
            <a:custGeom>
              <a:avLst/>
              <a:gdLst>
                <a:gd name="T0" fmla="*/ 5 w 285"/>
                <a:gd name="T1" fmla="*/ 99 h 131"/>
                <a:gd name="T2" fmla="*/ 5 w 285"/>
                <a:gd name="T3" fmla="*/ 99 h 131"/>
                <a:gd name="T4" fmla="*/ 33 w 285"/>
                <a:gd name="T5" fmla="*/ 51 h 131"/>
                <a:gd name="T6" fmla="*/ 231 w 285"/>
                <a:gd name="T7" fmla="*/ 4 h 131"/>
                <a:gd name="T8" fmla="*/ 279 w 285"/>
                <a:gd name="T9" fmla="*/ 32 h 131"/>
                <a:gd name="T10" fmla="*/ 252 w 285"/>
                <a:gd name="T11" fmla="*/ 80 h 131"/>
                <a:gd name="T12" fmla="*/ 53 w 285"/>
                <a:gd name="T13" fmla="*/ 126 h 131"/>
                <a:gd name="T14" fmla="*/ 5 w 285"/>
                <a:gd name="T15" fmla="*/ 99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5" h="131">
                  <a:moveTo>
                    <a:pt x="5" y="99"/>
                  </a:moveTo>
                  <a:cubicBezTo>
                    <a:pt x="5" y="99"/>
                    <a:pt x="5" y="99"/>
                    <a:pt x="5" y="99"/>
                  </a:cubicBezTo>
                  <a:cubicBezTo>
                    <a:pt x="0" y="78"/>
                    <a:pt x="12" y="56"/>
                    <a:pt x="33" y="51"/>
                  </a:cubicBezTo>
                  <a:cubicBezTo>
                    <a:pt x="231" y="4"/>
                    <a:pt x="231" y="4"/>
                    <a:pt x="231" y="4"/>
                  </a:cubicBezTo>
                  <a:cubicBezTo>
                    <a:pt x="252" y="0"/>
                    <a:pt x="273" y="11"/>
                    <a:pt x="279" y="32"/>
                  </a:cubicBezTo>
                  <a:cubicBezTo>
                    <a:pt x="285" y="53"/>
                    <a:pt x="272" y="74"/>
                    <a:pt x="252" y="80"/>
                  </a:cubicBezTo>
                  <a:cubicBezTo>
                    <a:pt x="53" y="126"/>
                    <a:pt x="53" y="126"/>
                    <a:pt x="53" y="126"/>
                  </a:cubicBezTo>
                  <a:cubicBezTo>
                    <a:pt x="32" y="131"/>
                    <a:pt x="11" y="120"/>
                    <a:pt x="5" y="99"/>
                  </a:cubicBezTo>
                  <a:close/>
                </a:path>
              </a:pathLst>
            </a:custGeom>
            <a:solidFill>
              <a:srgbClr val="D4B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8564563" y="4725987"/>
              <a:ext cx="468313" cy="279400"/>
            </a:xfrm>
            <a:custGeom>
              <a:avLst/>
              <a:gdLst>
                <a:gd name="T0" fmla="*/ 9 w 277"/>
                <a:gd name="T1" fmla="*/ 137 h 165"/>
                <a:gd name="T2" fmla="*/ 9 w 277"/>
                <a:gd name="T3" fmla="*/ 137 h 165"/>
                <a:gd name="T4" fmla="*/ 29 w 277"/>
                <a:gd name="T5" fmla="*/ 86 h 165"/>
                <a:gd name="T6" fmla="*/ 217 w 277"/>
                <a:gd name="T7" fmla="*/ 8 h 165"/>
                <a:gd name="T8" fmla="*/ 269 w 277"/>
                <a:gd name="T9" fmla="*/ 27 h 165"/>
                <a:gd name="T10" fmla="*/ 249 w 277"/>
                <a:gd name="T11" fmla="*/ 79 h 165"/>
                <a:gd name="T12" fmla="*/ 61 w 277"/>
                <a:gd name="T13" fmla="*/ 156 h 165"/>
                <a:gd name="T14" fmla="*/ 9 w 277"/>
                <a:gd name="T15" fmla="*/ 13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165">
                  <a:moveTo>
                    <a:pt x="9" y="137"/>
                  </a:moveTo>
                  <a:cubicBezTo>
                    <a:pt x="9" y="137"/>
                    <a:pt x="9" y="137"/>
                    <a:pt x="9" y="137"/>
                  </a:cubicBezTo>
                  <a:cubicBezTo>
                    <a:pt x="0" y="117"/>
                    <a:pt x="9" y="94"/>
                    <a:pt x="29" y="86"/>
                  </a:cubicBezTo>
                  <a:cubicBezTo>
                    <a:pt x="217" y="8"/>
                    <a:pt x="217" y="8"/>
                    <a:pt x="217" y="8"/>
                  </a:cubicBezTo>
                  <a:cubicBezTo>
                    <a:pt x="237" y="0"/>
                    <a:pt x="260" y="8"/>
                    <a:pt x="269" y="27"/>
                  </a:cubicBezTo>
                  <a:cubicBezTo>
                    <a:pt x="277" y="47"/>
                    <a:pt x="269" y="70"/>
                    <a:pt x="249" y="79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41" y="165"/>
                    <a:pt x="18" y="157"/>
                    <a:pt x="9" y="137"/>
                  </a:cubicBezTo>
                  <a:close/>
                </a:path>
              </a:pathLst>
            </a:custGeom>
            <a:solidFill>
              <a:srgbClr val="D4B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8545513" y="4622800"/>
              <a:ext cx="595313" cy="561975"/>
            </a:xfrm>
            <a:custGeom>
              <a:avLst/>
              <a:gdLst>
                <a:gd name="T0" fmla="*/ 370 w 375"/>
                <a:gd name="T1" fmla="*/ 354 h 354"/>
                <a:gd name="T2" fmla="*/ 375 w 375"/>
                <a:gd name="T3" fmla="*/ 85 h 354"/>
                <a:gd name="T4" fmla="*/ 176 w 375"/>
                <a:gd name="T5" fmla="*/ 0 h 354"/>
                <a:gd name="T6" fmla="*/ 0 w 375"/>
                <a:gd name="T7" fmla="*/ 56 h 354"/>
                <a:gd name="T8" fmla="*/ 226 w 375"/>
                <a:gd name="T9" fmla="*/ 347 h 354"/>
                <a:gd name="T10" fmla="*/ 370 w 375"/>
                <a:gd name="T11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354">
                  <a:moveTo>
                    <a:pt x="370" y="354"/>
                  </a:moveTo>
                  <a:lnTo>
                    <a:pt x="375" y="85"/>
                  </a:lnTo>
                  <a:lnTo>
                    <a:pt x="176" y="0"/>
                  </a:lnTo>
                  <a:lnTo>
                    <a:pt x="0" y="56"/>
                  </a:lnTo>
                  <a:lnTo>
                    <a:pt x="226" y="347"/>
                  </a:lnTo>
                  <a:lnTo>
                    <a:pt x="370" y="3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726488" y="5000625"/>
              <a:ext cx="500063" cy="466725"/>
            </a:xfrm>
            <a:custGeom>
              <a:avLst/>
              <a:gdLst>
                <a:gd name="T0" fmla="*/ 227 w 295"/>
                <a:gd name="T1" fmla="*/ 49 h 276"/>
                <a:gd name="T2" fmla="*/ 212 w 295"/>
                <a:gd name="T3" fmla="*/ 246 h 276"/>
                <a:gd name="T4" fmla="*/ 46 w 295"/>
                <a:gd name="T5" fmla="*/ 176 h 276"/>
                <a:gd name="T6" fmla="*/ 51 w 295"/>
                <a:gd name="T7" fmla="*/ 15 h 276"/>
                <a:gd name="T8" fmla="*/ 227 w 295"/>
                <a:gd name="T9" fmla="*/ 49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276">
                  <a:moveTo>
                    <a:pt x="227" y="49"/>
                  </a:moveTo>
                  <a:cubicBezTo>
                    <a:pt x="295" y="94"/>
                    <a:pt x="262" y="216"/>
                    <a:pt x="212" y="246"/>
                  </a:cubicBezTo>
                  <a:cubicBezTo>
                    <a:pt x="161" y="276"/>
                    <a:pt x="92" y="243"/>
                    <a:pt x="46" y="176"/>
                  </a:cubicBezTo>
                  <a:cubicBezTo>
                    <a:pt x="0" y="108"/>
                    <a:pt x="24" y="30"/>
                    <a:pt x="51" y="15"/>
                  </a:cubicBezTo>
                  <a:cubicBezTo>
                    <a:pt x="78" y="0"/>
                    <a:pt x="160" y="4"/>
                    <a:pt x="227" y="49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9066213" y="4679950"/>
              <a:ext cx="152400" cy="581025"/>
            </a:xfrm>
            <a:custGeom>
              <a:avLst/>
              <a:gdLst>
                <a:gd name="T0" fmla="*/ 45 w 90"/>
                <a:gd name="T1" fmla="*/ 340 h 343"/>
                <a:gd name="T2" fmla="*/ 45 w 90"/>
                <a:gd name="T3" fmla="*/ 340 h 343"/>
                <a:gd name="T4" fmla="*/ 1 w 90"/>
                <a:gd name="T5" fmla="*/ 308 h 343"/>
                <a:gd name="T6" fmla="*/ 13 w 90"/>
                <a:gd name="T7" fmla="*/ 47 h 343"/>
                <a:gd name="T8" fmla="*/ 45 w 90"/>
                <a:gd name="T9" fmla="*/ 3 h 343"/>
                <a:gd name="T10" fmla="*/ 90 w 90"/>
                <a:gd name="T11" fmla="*/ 35 h 343"/>
                <a:gd name="T12" fmla="*/ 77 w 90"/>
                <a:gd name="T13" fmla="*/ 295 h 343"/>
                <a:gd name="T14" fmla="*/ 45 w 90"/>
                <a:gd name="T15" fmla="*/ 34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343">
                  <a:moveTo>
                    <a:pt x="45" y="340"/>
                  </a:moveTo>
                  <a:cubicBezTo>
                    <a:pt x="45" y="340"/>
                    <a:pt x="45" y="340"/>
                    <a:pt x="45" y="340"/>
                  </a:cubicBezTo>
                  <a:cubicBezTo>
                    <a:pt x="24" y="343"/>
                    <a:pt x="0" y="329"/>
                    <a:pt x="1" y="308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14" y="26"/>
                    <a:pt x="24" y="6"/>
                    <a:pt x="45" y="3"/>
                  </a:cubicBezTo>
                  <a:cubicBezTo>
                    <a:pt x="66" y="0"/>
                    <a:pt x="86" y="14"/>
                    <a:pt x="90" y="35"/>
                  </a:cubicBezTo>
                  <a:cubicBezTo>
                    <a:pt x="77" y="295"/>
                    <a:pt x="77" y="295"/>
                    <a:pt x="77" y="295"/>
                  </a:cubicBezTo>
                  <a:cubicBezTo>
                    <a:pt x="76" y="317"/>
                    <a:pt x="66" y="337"/>
                    <a:pt x="45" y="340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8821738" y="4538662"/>
              <a:ext cx="401638" cy="282575"/>
            </a:xfrm>
            <a:custGeom>
              <a:avLst/>
              <a:gdLst>
                <a:gd name="T0" fmla="*/ 10 w 237"/>
                <a:gd name="T1" fmla="*/ 25 h 167"/>
                <a:gd name="T2" fmla="*/ 10 w 237"/>
                <a:gd name="T3" fmla="*/ 25 h 167"/>
                <a:gd name="T4" fmla="*/ 64 w 237"/>
                <a:gd name="T5" fmla="*/ 10 h 167"/>
                <a:gd name="T6" fmla="*/ 212 w 237"/>
                <a:gd name="T7" fmla="*/ 89 h 167"/>
                <a:gd name="T8" fmla="*/ 226 w 237"/>
                <a:gd name="T9" fmla="*/ 142 h 167"/>
                <a:gd name="T10" fmla="*/ 173 w 237"/>
                <a:gd name="T11" fmla="*/ 156 h 167"/>
                <a:gd name="T12" fmla="*/ 25 w 237"/>
                <a:gd name="T13" fmla="*/ 78 h 167"/>
                <a:gd name="T14" fmla="*/ 10 w 237"/>
                <a:gd name="T15" fmla="*/ 2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7" h="167">
                  <a:moveTo>
                    <a:pt x="10" y="25"/>
                  </a:moveTo>
                  <a:cubicBezTo>
                    <a:pt x="10" y="25"/>
                    <a:pt x="10" y="25"/>
                    <a:pt x="10" y="25"/>
                  </a:cubicBezTo>
                  <a:cubicBezTo>
                    <a:pt x="21" y="6"/>
                    <a:pt x="45" y="0"/>
                    <a:pt x="64" y="10"/>
                  </a:cubicBezTo>
                  <a:cubicBezTo>
                    <a:pt x="212" y="89"/>
                    <a:pt x="212" y="89"/>
                    <a:pt x="212" y="89"/>
                  </a:cubicBezTo>
                  <a:cubicBezTo>
                    <a:pt x="231" y="99"/>
                    <a:pt x="237" y="124"/>
                    <a:pt x="226" y="142"/>
                  </a:cubicBezTo>
                  <a:cubicBezTo>
                    <a:pt x="215" y="161"/>
                    <a:pt x="191" y="167"/>
                    <a:pt x="173" y="156"/>
                  </a:cubicBezTo>
                  <a:cubicBezTo>
                    <a:pt x="25" y="78"/>
                    <a:pt x="25" y="78"/>
                    <a:pt x="25" y="78"/>
                  </a:cubicBezTo>
                  <a:cubicBezTo>
                    <a:pt x="6" y="68"/>
                    <a:pt x="0" y="43"/>
                    <a:pt x="10" y="25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8470901" y="4540250"/>
              <a:ext cx="484188" cy="184150"/>
            </a:xfrm>
            <a:custGeom>
              <a:avLst/>
              <a:gdLst>
                <a:gd name="T0" fmla="*/ 3 w 286"/>
                <a:gd name="T1" fmla="*/ 73 h 108"/>
                <a:gd name="T2" fmla="*/ 3 w 286"/>
                <a:gd name="T3" fmla="*/ 73 h 108"/>
                <a:gd name="T4" fmla="*/ 35 w 286"/>
                <a:gd name="T5" fmla="*/ 28 h 108"/>
                <a:gd name="T6" fmla="*/ 238 w 286"/>
                <a:gd name="T7" fmla="*/ 3 h 108"/>
                <a:gd name="T8" fmla="*/ 282 w 286"/>
                <a:gd name="T9" fmla="*/ 35 h 108"/>
                <a:gd name="T10" fmla="*/ 250 w 286"/>
                <a:gd name="T11" fmla="*/ 80 h 108"/>
                <a:gd name="T12" fmla="*/ 48 w 286"/>
                <a:gd name="T13" fmla="*/ 105 h 108"/>
                <a:gd name="T14" fmla="*/ 3 w 286"/>
                <a:gd name="T15" fmla="*/ 7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6" h="108">
                  <a:moveTo>
                    <a:pt x="3" y="73"/>
                  </a:moveTo>
                  <a:cubicBezTo>
                    <a:pt x="3" y="73"/>
                    <a:pt x="3" y="73"/>
                    <a:pt x="3" y="73"/>
                  </a:cubicBezTo>
                  <a:cubicBezTo>
                    <a:pt x="0" y="52"/>
                    <a:pt x="14" y="31"/>
                    <a:pt x="35" y="28"/>
                  </a:cubicBezTo>
                  <a:cubicBezTo>
                    <a:pt x="238" y="3"/>
                    <a:pt x="238" y="3"/>
                    <a:pt x="238" y="3"/>
                  </a:cubicBezTo>
                  <a:cubicBezTo>
                    <a:pt x="259" y="0"/>
                    <a:pt x="279" y="14"/>
                    <a:pt x="282" y="35"/>
                  </a:cubicBezTo>
                  <a:cubicBezTo>
                    <a:pt x="286" y="57"/>
                    <a:pt x="271" y="77"/>
                    <a:pt x="250" y="80"/>
                  </a:cubicBezTo>
                  <a:cubicBezTo>
                    <a:pt x="48" y="105"/>
                    <a:pt x="48" y="105"/>
                    <a:pt x="48" y="105"/>
                  </a:cubicBezTo>
                  <a:cubicBezTo>
                    <a:pt x="26" y="108"/>
                    <a:pt x="6" y="94"/>
                    <a:pt x="3" y="73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8740776" y="4700587"/>
              <a:ext cx="466725" cy="565150"/>
            </a:xfrm>
            <a:custGeom>
              <a:avLst/>
              <a:gdLst>
                <a:gd name="T0" fmla="*/ 156 w 276"/>
                <a:gd name="T1" fmla="*/ 0 h 334"/>
                <a:gd name="T2" fmla="*/ 86 w 276"/>
                <a:gd name="T3" fmla="*/ 180 h 334"/>
                <a:gd name="T4" fmla="*/ 149 w 276"/>
                <a:gd name="T5" fmla="*/ 334 h 334"/>
                <a:gd name="T6" fmla="*/ 253 w 276"/>
                <a:gd name="T7" fmla="*/ 223 h 334"/>
                <a:gd name="T8" fmla="*/ 156 w 276"/>
                <a:gd name="T9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334">
                  <a:moveTo>
                    <a:pt x="156" y="0"/>
                  </a:moveTo>
                  <a:cubicBezTo>
                    <a:pt x="160" y="36"/>
                    <a:pt x="173" y="214"/>
                    <a:pt x="86" y="180"/>
                  </a:cubicBezTo>
                  <a:cubicBezTo>
                    <a:pt x="0" y="146"/>
                    <a:pt x="149" y="334"/>
                    <a:pt x="149" y="334"/>
                  </a:cubicBezTo>
                  <a:cubicBezTo>
                    <a:pt x="253" y="223"/>
                    <a:pt x="253" y="223"/>
                    <a:pt x="253" y="223"/>
                  </a:cubicBezTo>
                  <a:cubicBezTo>
                    <a:pt x="253" y="223"/>
                    <a:pt x="276" y="51"/>
                    <a:pt x="156" y="0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8872538" y="5087937"/>
              <a:ext cx="381000" cy="349250"/>
            </a:xfrm>
            <a:custGeom>
              <a:avLst/>
              <a:gdLst>
                <a:gd name="T0" fmla="*/ 189 w 240"/>
                <a:gd name="T1" fmla="*/ 0 h 220"/>
                <a:gd name="T2" fmla="*/ 0 w 240"/>
                <a:gd name="T3" fmla="*/ 96 h 220"/>
                <a:gd name="T4" fmla="*/ 42 w 240"/>
                <a:gd name="T5" fmla="*/ 220 h 220"/>
                <a:gd name="T6" fmla="*/ 240 w 240"/>
                <a:gd name="T7" fmla="*/ 145 h 220"/>
                <a:gd name="T8" fmla="*/ 189 w 240"/>
                <a:gd name="T9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20">
                  <a:moveTo>
                    <a:pt x="189" y="0"/>
                  </a:moveTo>
                  <a:lnTo>
                    <a:pt x="0" y="96"/>
                  </a:lnTo>
                  <a:lnTo>
                    <a:pt x="42" y="220"/>
                  </a:lnTo>
                  <a:lnTo>
                    <a:pt x="240" y="145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8870951" y="5273675"/>
              <a:ext cx="447675" cy="271463"/>
            </a:xfrm>
            <a:custGeom>
              <a:avLst/>
              <a:gdLst>
                <a:gd name="T0" fmla="*/ 253 w 282"/>
                <a:gd name="T1" fmla="*/ 0 h 171"/>
                <a:gd name="T2" fmla="*/ 0 w 282"/>
                <a:gd name="T3" fmla="*/ 93 h 171"/>
                <a:gd name="T4" fmla="*/ 29 w 282"/>
                <a:gd name="T5" fmla="*/ 171 h 171"/>
                <a:gd name="T6" fmla="*/ 282 w 282"/>
                <a:gd name="T7" fmla="*/ 78 h 171"/>
                <a:gd name="T8" fmla="*/ 253 w 282"/>
                <a:gd name="T9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" h="171">
                  <a:moveTo>
                    <a:pt x="253" y="0"/>
                  </a:moveTo>
                  <a:lnTo>
                    <a:pt x="0" y="93"/>
                  </a:lnTo>
                  <a:lnTo>
                    <a:pt x="29" y="171"/>
                  </a:lnTo>
                  <a:lnTo>
                    <a:pt x="282" y="78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8509001" y="4724400"/>
              <a:ext cx="420688" cy="460375"/>
            </a:xfrm>
            <a:custGeom>
              <a:avLst/>
              <a:gdLst>
                <a:gd name="T0" fmla="*/ 232 w 249"/>
                <a:gd name="T1" fmla="*/ 253 h 272"/>
                <a:gd name="T2" fmla="*/ 232 w 249"/>
                <a:gd name="T3" fmla="*/ 253 h 272"/>
                <a:gd name="T4" fmla="*/ 167 w 249"/>
                <a:gd name="T5" fmla="*/ 253 h 272"/>
                <a:gd name="T6" fmla="*/ 18 w 249"/>
                <a:gd name="T7" fmla="*/ 83 h 272"/>
                <a:gd name="T8" fmla="*/ 17 w 249"/>
                <a:gd name="T9" fmla="*/ 18 h 272"/>
                <a:gd name="T10" fmla="*/ 82 w 249"/>
                <a:gd name="T11" fmla="*/ 18 h 272"/>
                <a:gd name="T12" fmla="*/ 231 w 249"/>
                <a:gd name="T13" fmla="*/ 188 h 272"/>
                <a:gd name="T14" fmla="*/ 232 w 249"/>
                <a:gd name="T15" fmla="*/ 25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9" h="272">
                  <a:moveTo>
                    <a:pt x="232" y="253"/>
                  </a:moveTo>
                  <a:cubicBezTo>
                    <a:pt x="232" y="253"/>
                    <a:pt x="232" y="253"/>
                    <a:pt x="232" y="253"/>
                  </a:cubicBezTo>
                  <a:cubicBezTo>
                    <a:pt x="214" y="271"/>
                    <a:pt x="184" y="272"/>
                    <a:pt x="167" y="253"/>
                  </a:cubicBezTo>
                  <a:cubicBezTo>
                    <a:pt x="18" y="83"/>
                    <a:pt x="18" y="83"/>
                    <a:pt x="18" y="83"/>
                  </a:cubicBezTo>
                  <a:cubicBezTo>
                    <a:pt x="1" y="64"/>
                    <a:pt x="0" y="36"/>
                    <a:pt x="17" y="18"/>
                  </a:cubicBezTo>
                  <a:cubicBezTo>
                    <a:pt x="35" y="0"/>
                    <a:pt x="64" y="0"/>
                    <a:pt x="82" y="18"/>
                  </a:cubicBezTo>
                  <a:cubicBezTo>
                    <a:pt x="231" y="188"/>
                    <a:pt x="231" y="188"/>
                    <a:pt x="231" y="188"/>
                  </a:cubicBezTo>
                  <a:cubicBezTo>
                    <a:pt x="248" y="207"/>
                    <a:pt x="249" y="235"/>
                    <a:pt x="232" y="253"/>
                  </a:cubicBezTo>
                  <a:close/>
                </a:path>
              </a:pathLst>
            </a:custGeom>
            <a:solidFill>
              <a:srgbClr val="FFD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8875713" y="5384800"/>
              <a:ext cx="1104900" cy="1677988"/>
            </a:xfrm>
            <a:custGeom>
              <a:avLst/>
              <a:gdLst>
                <a:gd name="T0" fmla="*/ 351 w 696"/>
                <a:gd name="T1" fmla="*/ 1057 h 1057"/>
                <a:gd name="T2" fmla="*/ 0 w 696"/>
                <a:gd name="T3" fmla="*/ 111 h 1057"/>
                <a:gd name="T4" fmla="*/ 304 w 696"/>
                <a:gd name="T5" fmla="*/ 0 h 1057"/>
                <a:gd name="T6" fmla="*/ 696 w 696"/>
                <a:gd name="T7" fmla="*/ 1057 h 1057"/>
                <a:gd name="T8" fmla="*/ 351 w 696"/>
                <a:gd name="T9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6" h="1057">
                  <a:moveTo>
                    <a:pt x="351" y="1057"/>
                  </a:moveTo>
                  <a:lnTo>
                    <a:pt x="0" y="111"/>
                  </a:lnTo>
                  <a:lnTo>
                    <a:pt x="304" y="0"/>
                  </a:lnTo>
                  <a:lnTo>
                    <a:pt x="696" y="1057"/>
                  </a:lnTo>
                  <a:lnTo>
                    <a:pt x="351" y="1057"/>
                  </a:lnTo>
                  <a:close/>
                </a:path>
              </a:pathLst>
            </a:custGeom>
            <a:solidFill>
              <a:srgbClr val="FFC6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8326438" y="4646612"/>
              <a:ext cx="257175" cy="109538"/>
            </a:xfrm>
            <a:custGeom>
              <a:avLst/>
              <a:gdLst>
                <a:gd name="T0" fmla="*/ 150 w 152"/>
                <a:gd name="T1" fmla="*/ 48 h 65"/>
                <a:gd name="T2" fmla="*/ 151 w 152"/>
                <a:gd name="T3" fmla="*/ 32 h 65"/>
                <a:gd name="T4" fmla="*/ 135 w 152"/>
                <a:gd name="T5" fmla="*/ 13 h 65"/>
                <a:gd name="T6" fmla="*/ 22 w 152"/>
                <a:gd name="T7" fmla="*/ 1 h 65"/>
                <a:gd name="T8" fmla="*/ 3 w 152"/>
                <a:gd name="T9" fmla="*/ 18 h 65"/>
                <a:gd name="T10" fmla="*/ 1 w 152"/>
                <a:gd name="T11" fmla="*/ 33 h 65"/>
                <a:gd name="T12" fmla="*/ 17 w 152"/>
                <a:gd name="T13" fmla="*/ 53 h 65"/>
                <a:gd name="T14" fmla="*/ 130 w 152"/>
                <a:gd name="T15" fmla="*/ 64 h 65"/>
                <a:gd name="T16" fmla="*/ 150 w 152"/>
                <a:gd name="T17" fmla="*/ 4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65">
                  <a:moveTo>
                    <a:pt x="150" y="48"/>
                  </a:moveTo>
                  <a:cubicBezTo>
                    <a:pt x="151" y="32"/>
                    <a:pt x="151" y="32"/>
                    <a:pt x="151" y="32"/>
                  </a:cubicBezTo>
                  <a:cubicBezTo>
                    <a:pt x="152" y="23"/>
                    <a:pt x="145" y="14"/>
                    <a:pt x="135" y="13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12" y="0"/>
                    <a:pt x="4" y="8"/>
                    <a:pt x="3" y="18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43"/>
                    <a:pt x="7" y="52"/>
                    <a:pt x="17" y="53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40" y="65"/>
                    <a:pt x="149" y="58"/>
                    <a:pt x="150" y="48"/>
                  </a:cubicBezTo>
                  <a:close/>
                </a:path>
              </a:pathLst>
            </a:custGeom>
            <a:solidFill>
              <a:srgbClr val="A6CE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8345488" y="4664075"/>
              <a:ext cx="222250" cy="74613"/>
            </a:xfrm>
            <a:custGeom>
              <a:avLst/>
              <a:gdLst>
                <a:gd name="T0" fmla="*/ 129 w 131"/>
                <a:gd name="T1" fmla="*/ 33 h 44"/>
                <a:gd name="T2" fmla="*/ 130 w 131"/>
                <a:gd name="T3" fmla="*/ 23 h 44"/>
                <a:gd name="T4" fmla="*/ 120 w 131"/>
                <a:gd name="T5" fmla="*/ 11 h 44"/>
                <a:gd name="T6" fmla="*/ 14 w 131"/>
                <a:gd name="T7" fmla="*/ 0 h 44"/>
                <a:gd name="T8" fmla="*/ 1 w 131"/>
                <a:gd name="T9" fmla="*/ 10 h 44"/>
                <a:gd name="T10" fmla="*/ 0 w 131"/>
                <a:gd name="T11" fmla="*/ 20 h 44"/>
                <a:gd name="T12" fmla="*/ 11 w 131"/>
                <a:gd name="T13" fmla="*/ 33 h 44"/>
                <a:gd name="T14" fmla="*/ 117 w 131"/>
                <a:gd name="T15" fmla="*/ 43 h 44"/>
                <a:gd name="T16" fmla="*/ 129 w 131"/>
                <a:gd name="T17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44">
                  <a:moveTo>
                    <a:pt x="129" y="33"/>
                  </a:moveTo>
                  <a:cubicBezTo>
                    <a:pt x="130" y="23"/>
                    <a:pt x="130" y="23"/>
                    <a:pt x="130" y="23"/>
                  </a:cubicBezTo>
                  <a:cubicBezTo>
                    <a:pt x="131" y="17"/>
                    <a:pt x="126" y="11"/>
                    <a:pt x="120" y="11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8" y="0"/>
                    <a:pt x="2" y="4"/>
                    <a:pt x="1" y="1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7"/>
                    <a:pt x="4" y="32"/>
                    <a:pt x="11" y="33"/>
                  </a:cubicBezTo>
                  <a:cubicBezTo>
                    <a:pt x="117" y="43"/>
                    <a:pt x="117" y="43"/>
                    <a:pt x="117" y="43"/>
                  </a:cubicBezTo>
                  <a:cubicBezTo>
                    <a:pt x="123" y="44"/>
                    <a:pt x="129" y="39"/>
                    <a:pt x="129" y="33"/>
                  </a:cubicBezTo>
                  <a:close/>
                </a:path>
              </a:pathLst>
            </a:custGeom>
            <a:solidFill>
              <a:srgbClr val="C7E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7794626" y="4332287"/>
              <a:ext cx="646113" cy="647700"/>
            </a:xfrm>
            <a:custGeom>
              <a:avLst/>
              <a:gdLst>
                <a:gd name="T0" fmla="*/ 372 w 382"/>
                <a:gd name="T1" fmla="*/ 209 h 382"/>
                <a:gd name="T2" fmla="*/ 209 w 382"/>
                <a:gd name="T3" fmla="*/ 10 h 382"/>
                <a:gd name="T4" fmla="*/ 10 w 382"/>
                <a:gd name="T5" fmla="*/ 173 h 382"/>
                <a:gd name="T6" fmla="*/ 173 w 382"/>
                <a:gd name="T7" fmla="*/ 372 h 382"/>
                <a:gd name="T8" fmla="*/ 372 w 382"/>
                <a:gd name="T9" fmla="*/ 209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2" h="382">
                  <a:moveTo>
                    <a:pt x="372" y="209"/>
                  </a:moveTo>
                  <a:cubicBezTo>
                    <a:pt x="382" y="109"/>
                    <a:pt x="309" y="20"/>
                    <a:pt x="209" y="10"/>
                  </a:cubicBezTo>
                  <a:cubicBezTo>
                    <a:pt x="109" y="0"/>
                    <a:pt x="20" y="73"/>
                    <a:pt x="10" y="173"/>
                  </a:cubicBezTo>
                  <a:cubicBezTo>
                    <a:pt x="0" y="273"/>
                    <a:pt x="73" y="362"/>
                    <a:pt x="173" y="372"/>
                  </a:cubicBezTo>
                  <a:cubicBezTo>
                    <a:pt x="273" y="382"/>
                    <a:pt x="362" y="309"/>
                    <a:pt x="372" y="209"/>
                  </a:cubicBezTo>
                  <a:close/>
                </a:path>
              </a:pathLst>
            </a:custGeom>
            <a:solidFill>
              <a:srgbClr val="C7E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7826376" y="4364037"/>
              <a:ext cx="582613" cy="582613"/>
            </a:xfrm>
            <a:custGeom>
              <a:avLst/>
              <a:gdLst>
                <a:gd name="T0" fmla="*/ 335 w 344"/>
                <a:gd name="T1" fmla="*/ 189 h 344"/>
                <a:gd name="T2" fmla="*/ 188 w 344"/>
                <a:gd name="T3" fmla="*/ 9 h 344"/>
                <a:gd name="T4" fmla="*/ 9 w 344"/>
                <a:gd name="T5" fmla="*/ 156 h 344"/>
                <a:gd name="T6" fmla="*/ 155 w 344"/>
                <a:gd name="T7" fmla="*/ 335 h 344"/>
                <a:gd name="T8" fmla="*/ 335 w 344"/>
                <a:gd name="T9" fmla="*/ 18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" h="344">
                  <a:moveTo>
                    <a:pt x="335" y="189"/>
                  </a:moveTo>
                  <a:cubicBezTo>
                    <a:pt x="344" y="99"/>
                    <a:pt x="278" y="18"/>
                    <a:pt x="188" y="9"/>
                  </a:cubicBezTo>
                  <a:cubicBezTo>
                    <a:pt x="98" y="0"/>
                    <a:pt x="18" y="66"/>
                    <a:pt x="9" y="156"/>
                  </a:cubicBezTo>
                  <a:cubicBezTo>
                    <a:pt x="0" y="246"/>
                    <a:pt x="65" y="326"/>
                    <a:pt x="155" y="335"/>
                  </a:cubicBezTo>
                  <a:cubicBezTo>
                    <a:pt x="245" y="344"/>
                    <a:pt x="326" y="279"/>
                    <a:pt x="335" y="189"/>
                  </a:cubicBezTo>
                  <a:close/>
                </a:path>
              </a:pathLst>
            </a:custGeom>
            <a:solidFill>
              <a:srgbClr val="A6CE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7870826" y="4408487"/>
              <a:ext cx="493713" cy="495300"/>
            </a:xfrm>
            <a:custGeom>
              <a:avLst/>
              <a:gdLst>
                <a:gd name="T0" fmla="*/ 284 w 292"/>
                <a:gd name="T1" fmla="*/ 160 h 292"/>
                <a:gd name="T2" fmla="*/ 160 w 292"/>
                <a:gd name="T3" fmla="*/ 8 h 292"/>
                <a:gd name="T4" fmla="*/ 7 w 292"/>
                <a:gd name="T5" fmla="*/ 132 h 292"/>
                <a:gd name="T6" fmla="*/ 132 w 292"/>
                <a:gd name="T7" fmla="*/ 285 h 292"/>
                <a:gd name="T8" fmla="*/ 284 w 292"/>
                <a:gd name="T9" fmla="*/ 16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2" h="292">
                  <a:moveTo>
                    <a:pt x="284" y="160"/>
                  </a:moveTo>
                  <a:cubicBezTo>
                    <a:pt x="292" y="84"/>
                    <a:pt x="236" y="15"/>
                    <a:pt x="160" y="8"/>
                  </a:cubicBezTo>
                  <a:cubicBezTo>
                    <a:pt x="83" y="0"/>
                    <a:pt x="15" y="56"/>
                    <a:pt x="7" y="132"/>
                  </a:cubicBezTo>
                  <a:cubicBezTo>
                    <a:pt x="0" y="209"/>
                    <a:pt x="55" y="277"/>
                    <a:pt x="132" y="285"/>
                  </a:cubicBezTo>
                  <a:cubicBezTo>
                    <a:pt x="208" y="292"/>
                    <a:pt x="277" y="237"/>
                    <a:pt x="284" y="160"/>
                  </a:cubicBezTo>
                  <a:close/>
                </a:path>
              </a:pathLst>
            </a:custGeom>
            <a:solidFill>
              <a:srgbClr val="542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7937501" y="4478337"/>
              <a:ext cx="357188" cy="357188"/>
            </a:xfrm>
            <a:custGeom>
              <a:avLst/>
              <a:gdLst>
                <a:gd name="T0" fmla="*/ 206 w 211"/>
                <a:gd name="T1" fmla="*/ 115 h 211"/>
                <a:gd name="T2" fmla="*/ 116 w 211"/>
                <a:gd name="T3" fmla="*/ 5 h 211"/>
                <a:gd name="T4" fmla="*/ 6 w 211"/>
                <a:gd name="T5" fmla="*/ 95 h 211"/>
                <a:gd name="T6" fmla="*/ 96 w 211"/>
                <a:gd name="T7" fmla="*/ 205 h 211"/>
                <a:gd name="T8" fmla="*/ 206 w 211"/>
                <a:gd name="T9" fmla="*/ 115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211">
                  <a:moveTo>
                    <a:pt x="206" y="115"/>
                  </a:moveTo>
                  <a:cubicBezTo>
                    <a:pt x="211" y="60"/>
                    <a:pt x="171" y="11"/>
                    <a:pt x="116" y="5"/>
                  </a:cubicBezTo>
                  <a:cubicBezTo>
                    <a:pt x="60" y="0"/>
                    <a:pt x="11" y="40"/>
                    <a:pt x="6" y="95"/>
                  </a:cubicBezTo>
                  <a:cubicBezTo>
                    <a:pt x="0" y="150"/>
                    <a:pt x="40" y="200"/>
                    <a:pt x="96" y="205"/>
                  </a:cubicBezTo>
                  <a:cubicBezTo>
                    <a:pt x="151" y="211"/>
                    <a:pt x="200" y="171"/>
                    <a:pt x="206" y="115"/>
                  </a:cubicBezTo>
                  <a:close/>
                </a:path>
              </a:pathLst>
            </a:custGeom>
            <a:solidFill>
              <a:srgbClr val="3C13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7904163" y="4435475"/>
              <a:ext cx="358775" cy="333375"/>
            </a:xfrm>
            <a:custGeom>
              <a:avLst/>
              <a:gdLst>
                <a:gd name="T0" fmla="*/ 212 w 212"/>
                <a:gd name="T1" fmla="*/ 41 h 197"/>
                <a:gd name="T2" fmla="*/ 138 w 212"/>
                <a:gd name="T3" fmla="*/ 7 h 197"/>
                <a:gd name="T4" fmla="*/ 3 w 212"/>
                <a:gd name="T5" fmla="*/ 118 h 197"/>
                <a:gd name="T6" fmla="*/ 21 w 212"/>
                <a:gd name="T7" fmla="*/ 197 h 197"/>
                <a:gd name="T8" fmla="*/ 8 w 212"/>
                <a:gd name="T9" fmla="*/ 127 h 197"/>
                <a:gd name="T10" fmla="*/ 146 w 212"/>
                <a:gd name="T11" fmla="*/ 14 h 197"/>
                <a:gd name="T12" fmla="*/ 212 w 212"/>
                <a:gd name="T13" fmla="*/ 41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" h="197">
                  <a:moveTo>
                    <a:pt x="212" y="41"/>
                  </a:moveTo>
                  <a:cubicBezTo>
                    <a:pt x="192" y="23"/>
                    <a:pt x="167" y="10"/>
                    <a:pt x="138" y="7"/>
                  </a:cubicBezTo>
                  <a:cubicBezTo>
                    <a:pt x="70" y="0"/>
                    <a:pt x="9" y="50"/>
                    <a:pt x="3" y="118"/>
                  </a:cubicBezTo>
                  <a:cubicBezTo>
                    <a:pt x="0" y="147"/>
                    <a:pt x="7" y="174"/>
                    <a:pt x="21" y="197"/>
                  </a:cubicBezTo>
                  <a:cubicBezTo>
                    <a:pt x="11" y="176"/>
                    <a:pt x="6" y="152"/>
                    <a:pt x="8" y="127"/>
                  </a:cubicBezTo>
                  <a:cubicBezTo>
                    <a:pt x="15" y="58"/>
                    <a:pt x="77" y="7"/>
                    <a:pt x="146" y="14"/>
                  </a:cubicBezTo>
                  <a:cubicBezTo>
                    <a:pt x="171" y="17"/>
                    <a:pt x="193" y="27"/>
                    <a:pt x="212" y="41"/>
                  </a:cubicBezTo>
                  <a:close/>
                </a:path>
              </a:pathLst>
            </a:custGeom>
            <a:solidFill>
              <a:srgbClr val="7A4D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35" name="组合 234"/>
          <p:cNvGrpSpPr/>
          <p:nvPr/>
        </p:nvGrpSpPr>
        <p:grpSpPr>
          <a:xfrm>
            <a:off x="9534008" y="2208910"/>
            <a:ext cx="2185281" cy="1114663"/>
            <a:chOff x="9534008" y="2208910"/>
            <a:chExt cx="2185281" cy="1114663"/>
          </a:xfrm>
        </p:grpSpPr>
        <p:grpSp>
          <p:nvGrpSpPr>
            <p:cNvPr id="2" name="组合 1"/>
            <p:cNvGrpSpPr/>
            <p:nvPr/>
          </p:nvGrpSpPr>
          <p:grpSpPr>
            <a:xfrm>
              <a:off x="10467543" y="2313090"/>
              <a:ext cx="1251746" cy="1010483"/>
              <a:chOff x="10554946" y="2313090"/>
              <a:chExt cx="1251746" cy="1010483"/>
            </a:xfrm>
          </p:grpSpPr>
          <p:sp>
            <p:nvSpPr>
              <p:cNvPr id="79" name="Rectangle 77"/>
              <p:cNvSpPr>
                <a:spLocks noChangeArrowheads="1"/>
              </p:cNvSpPr>
              <p:nvPr/>
            </p:nvSpPr>
            <p:spPr bwMode="auto">
              <a:xfrm>
                <a:off x="10554946" y="2313090"/>
                <a:ext cx="125174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2200" b="1" i="0" u="none" strike="noStrike" cap="none" normalizeH="0" baseline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咖啡饮料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</a:endParaRPr>
              </a:p>
            </p:txBody>
          </p:sp>
          <p:sp>
            <p:nvSpPr>
              <p:cNvPr id="80" name="Rectangle 78"/>
              <p:cNvSpPr>
                <a:spLocks noChangeArrowheads="1"/>
              </p:cNvSpPr>
              <p:nvPr/>
            </p:nvSpPr>
            <p:spPr bwMode="auto">
              <a:xfrm>
                <a:off x="10554946" y="2646465"/>
                <a:ext cx="1061188" cy="677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4400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Impact" panose="020B0806030902050204" pitchFamily="34" charset="0"/>
                    <a:ea typeface="微软雅黑" panose="020B0503020204020204" pitchFamily="34" charset="-122"/>
                  </a:rPr>
                  <a:t>2.4%</a:t>
                </a:r>
                <a:endParaRPr kumimoji="0" lang="zh-CN" altLang="zh-CN" sz="4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11" name="组合 210"/>
            <p:cNvGrpSpPr/>
            <p:nvPr/>
          </p:nvGrpSpPr>
          <p:grpSpPr>
            <a:xfrm>
              <a:off x="9534008" y="2208910"/>
              <a:ext cx="801862" cy="1037594"/>
              <a:chOff x="8758238" y="4030662"/>
              <a:chExt cx="763588" cy="1149351"/>
            </a:xfrm>
          </p:grpSpPr>
          <p:sp>
            <p:nvSpPr>
              <p:cNvPr id="185" name="Freeform 183"/>
              <p:cNvSpPr>
                <a:spLocks/>
              </p:cNvSpPr>
              <p:nvPr/>
            </p:nvSpPr>
            <p:spPr bwMode="auto">
              <a:xfrm>
                <a:off x="8799513" y="4137025"/>
                <a:ext cx="679450" cy="107950"/>
              </a:xfrm>
              <a:custGeom>
                <a:avLst/>
                <a:gdLst>
                  <a:gd name="T0" fmla="*/ 376 w 401"/>
                  <a:gd name="T1" fmla="*/ 63 h 63"/>
                  <a:gd name="T2" fmla="*/ 25 w 401"/>
                  <a:gd name="T3" fmla="*/ 63 h 63"/>
                  <a:gd name="T4" fmla="*/ 0 w 401"/>
                  <a:gd name="T5" fmla="*/ 38 h 63"/>
                  <a:gd name="T6" fmla="*/ 0 w 401"/>
                  <a:gd name="T7" fmla="*/ 25 h 63"/>
                  <a:gd name="T8" fmla="*/ 25 w 401"/>
                  <a:gd name="T9" fmla="*/ 0 h 63"/>
                  <a:gd name="T10" fmla="*/ 376 w 401"/>
                  <a:gd name="T11" fmla="*/ 0 h 63"/>
                  <a:gd name="T12" fmla="*/ 401 w 401"/>
                  <a:gd name="T13" fmla="*/ 25 h 63"/>
                  <a:gd name="T14" fmla="*/ 401 w 401"/>
                  <a:gd name="T15" fmla="*/ 38 h 63"/>
                  <a:gd name="T16" fmla="*/ 376 w 401"/>
                  <a:gd name="T1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1" h="63">
                    <a:moveTo>
                      <a:pt x="376" y="63"/>
                    </a:moveTo>
                    <a:cubicBezTo>
                      <a:pt x="25" y="63"/>
                      <a:pt x="25" y="63"/>
                      <a:pt x="25" y="63"/>
                    </a:cubicBezTo>
                    <a:cubicBezTo>
                      <a:pt x="11" y="63"/>
                      <a:pt x="0" y="51"/>
                      <a:pt x="0" y="38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76" y="0"/>
                      <a:pt x="376" y="0"/>
                      <a:pt x="376" y="0"/>
                    </a:cubicBezTo>
                    <a:cubicBezTo>
                      <a:pt x="390" y="0"/>
                      <a:pt x="401" y="11"/>
                      <a:pt x="401" y="25"/>
                    </a:cubicBezTo>
                    <a:cubicBezTo>
                      <a:pt x="401" y="38"/>
                      <a:pt x="401" y="38"/>
                      <a:pt x="401" y="38"/>
                    </a:cubicBezTo>
                    <a:cubicBezTo>
                      <a:pt x="401" y="51"/>
                      <a:pt x="390" y="63"/>
                      <a:pt x="376" y="63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6" name="Freeform 184"/>
              <p:cNvSpPr>
                <a:spLocks/>
              </p:cNvSpPr>
              <p:nvPr/>
            </p:nvSpPr>
            <p:spPr bwMode="auto">
              <a:xfrm>
                <a:off x="8905876" y="4030662"/>
                <a:ext cx="149225" cy="106363"/>
              </a:xfrm>
              <a:custGeom>
                <a:avLst/>
                <a:gdLst>
                  <a:gd name="T0" fmla="*/ 0 w 94"/>
                  <a:gd name="T1" fmla="*/ 67 h 67"/>
                  <a:gd name="T2" fmla="*/ 0 w 94"/>
                  <a:gd name="T3" fmla="*/ 0 h 67"/>
                  <a:gd name="T4" fmla="*/ 54 w 94"/>
                  <a:gd name="T5" fmla="*/ 0 h 67"/>
                  <a:gd name="T6" fmla="*/ 94 w 94"/>
                  <a:gd name="T7" fmla="*/ 67 h 67"/>
                  <a:gd name="T8" fmla="*/ 0 w 94"/>
                  <a:gd name="T9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67">
                    <a:moveTo>
                      <a:pt x="0" y="67"/>
                    </a:moveTo>
                    <a:lnTo>
                      <a:pt x="0" y="0"/>
                    </a:lnTo>
                    <a:lnTo>
                      <a:pt x="54" y="0"/>
                    </a:lnTo>
                    <a:lnTo>
                      <a:pt x="94" y="67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D2D5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7" name="Freeform 185"/>
              <p:cNvSpPr>
                <a:spLocks/>
              </p:cNvSpPr>
              <p:nvPr/>
            </p:nvSpPr>
            <p:spPr bwMode="auto">
              <a:xfrm>
                <a:off x="8821738" y="4456112"/>
                <a:ext cx="636588" cy="106363"/>
              </a:xfrm>
              <a:custGeom>
                <a:avLst/>
                <a:gdLst>
                  <a:gd name="T0" fmla="*/ 387 w 401"/>
                  <a:gd name="T1" fmla="*/ 67 h 67"/>
                  <a:gd name="T2" fmla="*/ 401 w 401"/>
                  <a:gd name="T3" fmla="*/ 0 h 67"/>
                  <a:gd name="T4" fmla="*/ 0 w 401"/>
                  <a:gd name="T5" fmla="*/ 0 h 67"/>
                  <a:gd name="T6" fmla="*/ 13 w 401"/>
                  <a:gd name="T7" fmla="*/ 67 h 67"/>
                  <a:gd name="T8" fmla="*/ 387 w 401"/>
                  <a:gd name="T9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1" h="67">
                    <a:moveTo>
                      <a:pt x="387" y="67"/>
                    </a:moveTo>
                    <a:lnTo>
                      <a:pt x="401" y="0"/>
                    </a:lnTo>
                    <a:lnTo>
                      <a:pt x="0" y="0"/>
                    </a:lnTo>
                    <a:lnTo>
                      <a:pt x="13" y="67"/>
                    </a:lnTo>
                    <a:lnTo>
                      <a:pt x="387" y="67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8" name="Freeform 186"/>
              <p:cNvSpPr>
                <a:spLocks/>
              </p:cNvSpPr>
              <p:nvPr/>
            </p:nvSpPr>
            <p:spPr bwMode="auto">
              <a:xfrm>
                <a:off x="8883651" y="4987925"/>
                <a:ext cx="533400" cy="192088"/>
              </a:xfrm>
              <a:custGeom>
                <a:avLst/>
                <a:gdLst>
                  <a:gd name="T0" fmla="*/ 0 w 336"/>
                  <a:gd name="T1" fmla="*/ 0 h 121"/>
                  <a:gd name="T2" fmla="*/ 14 w 336"/>
                  <a:gd name="T3" fmla="*/ 121 h 121"/>
                  <a:gd name="T4" fmla="*/ 322 w 336"/>
                  <a:gd name="T5" fmla="*/ 121 h 121"/>
                  <a:gd name="T6" fmla="*/ 336 w 336"/>
                  <a:gd name="T7" fmla="*/ 0 h 121"/>
                  <a:gd name="T8" fmla="*/ 0 w 336"/>
                  <a:gd name="T9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6" h="121">
                    <a:moveTo>
                      <a:pt x="0" y="0"/>
                    </a:moveTo>
                    <a:lnTo>
                      <a:pt x="14" y="121"/>
                    </a:lnTo>
                    <a:lnTo>
                      <a:pt x="322" y="121"/>
                    </a:lnTo>
                    <a:lnTo>
                      <a:pt x="33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9" name="Freeform 187"/>
              <p:cNvSpPr>
                <a:spLocks/>
              </p:cNvSpPr>
              <p:nvPr/>
            </p:nvSpPr>
            <p:spPr bwMode="auto">
              <a:xfrm>
                <a:off x="8799513" y="4562475"/>
                <a:ext cx="679450" cy="425450"/>
              </a:xfrm>
              <a:custGeom>
                <a:avLst/>
                <a:gdLst>
                  <a:gd name="T0" fmla="*/ 415 w 428"/>
                  <a:gd name="T1" fmla="*/ 268 h 268"/>
                  <a:gd name="T2" fmla="*/ 27 w 428"/>
                  <a:gd name="T3" fmla="*/ 268 h 268"/>
                  <a:gd name="T4" fmla="*/ 0 w 428"/>
                  <a:gd name="T5" fmla="*/ 0 h 268"/>
                  <a:gd name="T6" fmla="*/ 428 w 428"/>
                  <a:gd name="T7" fmla="*/ 0 h 268"/>
                  <a:gd name="T8" fmla="*/ 415 w 428"/>
                  <a:gd name="T9" fmla="*/ 268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8" h="268">
                    <a:moveTo>
                      <a:pt x="415" y="268"/>
                    </a:moveTo>
                    <a:lnTo>
                      <a:pt x="27" y="268"/>
                    </a:lnTo>
                    <a:lnTo>
                      <a:pt x="0" y="0"/>
                    </a:lnTo>
                    <a:lnTo>
                      <a:pt x="428" y="0"/>
                    </a:lnTo>
                    <a:lnTo>
                      <a:pt x="415" y="268"/>
                    </a:lnTo>
                    <a:close/>
                  </a:path>
                </a:pathLst>
              </a:custGeom>
              <a:solidFill>
                <a:srgbClr val="F75B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0" name="Oval 188"/>
              <p:cNvSpPr>
                <a:spLocks noChangeArrowheads="1"/>
              </p:cNvSpPr>
              <p:nvPr/>
            </p:nvSpPr>
            <p:spPr bwMode="auto">
              <a:xfrm>
                <a:off x="8948738" y="4648200"/>
                <a:ext cx="382588" cy="255588"/>
              </a:xfrm>
              <a:prstGeom prst="ellipse">
                <a:avLst/>
              </a:prstGeom>
              <a:solidFill>
                <a:srgbClr val="F9D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1" name="Freeform 189"/>
              <p:cNvSpPr>
                <a:spLocks/>
              </p:cNvSpPr>
              <p:nvPr/>
            </p:nvSpPr>
            <p:spPr bwMode="auto">
              <a:xfrm>
                <a:off x="8758238" y="4244975"/>
                <a:ext cx="763588" cy="211138"/>
              </a:xfrm>
              <a:custGeom>
                <a:avLst/>
                <a:gdLst>
                  <a:gd name="T0" fmla="*/ 426 w 451"/>
                  <a:gd name="T1" fmla="*/ 125 h 125"/>
                  <a:gd name="T2" fmla="*/ 25 w 451"/>
                  <a:gd name="T3" fmla="*/ 125 h 125"/>
                  <a:gd name="T4" fmla="*/ 0 w 451"/>
                  <a:gd name="T5" fmla="*/ 100 h 125"/>
                  <a:gd name="T6" fmla="*/ 0 w 451"/>
                  <a:gd name="T7" fmla="*/ 25 h 125"/>
                  <a:gd name="T8" fmla="*/ 25 w 451"/>
                  <a:gd name="T9" fmla="*/ 0 h 125"/>
                  <a:gd name="T10" fmla="*/ 426 w 451"/>
                  <a:gd name="T11" fmla="*/ 0 h 125"/>
                  <a:gd name="T12" fmla="*/ 451 w 451"/>
                  <a:gd name="T13" fmla="*/ 25 h 125"/>
                  <a:gd name="T14" fmla="*/ 451 w 451"/>
                  <a:gd name="T15" fmla="*/ 100 h 125"/>
                  <a:gd name="T16" fmla="*/ 426 w 451"/>
                  <a:gd name="T17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1" h="125">
                    <a:moveTo>
                      <a:pt x="426" y="125"/>
                    </a:moveTo>
                    <a:cubicBezTo>
                      <a:pt x="25" y="125"/>
                      <a:pt x="25" y="125"/>
                      <a:pt x="25" y="125"/>
                    </a:cubicBezTo>
                    <a:cubicBezTo>
                      <a:pt x="11" y="125"/>
                      <a:pt x="0" y="114"/>
                      <a:pt x="0" y="10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426" y="0"/>
                      <a:pt x="426" y="0"/>
                      <a:pt x="426" y="0"/>
                    </a:cubicBezTo>
                    <a:cubicBezTo>
                      <a:pt x="440" y="0"/>
                      <a:pt x="451" y="11"/>
                      <a:pt x="451" y="25"/>
                    </a:cubicBezTo>
                    <a:cubicBezTo>
                      <a:pt x="451" y="100"/>
                      <a:pt x="451" y="100"/>
                      <a:pt x="451" y="100"/>
                    </a:cubicBezTo>
                    <a:cubicBezTo>
                      <a:pt x="451" y="114"/>
                      <a:pt x="440" y="125"/>
                      <a:pt x="426" y="125"/>
                    </a:cubicBezTo>
                    <a:close/>
                  </a:path>
                </a:pathLst>
              </a:custGeom>
              <a:solidFill>
                <a:srgbClr val="D2D5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8740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Freeform 5"/>
          <p:cNvSpPr>
            <a:spLocks/>
          </p:cNvSpPr>
          <p:nvPr/>
        </p:nvSpPr>
        <p:spPr bwMode="auto">
          <a:xfrm>
            <a:off x="-9525" y="4326254"/>
            <a:ext cx="12201525" cy="2697162"/>
          </a:xfrm>
          <a:custGeom>
            <a:avLst/>
            <a:gdLst>
              <a:gd name="T0" fmla="*/ 2788 w 2788"/>
              <a:gd name="T1" fmla="*/ 196 h 716"/>
              <a:gd name="T2" fmla="*/ 2484 w 2788"/>
              <a:gd name="T3" fmla="*/ 200 h 716"/>
              <a:gd name="T4" fmla="*/ 1684 w 2788"/>
              <a:gd name="T5" fmla="*/ 173 h 716"/>
              <a:gd name="T6" fmla="*/ 892 w 2788"/>
              <a:gd name="T7" fmla="*/ 120 h 716"/>
              <a:gd name="T8" fmla="*/ 332 w 2788"/>
              <a:gd name="T9" fmla="*/ 164 h 716"/>
              <a:gd name="T10" fmla="*/ 0 w 2788"/>
              <a:gd name="T11" fmla="*/ 233 h 716"/>
              <a:gd name="T12" fmla="*/ 0 w 2788"/>
              <a:gd name="T13" fmla="*/ 716 h 716"/>
              <a:gd name="T14" fmla="*/ 2788 w 2788"/>
              <a:gd name="T15" fmla="*/ 716 h 716"/>
              <a:gd name="T16" fmla="*/ 2788 w 2788"/>
              <a:gd name="T17" fmla="*/ 19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88" h="716">
                <a:moveTo>
                  <a:pt x="2788" y="196"/>
                </a:moveTo>
                <a:cubicBezTo>
                  <a:pt x="2719" y="174"/>
                  <a:pt x="2620" y="165"/>
                  <a:pt x="2484" y="200"/>
                </a:cubicBezTo>
                <a:cubicBezTo>
                  <a:pt x="2156" y="284"/>
                  <a:pt x="2188" y="0"/>
                  <a:pt x="1684" y="173"/>
                </a:cubicBezTo>
                <a:cubicBezTo>
                  <a:pt x="1180" y="346"/>
                  <a:pt x="1060" y="208"/>
                  <a:pt x="892" y="120"/>
                </a:cubicBezTo>
                <a:cubicBezTo>
                  <a:pt x="724" y="32"/>
                  <a:pt x="564" y="248"/>
                  <a:pt x="332" y="164"/>
                </a:cubicBezTo>
                <a:cubicBezTo>
                  <a:pt x="144" y="96"/>
                  <a:pt x="34" y="194"/>
                  <a:pt x="0" y="233"/>
                </a:cubicBezTo>
                <a:cubicBezTo>
                  <a:pt x="0" y="716"/>
                  <a:pt x="0" y="716"/>
                  <a:pt x="0" y="716"/>
                </a:cubicBezTo>
                <a:cubicBezTo>
                  <a:pt x="2788" y="716"/>
                  <a:pt x="2788" y="716"/>
                  <a:pt x="2788" y="716"/>
                </a:cubicBezTo>
                <a:lnTo>
                  <a:pt x="2788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aphicFrame>
        <p:nvGraphicFramePr>
          <p:cNvPr id="15" name="图表 14"/>
          <p:cNvGraphicFramePr/>
          <p:nvPr>
            <p:extLst>
              <p:ext uri="{D42A27DB-BD31-4B8C-83A1-F6EECF244321}">
                <p14:modId xmlns:p14="http://schemas.microsoft.com/office/powerpoint/2010/main" val="3700142273"/>
              </p:ext>
            </p:extLst>
          </p:nvPr>
        </p:nvGraphicFramePr>
        <p:xfrm>
          <a:off x="2282798" y="282465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6" name="组合 75"/>
          <p:cNvGrpSpPr/>
          <p:nvPr/>
        </p:nvGrpSpPr>
        <p:grpSpPr>
          <a:xfrm>
            <a:off x="3014718" y="1421755"/>
            <a:ext cx="2047875" cy="2974976"/>
            <a:chOff x="2581276" y="1501775"/>
            <a:chExt cx="2047875" cy="2974976"/>
          </a:xfrm>
        </p:grpSpPr>
        <p:sp>
          <p:nvSpPr>
            <p:cNvPr id="40" name="Freeform 5"/>
            <p:cNvSpPr>
              <a:spLocks/>
            </p:cNvSpPr>
            <p:nvPr/>
          </p:nvSpPr>
          <p:spPr bwMode="auto">
            <a:xfrm>
              <a:off x="2581276" y="1585912"/>
              <a:ext cx="2047875" cy="1062038"/>
            </a:xfrm>
            <a:custGeom>
              <a:avLst/>
              <a:gdLst>
                <a:gd name="T0" fmla="*/ 332 w 685"/>
                <a:gd name="T1" fmla="*/ 3 h 412"/>
                <a:gd name="T2" fmla="*/ 321 w 685"/>
                <a:gd name="T3" fmla="*/ 401 h 412"/>
                <a:gd name="T4" fmla="*/ 332 w 685"/>
                <a:gd name="T5" fmla="*/ 3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5" h="412">
                  <a:moveTo>
                    <a:pt x="332" y="3"/>
                  </a:moveTo>
                  <a:cubicBezTo>
                    <a:pt x="134" y="6"/>
                    <a:pt x="0" y="392"/>
                    <a:pt x="321" y="401"/>
                  </a:cubicBezTo>
                  <a:cubicBezTo>
                    <a:pt x="685" y="412"/>
                    <a:pt x="531" y="0"/>
                    <a:pt x="332" y="3"/>
                  </a:cubicBezTo>
                  <a:close/>
                </a:path>
              </a:pathLst>
            </a:custGeom>
            <a:solidFill>
              <a:srgbClr val="AA7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2951163" y="1501775"/>
              <a:ext cx="1241426" cy="2974976"/>
              <a:chOff x="2951163" y="1501775"/>
              <a:chExt cx="1241426" cy="2974976"/>
            </a:xfrm>
          </p:grpSpPr>
          <p:sp>
            <p:nvSpPr>
              <p:cNvPr id="41" name="Freeform 6"/>
              <p:cNvSpPr>
                <a:spLocks/>
              </p:cNvSpPr>
              <p:nvPr/>
            </p:nvSpPr>
            <p:spPr bwMode="auto">
              <a:xfrm>
                <a:off x="3284538" y="4227513"/>
                <a:ext cx="268288" cy="249238"/>
              </a:xfrm>
              <a:custGeom>
                <a:avLst/>
                <a:gdLst>
                  <a:gd name="T0" fmla="*/ 39 w 90"/>
                  <a:gd name="T1" fmla="*/ 29 h 97"/>
                  <a:gd name="T2" fmla="*/ 3 w 90"/>
                  <a:gd name="T3" fmla="*/ 74 h 97"/>
                  <a:gd name="T4" fmla="*/ 10 w 90"/>
                  <a:gd name="T5" fmla="*/ 93 h 97"/>
                  <a:gd name="T6" fmla="*/ 68 w 90"/>
                  <a:gd name="T7" fmla="*/ 77 h 97"/>
                  <a:gd name="T8" fmla="*/ 81 w 90"/>
                  <a:gd name="T9" fmla="*/ 29 h 97"/>
                  <a:gd name="T10" fmla="*/ 39 w 90"/>
                  <a:gd name="T11" fmla="*/ 29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97">
                    <a:moveTo>
                      <a:pt x="39" y="29"/>
                    </a:moveTo>
                    <a:cubicBezTo>
                      <a:pt x="25" y="49"/>
                      <a:pt x="7" y="60"/>
                      <a:pt x="3" y="74"/>
                    </a:cubicBezTo>
                    <a:cubicBezTo>
                      <a:pt x="0" y="82"/>
                      <a:pt x="2" y="92"/>
                      <a:pt x="10" y="93"/>
                    </a:cubicBezTo>
                    <a:cubicBezTo>
                      <a:pt x="45" y="97"/>
                      <a:pt x="55" y="80"/>
                      <a:pt x="68" y="77"/>
                    </a:cubicBezTo>
                    <a:cubicBezTo>
                      <a:pt x="89" y="71"/>
                      <a:pt x="90" y="58"/>
                      <a:pt x="81" y="29"/>
                    </a:cubicBezTo>
                    <a:cubicBezTo>
                      <a:pt x="72" y="0"/>
                      <a:pt x="50" y="11"/>
                      <a:pt x="39" y="29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7"/>
              <p:cNvSpPr>
                <a:spLocks/>
              </p:cNvSpPr>
              <p:nvPr/>
            </p:nvSpPr>
            <p:spPr bwMode="auto">
              <a:xfrm>
                <a:off x="3336926" y="3344863"/>
                <a:ext cx="479425" cy="957263"/>
              </a:xfrm>
              <a:custGeom>
                <a:avLst/>
                <a:gdLst>
                  <a:gd name="T0" fmla="*/ 0 w 160"/>
                  <a:gd name="T1" fmla="*/ 0 h 371"/>
                  <a:gd name="T2" fmla="*/ 160 w 160"/>
                  <a:gd name="T3" fmla="*/ 0 h 371"/>
                  <a:gd name="T4" fmla="*/ 139 w 160"/>
                  <a:gd name="T5" fmla="*/ 371 h 371"/>
                  <a:gd name="T6" fmla="*/ 97 w 160"/>
                  <a:gd name="T7" fmla="*/ 371 h 371"/>
                  <a:gd name="T8" fmla="*/ 89 w 160"/>
                  <a:gd name="T9" fmla="*/ 89 h 371"/>
                  <a:gd name="T10" fmla="*/ 71 w 160"/>
                  <a:gd name="T11" fmla="*/ 89 h 371"/>
                  <a:gd name="T12" fmla="*/ 63 w 160"/>
                  <a:gd name="T13" fmla="*/ 371 h 371"/>
                  <a:gd name="T14" fmla="*/ 21 w 160"/>
                  <a:gd name="T15" fmla="*/ 371 h 371"/>
                  <a:gd name="T16" fmla="*/ 0 w 160"/>
                  <a:gd name="T17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71">
                    <a:moveTo>
                      <a:pt x="0" y="0"/>
                    </a:moveTo>
                    <a:cubicBezTo>
                      <a:pt x="160" y="0"/>
                      <a:pt x="160" y="0"/>
                      <a:pt x="160" y="0"/>
                    </a:cubicBezTo>
                    <a:cubicBezTo>
                      <a:pt x="139" y="371"/>
                      <a:pt x="139" y="371"/>
                      <a:pt x="139" y="371"/>
                    </a:cubicBezTo>
                    <a:cubicBezTo>
                      <a:pt x="97" y="371"/>
                      <a:pt x="97" y="371"/>
                      <a:pt x="97" y="371"/>
                    </a:cubicBezTo>
                    <a:cubicBezTo>
                      <a:pt x="89" y="89"/>
                      <a:pt x="89" y="89"/>
                      <a:pt x="89" y="89"/>
                    </a:cubicBezTo>
                    <a:cubicBezTo>
                      <a:pt x="88" y="66"/>
                      <a:pt x="72" y="66"/>
                      <a:pt x="71" y="89"/>
                    </a:cubicBezTo>
                    <a:cubicBezTo>
                      <a:pt x="63" y="371"/>
                      <a:pt x="63" y="371"/>
                      <a:pt x="63" y="371"/>
                    </a:cubicBezTo>
                    <a:cubicBezTo>
                      <a:pt x="21" y="371"/>
                      <a:pt x="21" y="371"/>
                      <a:pt x="21" y="37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8"/>
              <p:cNvSpPr>
                <a:spLocks/>
              </p:cNvSpPr>
              <p:nvPr/>
            </p:nvSpPr>
            <p:spPr bwMode="auto">
              <a:xfrm>
                <a:off x="3698876" y="2586038"/>
                <a:ext cx="458788" cy="506413"/>
              </a:xfrm>
              <a:custGeom>
                <a:avLst/>
                <a:gdLst>
                  <a:gd name="T0" fmla="*/ 27 w 153"/>
                  <a:gd name="T1" fmla="*/ 72 h 196"/>
                  <a:gd name="T2" fmla="*/ 111 w 153"/>
                  <a:gd name="T3" fmla="*/ 181 h 196"/>
                  <a:gd name="T4" fmla="*/ 144 w 153"/>
                  <a:gd name="T5" fmla="*/ 151 h 196"/>
                  <a:gd name="T6" fmla="*/ 78 w 153"/>
                  <a:gd name="T7" fmla="*/ 40 h 196"/>
                  <a:gd name="T8" fmla="*/ 27 w 153"/>
                  <a:gd name="T9" fmla="*/ 72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196">
                    <a:moveTo>
                      <a:pt x="27" y="72"/>
                    </a:moveTo>
                    <a:cubicBezTo>
                      <a:pt x="111" y="181"/>
                      <a:pt x="111" y="181"/>
                      <a:pt x="111" y="181"/>
                    </a:cubicBezTo>
                    <a:cubicBezTo>
                      <a:pt x="122" y="196"/>
                      <a:pt x="153" y="166"/>
                      <a:pt x="144" y="151"/>
                    </a:cubicBezTo>
                    <a:cubicBezTo>
                      <a:pt x="78" y="40"/>
                      <a:pt x="78" y="40"/>
                      <a:pt x="78" y="40"/>
                    </a:cubicBezTo>
                    <a:cubicBezTo>
                      <a:pt x="54" y="0"/>
                      <a:pt x="0" y="37"/>
                      <a:pt x="27" y="72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9"/>
              <p:cNvSpPr>
                <a:spLocks/>
              </p:cNvSpPr>
              <p:nvPr/>
            </p:nvSpPr>
            <p:spPr bwMode="auto">
              <a:xfrm>
                <a:off x="2990851" y="2586038"/>
                <a:ext cx="457200" cy="506413"/>
              </a:xfrm>
              <a:custGeom>
                <a:avLst/>
                <a:gdLst>
                  <a:gd name="T0" fmla="*/ 126 w 153"/>
                  <a:gd name="T1" fmla="*/ 72 h 196"/>
                  <a:gd name="T2" fmla="*/ 42 w 153"/>
                  <a:gd name="T3" fmla="*/ 180 h 196"/>
                  <a:gd name="T4" fmla="*/ 9 w 153"/>
                  <a:gd name="T5" fmla="*/ 150 h 196"/>
                  <a:gd name="T6" fmla="*/ 75 w 153"/>
                  <a:gd name="T7" fmla="*/ 40 h 196"/>
                  <a:gd name="T8" fmla="*/ 126 w 153"/>
                  <a:gd name="T9" fmla="*/ 72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196">
                    <a:moveTo>
                      <a:pt x="126" y="72"/>
                    </a:moveTo>
                    <a:cubicBezTo>
                      <a:pt x="42" y="180"/>
                      <a:pt x="42" y="180"/>
                      <a:pt x="42" y="180"/>
                    </a:cubicBezTo>
                    <a:cubicBezTo>
                      <a:pt x="30" y="196"/>
                      <a:pt x="0" y="165"/>
                      <a:pt x="9" y="15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99" y="0"/>
                      <a:pt x="153" y="37"/>
                      <a:pt x="126" y="72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10"/>
              <p:cNvSpPr>
                <a:spLocks/>
              </p:cNvSpPr>
              <p:nvPr/>
            </p:nvSpPr>
            <p:spPr bwMode="auto">
              <a:xfrm>
                <a:off x="3214688" y="2625725"/>
                <a:ext cx="161925" cy="215900"/>
              </a:xfrm>
              <a:custGeom>
                <a:avLst/>
                <a:gdLst>
                  <a:gd name="T0" fmla="*/ 0 w 54"/>
                  <a:gd name="T1" fmla="*/ 25 h 84"/>
                  <a:gd name="T2" fmla="*/ 54 w 54"/>
                  <a:gd name="T3" fmla="*/ 22 h 84"/>
                  <a:gd name="T4" fmla="*/ 30 w 54"/>
                  <a:gd name="T5" fmla="*/ 84 h 84"/>
                  <a:gd name="T6" fmla="*/ 0 w 54"/>
                  <a:gd name="T7" fmla="*/ 25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" h="84">
                    <a:moveTo>
                      <a:pt x="0" y="25"/>
                    </a:moveTo>
                    <a:cubicBezTo>
                      <a:pt x="15" y="0"/>
                      <a:pt x="43" y="6"/>
                      <a:pt x="54" y="22"/>
                    </a:cubicBezTo>
                    <a:cubicBezTo>
                      <a:pt x="30" y="84"/>
                      <a:pt x="30" y="84"/>
                      <a:pt x="30" y="84"/>
                    </a:cubicBez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2C82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11"/>
              <p:cNvSpPr>
                <a:spLocks/>
              </p:cNvSpPr>
              <p:nvPr/>
            </p:nvSpPr>
            <p:spPr bwMode="auto">
              <a:xfrm>
                <a:off x="3775076" y="3125788"/>
                <a:ext cx="95250" cy="49213"/>
              </a:xfrm>
              <a:custGeom>
                <a:avLst/>
                <a:gdLst>
                  <a:gd name="T0" fmla="*/ 31 w 32"/>
                  <a:gd name="T1" fmla="*/ 2 h 19"/>
                  <a:gd name="T2" fmla="*/ 31 w 32"/>
                  <a:gd name="T3" fmla="*/ 2 h 19"/>
                  <a:gd name="T4" fmla="*/ 27 w 32"/>
                  <a:gd name="T5" fmla="*/ 0 h 19"/>
                  <a:gd name="T6" fmla="*/ 2 w 32"/>
                  <a:gd name="T7" fmla="*/ 12 h 19"/>
                  <a:gd name="T8" fmla="*/ 0 w 32"/>
                  <a:gd name="T9" fmla="*/ 16 h 19"/>
                  <a:gd name="T10" fmla="*/ 0 w 32"/>
                  <a:gd name="T11" fmla="*/ 16 h 19"/>
                  <a:gd name="T12" fmla="*/ 4 w 32"/>
                  <a:gd name="T13" fmla="*/ 18 h 19"/>
                  <a:gd name="T14" fmla="*/ 30 w 32"/>
                  <a:gd name="T15" fmla="*/ 6 h 19"/>
                  <a:gd name="T16" fmla="*/ 31 w 32"/>
                  <a:gd name="T17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19">
                    <a:moveTo>
                      <a:pt x="31" y="2"/>
                    </a:moveTo>
                    <a:cubicBezTo>
                      <a:pt x="31" y="2"/>
                      <a:pt x="31" y="2"/>
                      <a:pt x="31" y="2"/>
                    </a:cubicBezTo>
                    <a:cubicBezTo>
                      <a:pt x="32" y="0"/>
                      <a:pt x="29" y="0"/>
                      <a:pt x="27" y="0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2"/>
                      <a:pt x="0" y="14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3" y="19"/>
                      <a:pt x="4" y="18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31" y="6"/>
                      <a:pt x="32" y="4"/>
                      <a:pt x="31" y="2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12"/>
              <p:cNvSpPr>
                <a:spLocks/>
              </p:cNvSpPr>
              <p:nvPr/>
            </p:nvSpPr>
            <p:spPr bwMode="auto">
              <a:xfrm>
                <a:off x="3278188" y="3125788"/>
                <a:ext cx="95250" cy="49213"/>
              </a:xfrm>
              <a:custGeom>
                <a:avLst/>
                <a:gdLst>
                  <a:gd name="T0" fmla="*/ 0 w 32"/>
                  <a:gd name="T1" fmla="*/ 2 h 19"/>
                  <a:gd name="T2" fmla="*/ 0 w 32"/>
                  <a:gd name="T3" fmla="*/ 2 h 19"/>
                  <a:gd name="T4" fmla="*/ 5 w 32"/>
                  <a:gd name="T5" fmla="*/ 0 h 19"/>
                  <a:gd name="T6" fmla="*/ 30 w 32"/>
                  <a:gd name="T7" fmla="*/ 12 h 19"/>
                  <a:gd name="T8" fmla="*/ 32 w 32"/>
                  <a:gd name="T9" fmla="*/ 16 h 19"/>
                  <a:gd name="T10" fmla="*/ 32 w 32"/>
                  <a:gd name="T11" fmla="*/ 16 h 19"/>
                  <a:gd name="T12" fmla="*/ 27 w 32"/>
                  <a:gd name="T13" fmla="*/ 18 h 19"/>
                  <a:gd name="T14" fmla="*/ 2 w 32"/>
                  <a:gd name="T15" fmla="*/ 6 h 19"/>
                  <a:gd name="T16" fmla="*/ 0 w 32"/>
                  <a:gd name="T17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19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3" y="0"/>
                      <a:pt x="5" y="0"/>
                    </a:cubicBezTo>
                    <a:cubicBezTo>
                      <a:pt x="30" y="12"/>
                      <a:pt x="30" y="12"/>
                      <a:pt x="30" y="12"/>
                    </a:cubicBezTo>
                    <a:cubicBezTo>
                      <a:pt x="32" y="12"/>
                      <a:pt x="32" y="14"/>
                      <a:pt x="32" y="16"/>
                    </a:cubicBezTo>
                    <a:cubicBezTo>
                      <a:pt x="32" y="16"/>
                      <a:pt x="32" y="16"/>
                      <a:pt x="32" y="16"/>
                    </a:cubicBezTo>
                    <a:cubicBezTo>
                      <a:pt x="32" y="18"/>
                      <a:pt x="29" y="19"/>
                      <a:pt x="27" y="18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0" y="6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13"/>
              <p:cNvSpPr>
                <a:spLocks/>
              </p:cNvSpPr>
              <p:nvPr/>
            </p:nvSpPr>
            <p:spPr bwMode="auto">
              <a:xfrm>
                <a:off x="3776663" y="2625725"/>
                <a:ext cx="161925" cy="215900"/>
              </a:xfrm>
              <a:custGeom>
                <a:avLst/>
                <a:gdLst>
                  <a:gd name="T0" fmla="*/ 54 w 54"/>
                  <a:gd name="T1" fmla="*/ 25 h 84"/>
                  <a:gd name="T2" fmla="*/ 0 w 54"/>
                  <a:gd name="T3" fmla="*/ 22 h 84"/>
                  <a:gd name="T4" fmla="*/ 23 w 54"/>
                  <a:gd name="T5" fmla="*/ 84 h 84"/>
                  <a:gd name="T6" fmla="*/ 54 w 54"/>
                  <a:gd name="T7" fmla="*/ 25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" h="84">
                    <a:moveTo>
                      <a:pt x="54" y="25"/>
                    </a:moveTo>
                    <a:cubicBezTo>
                      <a:pt x="39" y="0"/>
                      <a:pt x="11" y="6"/>
                      <a:pt x="0" y="22"/>
                    </a:cubicBezTo>
                    <a:cubicBezTo>
                      <a:pt x="23" y="84"/>
                      <a:pt x="23" y="84"/>
                      <a:pt x="23" y="84"/>
                    </a:cubicBezTo>
                    <a:lnTo>
                      <a:pt x="54" y="25"/>
                    </a:lnTo>
                    <a:close/>
                  </a:path>
                </a:pathLst>
              </a:custGeom>
              <a:solidFill>
                <a:srgbClr val="2C82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14"/>
              <p:cNvSpPr>
                <a:spLocks/>
              </p:cNvSpPr>
              <p:nvPr/>
            </p:nvSpPr>
            <p:spPr bwMode="auto">
              <a:xfrm>
                <a:off x="3292476" y="2643188"/>
                <a:ext cx="568325" cy="701675"/>
              </a:xfrm>
              <a:custGeom>
                <a:avLst/>
                <a:gdLst>
                  <a:gd name="T0" fmla="*/ 358 w 358"/>
                  <a:gd name="T1" fmla="*/ 0 h 442"/>
                  <a:gd name="T2" fmla="*/ 330 w 358"/>
                  <a:gd name="T3" fmla="*/ 442 h 442"/>
                  <a:gd name="T4" fmla="*/ 177 w 358"/>
                  <a:gd name="T5" fmla="*/ 442 h 442"/>
                  <a:gd name="T6" fmla="*/ 28 w 358"/>
                  <a:gd name="T7" fmla="*/ 442 h 442"/>
                  <a:gd name="T8" fmla="*/ 0 w 358"/>
                  <a:gd name="T9" fmla="*/ 0 h 442"/>
                  <a:gd name="T10" fmla="*/ 358 w 358"/>
                  <a:gd name="T11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8" h="442">
                    <a:moveTo>
                      <a:pt x="358" y="0"/>
                    </a:moveTo>
                    <a:lnTo>
                      <a:pt x="330" y="442"/>
                    </a:lnTo>
                    <a:lnTo>
                      <a:pt x="177" y="442"/>
                    </a:lnTo>
                    <a:lnTo>
                      <a:pt x="28" y="442"/>
                    </a:lnTo>
                    <a:lnTo>
                      <a:pt x="0" y="0"/>
                    </a:ln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5EBF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15"/>
              <p:cNvSpPr>
                <a:spLocks/>
              </p:cNvSpPr>
              <p:nvPr/>
            </p:nvSpPr>
            <p:spPr bwMode="auto">
              <a:xfrm>
                <a:off x="3413126" y="2643188"/>
                <a:ext cx="328613" cy="139700"/>
              </a:xfrm>
              <a:custGeom>
                <a:avLst/>
                <a:gdLst>
                  <a:gd name="T0" fmla="*/ 7 w 110"/>
                  <a:gd name="T1" fmla="*/ 0 h 54"/>
                  <a:gd name="T2" fmla="*/ 102 w 110"/>
                  <a:gd name="T3" fmla="*/ 0 h 54"/>
                  <a:gd name="T4" fmla="*/ 110 w 110"/>
                  <a:gd name="T5" fmla="*/ 21 h 54"/>
                  <a:gd name="T6" fmla="*/ 77 w 110"/>
                  <a:gd name="T7" fmla="*/ 54 h 54"/>
                  <a:gd name="T8" fmla="*/ 55 w 110"/>
                  <a:gd name="T9" fmla="*/ 46 h 54"/>
                  <a:gd name="T10" fmla="*/ 33 w 110"/>
                  <a:gd name="T11" fmla="*/ 54 h 54"/>
                  <a:gd name="T12" fmla="*/ 0 w 110"/>
                  <a:gd name="T13" fmla="*/ 21 h 54"/>
                  <a:gd name="T14" fmla="*/ 7 w 110"/>
                  <a:gd name="T15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0" h="54">
                    <a:moveTo>
                      <a:pt x="7" y="0"/>
                    </a:moveTo>
                    <a:cubicBezTo>
                      <a:pt x="102" y="0"/>
                      <a:pt x="102" y="0"/>
                      <a:pt x="102" y="0"/>
                    </a:cubicBezTo>
                    <a:cubicBezTo>
                      <a:pt x="107" y="6"/>
                      <a:pt x="110" y="13"/>
                      <a:pt x="110" y="21"/>
                    </a:cubicBezTo>
                    <a:cubicBezTo>
                      <a:pt x="110" y="39"/>
                      <a:pt x="95" y="54"/>
                      <a:pt x="77" y="54"/>
                    </a:cubicBezTo>
                    <a:cubicBezTo>
                      <a:pt x="68" y="54"/>
                      <a:pt x="60" y="51"/>
                      <a:pt x="55" y="46"/>
                    </a:cubicBezTo>
                    <a:cubicBezTo>
                      <a:pt x="49" y="51"/>
                      <a:pt x="41" y="54"/>
                      <a:pt x="33" y="54"/>
                    </a:cubicBezTo>
                    <a:cubicBezTo>
                      <a:pt x="14" y="54"/>
                      <a:pt x="0" y="39"/>
                      <a:pt x="0" y="21"/>
                    </a:cubicBezTo>
                    <a:cubicBezTo>
                      <a:pt x="0" y="13"/>
                      <a:pt x="3" y="6"/>
                      <a:pt x="7" y="0"/>
                    </a:cubicBezTo>
                    <a:close/>
                  </a:path>
                </a:pathLst>
              </a:custGeom>
              <a:solidFill>
                <a:srgbClr val="2C82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16"/>
              <p:cNvSpPr>
                <a:spLocks/>
              </p:cNvSpPr>
              <p:nvPr/>
            </p:nvSpPr>
            <p:spPr bwMode="auto">
              <a:xfrm>
                <a:off x="3440113" y="2263775"/>
                <a:ext cx="274638" cy="493713"/>
              </a:xfrm>
              <a:custGeom>
                <a:avLst/>
                <a:gdLst>
                  <a:gd name="T0" fmla="*/ 46 w 92"/>
                  <a:gd name="T1" fmla="*/ 0 h 191"/>
                  <a:gd name="T2" fmla="*/ 46 w 92"/>
                  <a:gd name="T3" fmla="*/ 0 h 191"/>
                  <a:gd name="T4" fmla="*/ 92 w 92"/>
                  <a:gd name="T5" fmla="*/ 46 h 191"/>
                  <a:gd name="T6" fmla="*/ 92 w 92"/>
                  <a:gd name="T7" fmla="*/ 145 h 191"/>
                  <a:gd name="T8" fmla="*/ 46 w 92"/>
                  <a:gd name="T9" fmla="*/ 191 h 191"/>
                  <a:gd name="T10" fmla="*/ 46 w 92"/>
                  <a:gd name="T11" fmla="*/ 191 h 191"/>
                  <a:gd name="T12" fmla="*/ 0 w 92"/>
                  <a:gd name="T13" fmla="*/ 145 h 191"/>
                  <a:gd name="T14" fmla="*/ 0 w 92"/>
                  <a:gd name="T15" fmla="*/ 46 h 191"/>
                  <a:gd name="T16" fmla="*/ 46 w 92"/>
                  <a:gd name="T17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191">
                    <a:moveTo>
                      <a:pt x="46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71" y="0"/>
                      <a:pt x="92" y="20"/>
                      <a:pt x="92" y="46"/>
                    </a:cubicBezTo>
                    <a:cubicBezTo>
                      <a:pt x="92" y="145"/>
                      <a:pt x="92" y="145"/>
                      <a:pt x="92" y="145"/>
                    </a:cubicBezTo>
                    <a:cubicBezTo>
                      <a:pt x="92" y="170"/>
                      <a:pt x="71" y="191"/>
                      <a:pt x="46" y="191"/>
                    </a:cubicBezTo>
                    <a:cubicBezTo>
                      <a:pt x="46" y="191"/>
                      <a:pt x="46" y="191"/>
                      <a:pt x="46" y="191"/>
                    </a:cubicBezTo>
                    <a:cubicBezTo>
                      <a:pt x="21" y="191"/>
                      <a:pt x="0" y="170"/>
                      <a:pt x="0" y="145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0"/>
                      <a:pt x="21" y="0"/>
                      <a:pt x="46" y="0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17"/>
              <p:cNvSpPr>
                <a:spLocks/>
              </p:cNvSpPr>
              <p:nvPr/>
            </p:nvSpPr>
            <p:spPr bwMode="auto">
              <a:xfrm>
                <a:off x="3440113" y="2457450"/>
                <a:ext cx="274638" cy="198438"/>
              </a:xfrm>
              <a:custGeom>
                <a:avLst/>
                <a:gdLst>
                  <a:gd name="T0" fmla="*/ 92 w 92"/>
                  <a:gd name="T1" fmla="*/ 38 h 77"/>
                  <a:gd name="T2" fmla="*/ 92 w 92"/>
                  <a:gd name="T3" fmla="*/ 38 h 77"/>
                  <a:gd name="T4" fmla="*/ 0 w 92"/>
                  <a:gd name="T5" fmla="*/ 38 h 77"/>
                  <a:gd name="T6" fmla="*/ 0 w 92"/>
                  <a:gd name="T7" fmla="*/ 38 h 77"/>
                  <a:gd name="T8" fmla="*/ 92 w 92"/>
                  <a:gd name="T9" fmla="*/ 3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77">
                    <a:moveTo>
                      <a:pt x="92" y="38"/>
                    </a:moveTo>
                    <a:cubicBezTo>
                      <a:pt x="92" y="38"/>
                      <a:pt x="92" y="38"/>
                      <a:pt x="92" y="38"/>
                    </a:cubicBezTo>
                    <a:cubicBezTo>
                      <a:pt x="92" y="77"/>
                      <a:pt x="0" y="77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0"/>
                      <a:pt x="92" y="0"/>
                      <a:pt x="92" y="38"/>
                    </a:cubicBezTo>
                    <a:close/>
                  </a:path>
                </a:pathLst>
              </a:custGeom>
              <a:solidFill>
                <a:srgbClr val="E0BA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Freeform 18"/>
              <p:cNvSpPr>
                <a:spLocks/>
              </p:cNvSpPr>
              <p:nvPr/>
            </p:nvSpPr>
            <p:spPr bwMode="auto">
              <a:xfrm>
                <a:off x="2976563" y="1651000"/>
                <a:ext cx="1201738" cy="941388"/>
              </a:xfrm>
              <a:custGeom>
                <a:avLst/>
                <a:gdLst>
                  <a:gd name="T0" fmla="*/ 201 w 402"/>
                  <a:gd name="T1" fmla="*/ 0 h 365"/>
                  <a:gd name="T2" fmla="*/ 54 w 402"/>
                  <a:gd name="T3" fmla="*/ 254 h 365"/>
                  <a:gd name="T4" fmla="*/ 201 w 402"/>
                  <a:gd name="T5" fmla="*/ 365 h 365"/>
                  <a:gd name="T6" fmla="*/ 348 w 402"/>
                  <a:gd name="T7" fmla="*/ 254 h 365"/>
                  <a:gd name="T8" fmla="*/ 201 w 402"/>
                  <a:gd name="T9" fmla="*/ 0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2" h="365">
                    <a:moveTo>
                      <a:pt x="201" y="0"/>
                    </a:moveTo>
                    <a:cubicBezTo>
                      <a:pt x="0" y="0"/>
                      <a:pt x="16" y="188"/>
                      <a:pt x="54" y="254"/>
                    </a:cubicBezTo>
                    <a:cubicBezTo>
                      <a:pt x="106" y="345"/>
                      <a:pt x="177" y="365"/>
                      <a:pt x="201" y="365"/>
                    </a:cubicBezTo>
                    <a:cubicBezTo>
                      <a:pt x="226" y="365"/>
                      <a:pt x="296" y="345"/>
                      <a:pt x="348" y="254"/>
                    </a:cubicBezTo>
                    <a:cubicBezTo>
                      <a:pt x="386" y="188"/>
                      <a:pt x="402" y="0"/>
                      <a:pt x="201" y="0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Freeform 19"/>
              <p:cNvSpPr>
                <a:spLocks/>
              </p:cNvSpPr>
              <p:nvPr/>
            </p:nvSpPr>
            <p:spPr bwMode="auto">
              <a:xfrm>
                <a:off x="3328988" y="3187700"/>
                <a:ext cx="496888" cy="436563"/>
              </a:xfrm>
              <a:custGeom>
                <a:avLst/>
                <a:gdLst>
                  <a:gd name="T0" fmla="*/ 0 w 313"/>
                  <a:gd name="T1" fmla="*/ 0 h 275"/>
                  <a:gd name="T2" fmla="*/ 17 w 313"/>
                  <a:gd name="T3" fmla="*/ 275 h 275"/>
                  <a:gd name="T4" fmla="*/ 294 w 313"/>
                  <a:gd name="T5" fmla="*/ 275 h 275"/>
                  <a:gd name="T6" fmla="*/ 313 w 313"/>
                  <a:gd name="T7" fmla="*/ 2 h 275"/>
                  <a:gd name="T8" fmla="*/ 0 w 313"/>
                  <a:gd name="T9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3" h="275">
                    <a:moveTo>
                      <a:pt x="0" y="0"/>
                    </a:moveTo>
                    <a:lnTo>
                      <a:pt x="17" y="275"/>
                    </a:lnTo>
                    <a:lnTo>
                      <a:pt x="294" y="275"/>
                    </a:lnTo>
                    <a:lnTo>
                      <a:pt x="31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51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>
                <a:off x="3603626" y="4227513"/>
                <a:ext cx="266700" cy="249238"/>
              </a:xfrm>
              <a:custGeom>
                <a:avLst/>
                <a:gdLst>
                  <a:gd name="T0" fmla="*/ 51 w 89"/>
                  <a:gd name="T1" fmla="*/ 29 h 97"/>
                  <a:gd name="T2" fmla="*/ 86 w 89"/>
                  <a:gd name="T3" fmla="*/ 74 h 97"/>
                  <a:gd name="T4" fmla="*/ 79 w 89"/>
                  <a:gd name="T5" fmla="*/ 93 h 97"/>
                  <a:gd name="T6" fmla="*/ 22 w 89"/>
                  <a:gd name="T7" fmla="*/ 77 h 97"/>
                  <a:gd name="T8" fmla="*/ 8 w 89"/>
                  <a:gd name="T9" fmla="*/ 29 h 97"/>
                  <a:gd name="T10" fmla="*/ 51 w 89"/>
                  <a:gd name="T11" fmla="*/ 29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" h="97">
                    <a:moveTo>
                      <a:pt x="51" y="29"/>
                    </a:moveTo>
                    <a:cubicBezTo>
                      <a:pt x="64" y="49"/>
                      <a:pt x="82" y="60"/>
                      <a:pt x="86" y="74"/>
                    </a:cubicBezTo>
                    <a:cubicBezTo>
                      <a:pt x="89" y="82"/>
                      <a:pt x="87" y="92"/>
                      <a:pt x="79" y="93"/>
                    </a:cubicBezTo>
                    <a:cubicBezTo>
                      <a:pt x="44" y="97"/>
                      <a:pt x="34" y="80"/>
                      <a:pt x="22" y="77"/>
                    </a:cubicBezTo>
                    <a:cubicBezTo>
                      <a:pt x="0" y="71"/>
                      <a:pt x="0" y="58"/>
                      <a:pt x="8" y="29"/>
                    </a:cubicBezTo>
                    <a:cubicBezTo>
                      <a:pt x="17" y="0"/>
                      <a:pt x="40" y="11"/>
                      <a:pt x="51" y="29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21"/>
              <p:cNvSpPr>
                <a:spLocks/>
              </p:cNvSpPr>
              <p:nvPr/>
            </p:nvSpPr>
            <p:spPr bwMode="auto">
              <a:xfrm>
                <a:off x="2990851" y="2055813"/>
                <a:ext cx="179388" cy="249238"/>
              </a:xfrm>
              <a:custGeom>
                <a:avLst/>
                <a:gdLst>
                  <a:gd name="T0" fmla="*/ 18 w 60"/>
                  <a:gd name="T1" fmla="*/ 4 h 97"/>
                  <a:gd name="T2" fmla="*/ 54 w 60"/>
                  <a:gd name="T3" fmla="*/ 43 h 97"/>
                  <a:gd name="T4" fmla="*/ 42 w 60"/>
                  <a:gd name="T5" fmla="*/ 93 h 97"/>
                  <a:gd name="T6" fmla="*/ 6 w 60"/>
                  <a:gd name="T7" fmla="*/ 54 h 97"/>
                  <a:gd name="T8" fmla="*/ 18 w 60"/>
                  <a:gd name="T9" fmla="*/ 4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97">
                    <a:moveTo>
                      <a:pt x="18" y="4"/>
                    </a:moveTo>
                    <a:cubicBezTo>
                      <a:pt x="31" y="0"/>
                      <a:pt x="47" y="18"/>
                      <a:pt x="54" y="43"/>
                    </a:cubicBezTo>
                    <a:cubicBezTo>
                      <a:pt x="60" y="67"/>
                      <a:pt x="55" y="90"/>
                      <a:pt x="42" y="93"/>
                    </a:cubicBezTo>
                    <a:cubicBezTo>
                      <a:pt x="29" y="97"/>
                      <a:pt x="13" y="79"/>
                      <a:pt x="6" y="54"/>
                    </a:cubicBezTo>
                    <a:cubicBezTo>
                      <a:pt x="0" y="30"/>
                      <a:pt x="5" y="7"/>
                      <a:pt x="18" y="4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Freeform 22"/>
              <p:cNvSpPr>
                <a:spLocks/>
              </p:cNvSpPr>
              <p:nvPr/>
            </p:nvSpPr>
            <p:spPr bwMode="auto">
              <a:xfrm>
                <a:off x="3983038" y="2055813"/>
                <a:ext cx="179388" cy="249238"/>
              </a:xfrm>
              <a:custGeom>
                <a:avLst/>
                <a:gdLst>
                  <a:gd name="T0" fmla="*/ 42 w 60"/>
                  <a:gd name="T1" fmla="*/ 4 h 97"/>
                  <a:gd name="T2" fmla="*/ 7 w 60"/>
                  <a:gd name="T3" fmla="*/ 43 h 97"/>
                  <a:gd name="T4" fmla="*/ 18 w 60"/>
                  <a:gd name="T5" fmla="*/ 93 h 97"/>
                  <a:gd name="T6" fmla="*/ 54 w 60"/>
                  <a:gd name="T7" fmla="*/ 54 h 97"/>
                  <a:gd name="T8" fmla="*/ 42 w 60"/>
                  <a:gd name="T9" fmla="*/ 4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97">
                    <a:moveTo>
                      <a:pt x="42" y="4"/>
                    </a:moveTo>
                    <a:cubicBezTo>
                      <a:pt x="29" y="0"/>
                      <a:pt x="13" y="18"/>
                      <a:pt x="7" y="43"/>
                    </a:cubicBezTo>
                    <a:cubicBezTo>
                      <a:pt x="0" y="67"/>
                      <a:pt x="5" y="90"/>
                      <a:pt x="18" y="93"/>
                    </a:cubicBezTo>
                    <a:cubicBezTo>
                      <a:pt x="31" y="97"/>
                      <a:pt x="47" y="79"/>
                      <a:pt x="54" y="54"/>
                    </a:cubicBezTo>
                    <a:cubicBezTo>
                      <a:pt x="60" y="30"/>
                      <a:pt x="55" y="7"/>
                      <a:pt x="42" y="4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Oval 23"/>
              <p:cNvSpPr>
                <a:spLocks noChangeArrowheads="1"/>
              </p:cNvSpPr>
              <p:nvPr/>
            </p:nvSpPr>
            <p:spPr bwMode="auto">
              <a:xfrm>
                <a:off x="3698876" y="2097088"/>
                <a:ext cx="76200" cy="115888"/>
              </a:xfrm>
              <a:prstGeom prst="ellipse">
                <a:avLst/>
              </a:prstGeom>
              <a:solidFill>
                <a:srgbClr val="4251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Oval 24"/>
              <p:cNvSpPr>
                <a:spLocks noChangeArrowheads="1"/>
              </p:cNvSpPr>
              <p:nvPr/>
            </p:nvSpPr>
            <p:spPr bwMode="auto">
              <a:xfrm>
                <a:off x="3379788" y="2097088"/>
                <a:ext cx="74613" cy="115888"/>
              </a:xfrm>
              <a:prstGeom prst="ellipse">
                <a:avLst/>
              </a:prstGeom>
              <a:solidFill>
                <a:srgbClr val="4251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25"/>
              <p:cNvSpPr>
                <a:spLocks/>
              </p:cNvSpPr>
              <p:nvPr/>
            </p:nvSpPr>
            <p:spPr bwMode="auto">
              <a:xfrm>
                <a:off x="3502026" y="2278063"/>
                <a:ext cx="149225" cy="61913"/>
              </a:xfrm>
              <a:custGeom>
                <a:avLst/>
                <a:gdLst>
                  <a:gd name="T0" fmla="*/ 50 w 50"/>
                  <a:gd name="T1" fmla="*/ 0 h 24"/>
                  <a:gd name="T2" fmla="*/ 0 w 50"/>
                  <a:gd name="T3" fmla="*/ 0 h 24"/>
                  <a:gd name="T4" fmla="*/ 50 w 50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" h="24">
                    <a:moveTo>
                      <a:pt x="50" y="0"/>
                    </a:moveTo>
                    <a:cubicBezTo>
                      <a:pt x="41" y="24"/>
                      <a:pt x="10" y="23"/>
                      <a:pt x="0" y="0"/>
                    </a:cubicBezTo>
                    <a:cubicBezTo>
                      <a:pt x="14" y="13"/>
                      <a:pt x="35" y="13"/>
                      <a:pt x="50" y="0"/>
                    </a:cubicBezTo>
                    <a:close/>
                  </a:path>
                </a:pathLst>
              </a:custGeom>
              <a:solidFill>
                <a:srgbClr val="E0BA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26"/>
              <p:cNvSpPr>
                <a:spLocks/>
              </p:cNvSpPr>
              <p:nvPr/>
            </p:nvSpPr>
            <p:spPr bwMode="auto">
              <a:xfrm>
                <a:off x="3271838" y="4324350"/>
                <a:ext cx="277813" cy="147638"/>
              </a:xfrm>
              <a:custGeom>
                <a:avLst/>
                <a:gdLst>
                  <a:gd name="T0" fmla="*/ 18 w 93"/>
                  <a:gd name="T1" fmla="*/ 19 h 57"/>
                  <a:gd name="T2" fmla="*/ 7 w 93"/>
                  <a:gd name="T3" fmla="*/ 36 h 57"/>
                  <a:gd name="T4" fmla="*/ 32 w 93"/>
                  <a:gd name="T5" fmla="*/ 55 h 57"/>
                  <a:gd name="T6" fmla="*/ 72 w 93"/>
                  <a:gd name="T7" fmla="*/ 39 h 57"/>
                  <a:gd name="T8" fmla="*/ 87 w 93"/>
                  <a:gd name="T9" fmla="*/ 0 h 57"/>
                  <a:gd name="T10" fmla="*/ 46 w 93"/>
                  <a:gd name="T11" fmla="*/ 35 h 57"/>
                  <a:gd name="T12" fmla="*/ 18 w 93"/>
                  <a:gd name="T13" fmla="*/ 19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3" h="57">
                    <a:moveTo>
                      <a:pt x="18" y="19"/>
                    </a:moveTo>
                    <a:cubicBezTo>
                      <a:pt x="13" y="25"/>
                      <a:pt x="9" y="30"/>
                      <a:pt x="7" y="36"/>
                    </a:cubicBezTo>
                    <a:cubicBezTo>
                      <a:pt x="0" y="56"/>
                      <a:pt x="17" y="57"/>
                      <a:pt x="32" y="55"/>
                    </a:cubicBezTo>
                    <a:cubicBezTo>
                      <a:pt x="53" y="53"/>
                      <a:pt x="62" y="42"/>
                      <a:pt x="72" y="39"/>
                    </a:cubicBezTo>
                    <a:cubicBezTo>
                      <a:pt x="91" y="33"/>
                      <a:pt x="93" y="23"/>
                      <a:pt x="87" y="0"/>
                    </a:cubicBezTo>
                    <a:cubicBezTo>
                      <a:pt x="86" y="20"/>
                      <a:pt x="54" y="33"/>
                      <a:pt x="46" y="35"/>
                    </a:cubicBezTo>
                    <a:cubicBezTo>
                      <a:pt x="38" y="38"/>
                      <a:pt x="20" y="27"/>
                      <a:pt x="18" y="19"/>
                    </a:cubicBezTo>
                    <a:close/>
                  </a:path>
                </a:pathLst>
              </a:custGeom>
              <a:solidFill>
                <a:srgbClr val="2C82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27"/>
              <p:cNvSpPr>
                <a:spLocks/>
              </p:cNvSpPr>
              <p:nvPr/>
            </p:nvSpPr>
            <p:spPr bwMode="auto">
              <a:xfrm>
                <a:off x="3603626" y="4324350"/>
                <a:ext cx="277813" cy="147638"/>
              </a:xfrm>
              <a:custGeom>
                <a:avLst/>
                <a:gdLst>
                  <a:gd name="T0" fmla="*/ 75 w 93"/>
                  <a:gd name="T1" fmla="*/ 19 h 57"/>
                  <a:gd name="T2" fmla="*/ 86 w 93"/>
                  <a:gd name="T3" fmla="*/ 36 h 57"/>
                  <a:gd name="T4" fmla="*/ 58 w 93"/>
                  <a:gd name="T5" fmla="*/ 55 h 57"/>
                  <a:gd name="T6" fmla="*/ 22 w 93"/>
                  <a:gd name="T7" fmla="*/ 39 h 57"/>
                  <a:gd name="T8" fmla="*/ 6 w 93"/>
                  <a:gd name="T9" fmla="*/ 0 h 57"/>
                  <a:gd name="T10" fmla="*/ 47 w 93"/>
                  <a:gd name="T11" fmla="*/ 35 h 57"/>
                  <a:gd name="T12" fmla="*/ 75 w 93"/>
                  <a:gd name="T13" fmla="*/ 19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3" h="57">
                    <a:moveTo>
                      <a:pt x="75" y="19"/>
                    </a:moveTo>
                    <a:cubicBezTo>
                      <a:pt x="80" y="25"/>
                      <a:pt x="85" y="30"/>
                      <a:pt x="86" y="36"/>
                    </a:cubicBezTo>
                    <a:cubicBezTo>
                      <a:pt x="93" y="57"/>
                      <a:pt x="73" y="57"/>
                      <a:pt x="58" y="55"/>
                    </a:cubicBezTo>
                    <a:cubicBezTo>
                      <a:pt x="39" y="52"/>
                      <a:pt x="31" y="41"/>
                      <a:pt x="22" y="39"/>
                    </a:cubicBezTo>
                    <a:cubicBezTo>
                      <a:pt x="2" y="33"/>
                      <a:pt x="0" y="23"/>
                      <a:pt x="6" y="0"/>
                    </a:cubicBezTo>
                    <a:cubicBezTo>
                      <a:pt x="7" y="20"/>
                      <a:pt x="39" y="35"/>
                      <a:pt x="47" y="35"/>
                    </a:cubicBezTo>
                    <a:cubicBezTo>
                      <a:pt x="56" y="36"/>
                      <a:pt x="78" y="22"/>
                      <a:pt x="75" y="19"/>
                    </a:cubicBezTo>
                    <a:close/>
                  </a:path>
                </a:pathLst>
              </a:custGeom>
              <a:solidFill>
                <a:srgbClr val="2C82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28"/>
              <p:cNvSpPr>
                <a:spLocks/>
              </p:cNvSpPr>
              <p:nvPr/>
            </p:nvSpPr>
            <p:spPr bwMode="auto">
              <a:xfrm>
                <a:off x="3863976" y="2922588"/>
                <a:ext cx="328613" cy="282575"/>
              </a:xfrm>
              <a:custGeom>
                <a:avLst/>
                <a:gdLst>
                  <a:gd name="T0" fmla="*/ 0 w 110"/>
                  <a:gd name="T1" fmla="*/ 77 h 110"/>
                  <a:gd name="T2" fmla="*/ 56 w 110"/>
                  <a:gd name="T3" fmla="*/ 13 h 110"/>
                  <a:gd name="T4" fmla="*/ 77 w 110"/>
                  <a:gd name="T5" fmla="*/ 54 h 110"/>
                  <a:gd name="T6" fmla="*/ 18 w 110"/>
                  <a:gd name="T7" fmla="*/ 110 h 110"/>
                  <a:gd name="T8" fmla="*/ 0 w 110"/>
                  <a:gd name="T9" fmla="*/ 77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" h="110">
                    <a:moveTo>
                      <a:pt x="0" y="77"/>
                    </a:moveTo>
                    <a:cubicBezTo>
                      <a:pt x="56" y="13"/>
                      <a:pt x="56" y="13"/>
                      <a:pt x="56" y="13"/>
                    </a:cubicBezTo>
                    <a:cubicBezTo>
                      <a:pt x="84" y="0"/>
                      <a:pt x="110" y="37"/>
                      <a:pt x="77" y="54"/>
                    </a:cubicBezTo>
                    <a:cubicBezTo>
                      <a:pt x="18" y="110"/>
                      <a:pt x="18" y="110"/>
                      <a:pt x="18" y="110"/>
                    </a:cubicBez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Freeform 29"/>
              <p:cNvSpPr>
                <a:spLocks/>
              </p:cNvSpPr>
              <p:nvPr/>
            </p:nvSpPr>
            <p:spPr bwMode="auto">
              <a:xfrm>
                <a:off x="3729038" y="3116263"/>
                <a:ext cx="198438" cy="149225"/>
              </a:xfrm>
              <a:custGeom>
                <a:avLst/>
                <a:gdLst>
                  <a:gd name="T0" fmla="*/ 38 w 66"/>
                  <a:gd name="T1" fmla="*/ 7 h 58"/>
                  <a:gd name="T2" fmla="*/ 48 w 66"/>
                  <a:gd name="T3" fmla="*/ 0 h 58"/>
                  <a:gd name="T4" fmla="*/ 66 w 66"/>
                  <a:gd name="T5" fmla="*/ 33 h 58"/>
                  <a:gd name="T6" fmla="*/ 56 w 66"/>
                  <a:gd name="T7" fmla="*/ 40 h 58"/>
                  <a:gd name="T8" fmla="*/ 38 w 66"/>
                  <a:gd name="T9" fmla="*/ 7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58">
                    <a:moveTo>
                      <a:pt x="38" y="7"/>
                    </a:moveTo>
                    <a:cubicBezTo>
                      <a:pt x="48" y="0"/>
                      <a:pt x="48" y="0"/>
                      <a:pt x="48" y="0"/>
                    </a:cubicBezTo>
                    <a:cubicBezTo>
                      <a:pt x="66" y="33"/>
                      <a:pt x="66" y="33"/>
                      <a:pt x="66" y="33"/>
                    </a:cubicBezTo>
                    <a:cubicBezTo>
                      <a:pt x="56" y="40"/>
                      <a:pt x="56" y="40"/>
                      <a:pt x="56" y="40"/>
                    </a:cubicBezTo>
                    <a:cubicBezTo>
                      <a:pt x="25" y="58"/>
                      <a:pt x="0" y="29"/>
                      <a:pt x="38" y="7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Freeform 30"/>
              <p:cNvSpPr>
                <a:spLocks/>
              </p:cNvSpPr>
              <p:nvPr/>
            </p:nvSpPr>
            <p:spPr bwMode="auto">
              <a:xfrm>
                <a:off x="2951163" y="2922588"/>
                <a:ext cx="333375" cy="282575"/>
              </a:xfrm>
              <a:custGeom>
                <a:avLst/>
                <a:gdLst>
                  <a:gd name="T0" fmla="*/ 111 w 111"/>
                  <a:gd name="T1" fmla="*/ 77 h 110"/>
                  <a:gd name="T2" fmla="*/ 55 w 111"/>
                  <a:gd name="T3" fmla="*/ 12 h 110"/>
                  <a:gd name="T4" fmla="*/ 34 w 111"/>
                  <a:gd name="T5" fmla="*/ 54 h 110"/>
                  <a:gd name="T6" fmla="*/ 93 w 111"/>
                  <a:gd name="T7" fmla="*/ 110 h 110"/>
                  <a:gd name="T8" fmla="*/ 111 w 111"/>
                  <a:gd name="T9" fmla="*/ 77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" h="110">
                    <a:moveTo>
                      <a:pt x="111" y="77"/>
                    </a:moveTo>
                    <a:cubicBezTo>
                      <a:pt x="55" y="12"/>
                      <a:pt x="55" y="12"/>
                      <a:pt x="55" y="12"/>
                    </a:cubicBezTo>
                    <a:cubicBezTo>
                      <a:pt x="27" y="0"/>
                      <a:pt x="0" y="36"/>
                      <a:pt x="34" y="54"/>
                    </a:cubicBezTo>
                    <a:cubicBezTo>
                      <a:pt x="93" y="110"/>
                      <a:pt x="93" y="110"/>
                      <a:pt x="93" y="110"/>
                    </a:cubicBezTo>
                    <a:lnTo>
                      <a:pt x="111" y="77"/>
                    </a:ln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Freeform 31"/>
              <p:cNvSpPr>
                <a:spLocks/>
              </p:cNvSpPr>
              <p:nvPr/>
            </p:nvSpPr>
            <p:spPr bwMode="auto">
              <a:xfrm>
                <a:off x="3221038" y="3116263"/>
                <a:ext cx="196850" cy="149225"/>
              </a:xfrm>
              <a:custGeom>
                <a:avLst/>
                <a:gdLst>
                  <a:gd name="T0" fmla="*/ 28 w 66"/>
                  <a:gd name="T1" fmla="*/ 7 h 58"/>
                  <a:gd name="T2" fmla="*/ 18 w 66"/>
                  <a:gd name="T3" fmla="*/ 0 h 58"/>
                  <a:gd name="T4" fmla="*/ 0 w 66"/>
                  <a:gd name="T5" fmla="*/ 33 h 58"/>
                  <a:gd name="T6" fmla="*/ 10 w 66"/>
                  <a:gd name="T7" fmla="*/ 40 h 58"/>
                  <a:gd name="T8" fmla="*/ 28 w 66"/>
                  <a:gd name="T9" fmla="*/ 7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58">
                    <a:moveTo>
                      <a:pt x="28" y="7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40" y="58"/>
                      <a:pt x="66" y="29"/>
                      <a:pt x="28" y="7"/>
                    </a:cubicBezTo>
                    <a:close/>
                  </a:path>
                </a:pathLst>
              </a:custGeom>
              <a:solidFill>
                <a:srgbClr val="FCDA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Freeform 32"/>
              <p:cNvSpPr>
                <a:spLocks/>
              </p:cNvSpPr>
              <p:nvPr/>
            </p:nvSpPr>
            <p:spPr bwMode="auto">
              <a:xfrm>
                <a:off x="3343276" y="4332288"/>
                <a:ext cx="123825" cy="74613"/>
              </a:xfrm>
              <a:custGeom>
                <a:avLst/>
                <a:gdLst>
                  <a:gd name="T0" fmla="*/ 32 w 41"/>
                  <a:gd name="T1" fmla="*/ 29 h 29"/>
                  <a:gd name="T2" fmla="*/ 31 w 41"/>
                  <a:gd name="T3" fmla="*/ 27 h 29"/>
                  <a:gd name="T4" fmla="*/ 18 w 41"/>
                  <a:gd name="T5" fmla="*/ 14 h 29"/>
                  <a:gd name="T6" fmla="*/ 0 w 41"/>
                  <a:gd name="T7" fmla="*/ 9 h 29"/>
                  <a:gd name="T8" fmla="*/ 8 w 41"/>
                  <a:gd name="T9" fmla="*/ 0 h 29"/>
                  <a:gd name="T10" fmla="*/ 23 w 41"/>
                  <a:gd name="T11" fmla="*/ 6 h 29"/>
                  <a:gd name="T12" fmla="*/ 40 w 41"/>
                  <a:gd name="T13" fmla="*/ 24 h 29"/>
                  <a:gd name="T14" fmla="*/ 41 w 41"/>
                  <a:gd name="T15" fmla="*/ 28 h 29"/>
                  <a:gd name="T16" fmla="*/ 32 w 41"/>
                  <a:gd name="T1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9">
                    <a:moveTo>
                      <a:pt x="32" y="29"/>
                    </a:moveTo>
                    <a:cubicBezTo>
                      <a:pt x="32" y="29"/>
                      <a:pt x="32" y="28"/>
                      <a:pt x="31" y="27"/>
                    </a:cubicBezTo>
                    <a:cubicBezTo>
                      <a:pt x="29" y="23"/>
                      <a:pt x="24" y="18"/>
                      <a:pt x="18" y="14"/>
                    </a:cubicBezTo>
                    <a:cubicBezTo>
                      <a:pt x="12" y="11"/>
                      <a:pt x="5" y="8"/>
                      <a:pt x="0" y="9"/>
                    </a:cubicBezTo>
                    <a:cubicBezTo>
                      <a:pt x="2" y="6"/>
                      <a:pt x="5" y="3"/>
                      <a:pt x="8" y="0"/>
                    </a:cubicBezTo>
                    <a:cubicBezTo>
                      <a:pt x="13" y="1"/>
                      <a:pt x="19" y="3"/>
                      <a:pt x="23" y="6"/>
                    </a:cubicBezTo>
                    <a:cubicBezTo>
                      <a:pt x="31" y="11"/>
                      <a:pt x="37" y="17"/>
                      <a:pt x="40" y="24"/>
                    </a:cubicBezTo>
                    <a:cubicBezTo>
                      <a:pt x="41" y="25"/>
                      <a:pt x="41" y="26"/>
                      <a:pt x="41" y="28"/>
                    </a:cubicBezTo>
                    <a:lnTo>
                      <a:pt x="32" y="29"/>
                    </a:lnTo>
                    <a:close/>
                  </a:path>
                </a:pathLst>
              </a:custGeom>
              <a:solidFill>
                <a:srgbClr val="2C82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33"/>
              <p:cNvSpPr>
                <a:spLocks/>
              </p:cNvSpPr>
              <p:nvPr/>
            </p:nvSpPr>
            <p:spPr bwMode="auto">
              <a:xfrm>
                <a:off x="3687763" y="4332288"/>
                <a:ext cx="125413" cy="74613"/>
              </a:xfrm>
              <a:custGeom>
                <a:avLst/>
                <a:gdLst>
                  <a:gd name="T0" fmla="*/ 10 w 42"/>
                  <a:gd name="T1" fmla="*/ 29 h 29"/>
                  <a:gd name="T2" fmla="*/ 10 w 42"/>
                  <a:gd name="T3" fmla="*/ 27 h 29"/>
                  <a:gd name="T4" fmla="*/ 23 w 42"/>
                  <a:gd name="T5" fmla="*/ 14 h 29"/>
                  <a:gd name="T6" fmla="*/ 42 w 42"/>
                  <a:gd name="T7" fmla="*/ 9 h 29"/>
                  <a:gd name="T8" fmla="*/ 34 w 42"/>
                  <a:gd name="T9" fmla="*/ 0 h 29"/>
                  <a:gd name="T10" fmla="*/ 18 w 42"/>
                  <a:gd name="T11" fmla="*/ 6 h 29"/>
                  <a:gd name="T12" fmla="*/ 2 w 42"/>
                  <a:gd name="T13" fmla="*/ 24 h 29"/>
                  <a:gd name="T14" fmla="*/ 0 w 42"/>
                  <a:gd name="T15" fmla="*/ 28 h 29"/>
                  <a:gd name="T16" fmla="*/ 10 w 42"/>
                  <a:gd name="T1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" h="29">
                    <a:moveTo>
                      <a:pt x="10" y="29"/>
                    </a:moveTo>
                    <a:cubicBezTo>
                      <a:pt x="10" y="29"/>
                      <a:pt x="10" y="28"/>
                      <a:pt x="10" y="27"/>
                    </a:cubicBezTo>
                    <a:cubicBezTo>
                      <a:pt x="12" y="23"/>
                      <a:pt x="17" y="18"/>
                      <a:pt x="23" y="14"/>
                    </a:cubicBezTo>
                    <a:cubicBezTo>
                      <a:pt x="29" y="11"/>
                      <a:pt x="37" y="8"/>
                      <a:pt x="42" y="9"/>
                    </a:cubicBezTo>
                    <a:cubicBezTo>
                      <a:pt x="39" y="6"/>
                      <a:pt x="37" y="3"/>
                      <a:pt x="34" y="0"/>
                    </a:cubicBezTo>
                    <a:cubicBezTo>
                      <a:pt x="29" y="1"/>
                      <a:pt x="23" y="3"/>
                      <a:pt x="18" y="6"/>
                    </a:cubicBezTo>
                    <a:cubicBezTo>
                      <a:pt x="11" y="11"/>
                      <a:pt x="4" y="17"/>
                      <a:pt x="2" y="24"/>
                    </a:cubicBezTo>
                    <a:cubicBezTo>
                      <a:pt x="1" y="25"/>
                      <a:pt x="0" y="26"/>
                      <a:pt x="0" y="28"/>
                    </a:cubicBezTo>
                    <a:lnTo>
                      <a:pt x="10" y="29"/>
                    </a:lnTo>
                    <a:close/>
                  </a:path>
                </a:pathLst>
              </a:custGeom>
              <a:solidFill>
                <a:srgbClr val="2C82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34"/>
              <p:cNvSpPr>
                <a:spLocks/>
              </p:cNvSpPr>
              <p:nvPr/>
            </p:nvSpPr>
            <p:spPr bwMode="auto">
              <a:xfrm>
                <a:off x="3421063" y="2366963"/>
                <a:ext cx="314325" cy="52388"/>
              </a:xfrm>
              <a:custGeom>
                <a:avLst/>
                <a:gdLst>
                  <a:gd name="T0" fmla="*/ 105 w 105"/>
                  <a:gd name="T1" fmla="*/ 0 h 20"/>
                  <a:gd name="T2" fmla="*/ 0 w 105"/>
                  <a:gd name="T3" fmla="*/ 0 h 20"/>
                  <a:gd name="T4" fmla="*/ 105 w 105"/>
                  <a:gd name="T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5" h="20">
                    <a:moveTo>
                      <a:pt x="105" y="0"/>
                    </a:moveTo>
                    <a:cubicBezTo>
                      <a:pt x="86" y="20"/>
                      <a:pt x="21" y="19"/>
                      <a:pt x="0" y="0"/>
                    </a:cubicBezTo>
                    <a:cubicBezTo>
                      <a:pt x="35" y="6"/>
                      <a:pt x="75" y="5"/>
                      <a:pt x="105" y="0"/>
                    </a:cubicBezTo>
                    <a:close/>
                  </a:path>
                </a:pathLst>
              </a:custGeom>
              <a:solidFill>
                <a:srgbClr val="BF94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35"/>
              <p:cNvSpPr>
                <a:spLocks/>
              </p:cNvSpPr>
              <p:nvPr/>
            </p:nvSpPr>
            <p:spPr bwMode="auto">
              <a:xfrm>
                <a:off x="3505201" y="2416175"/>
                <a:ext cx="146050" cy="31750"/>
              </a:xfrm>
              <a:custGeom>
                <a:avLst/>
                <a:gdLst>
                  <a:gd name="T0" fmla="*/ 49 w 49"/>
                  <a:gd name="T1" fmla="*/ 0 h 12"/>
                  <a:gd name="T2" fmla="*/ 0 w 49"/>
                  <a:gd name="T3" fmla="*/ 0 h 12"/>
                  <a:gd name="T4" fmla="*/ 49 w 49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12">
                    <a:moveTo>
                      <a:pt x="49" y="0"/>
                    </a:moveTo>
                    <a:cubicBezTo>
                      <a:pt x="40" y="12"/>
                      <a:pt x="10" y="11"/>
                      <a:pt x="0" y="0"/>
                    </a:cubicBezTo>
                    <a:cubicBezTo>
                      <a:pt x="14" y="5"/>
                      <a:pt x="35" y="5"/>
                      <a:pt x="49" y="0"/>
                    </a:cubicBezTo>
                    <a:close/>
                  </a:path>
                </a:pathLst>
              </a:custGeom>
              <a:solidFill>
                <a:srgbClr val="E0BA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36"/>
              <p:cNvSpPr>
                <a:spLocks/>
              </p:cNvSpPr>
              <p:nvPr/>
            </p:nvSpPr>
            <p:spPr bwMode="auto">
              <a:xfrm>
                <a:off x="3032126" y="1501775"/>
                <a:ext cx="1071563" cy="731838"/>
              </a:xfrm>
              <a:custGeom>
                <a:avLst/>
                <a:gdLst>
                  <a:gd name="T0" fmla="*/ 46 w 358"/>
                  <a:gd name="T1" fmla="*/ 251 h 284"/>
                  <a:gd name="T2" fmla="*/ 26 w 358"/>
                  <a:gd name="T3" fmla="*/ 254 h 284"/>
                  <a:gd name="T4" fmla="*/ 4 w 358"/>
                  <a:gd name="T5" fmla="*/ 200 h 284"/>
                  <a:gd name="T6" fmla="*/ 355 w 358"/>
                  <a:gd name="T7" fmla="*/ 195 h 284"/>
                  <a:gd name="T8" fmla="*/ 338 w 358"/>
                  <a:gd name="T9" fmla="*/ 254 h 284"/>
                  <a:gd name="T10" fmla="*/ 320 w 358"/>
                  <a:gd name="T11" fmla="*/ 256 h 284"/>
                  <a:gd name="T12" fmla="*/ 46 w 358"/>
                  <a:gd name="T13" fmla="*/ 251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8" h="284">
                    <a:moveTo>
                      <a:pt x="46" y="251"/>
                    </a:moveTo>
                    <a:cubicBezTo>
                      <a:pt x="40" y="276"/>
                      <a:pt x="35" y="275"/>
                      <a:pt x="26" y="254"/>
                    </a:cubicBezTo>
                    <a:cubicBezTo>
                      <a:pt x="16" y="232"/>
                      <a:pt x="0" y="221"/>
                      <a:pt x="4" y="200"/>
                    </a:cubicBezTo>
                    <a:cubicBezTo>
                      <a:pt x="40" y="0"/>
                      <a:pt x="335" y="8"/>
                      <a:pt x="355" y="195"/>
                    </a:cubicBezTo>
                    <a:cubicBezTo>
                      <a:pt x="358" y="217"/>
                      <a:pt x="348" y="232"/>
                      <a:pt x="338" y="254"/>
                    </a:cubicBezTo>
                    <a:cubicBezTo>
                      <a:pt x="329" y="275"/>
                      <a:pt x="324" y="284"/>
                      <a:pt x="320" y="256"/>
                    </a:cubicBezTo>
                    <a:cubicBezTo>
                      <a:pt x="298" y="101"/>
                      <a:pt x="97" y="46"/>
                      <a:pt x="46" y="251"/>
                    </a:cubicBezTo>
                    <a:close/>
                  </a:path>
                </a:pathLst>
              </a:custGeom>
              <a:solidFill>
                <a:srgbClr val="AA77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37"/>
              <p:cNvSpPr>
                <a:spLocks/>
              </p:cNvSpPr>
              <p:nvPr/>
            </p:nvSpPr>
            <p:spPr bwMode="auto">
              <a:xfrm>
                <a:off x="3065463" y="1635125"/>
                <a:ext cx="1011238" cy="436563"/>
              </a:xfrm>
              <a:custGeom>
                <a:avLst/>
                <a:gdLst>
                  <a:gd name="T0" fmla="*/ 171 w 338"/>
                  <a:gd name="T1" fmla="*/ 1 h 169"/>
                  <a:gd name="T2" fmla="*/ 0 w 338"/>
                  <a:gd name="T3" fmla="*/ 125 h 169"/>
                  <a:gd name="T4" fmla="*/ 16 w 338"/>
                  <a:gd name="T5" fmla="*/ 137 h 169"/>
                  <a:gd name="T6" fmla="*/ 322 w 338"/>
                  <a:gd name="T7" fmla="*/ 137 h 169"/>
                  <a:gd name="T8" fmla="*/ 332 w 338"/>
                  <a:gd name="T9" fmla="*/ 118 h 169"/>
                  <a:gd name="T10" fmla="*/ 171 w 338"/>
                  <a:gd name="T11" fmla="*/ 1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8" h="169">
                    <a:moveTo>
                      <a:pt x="171" y="1"/>
                    </a:moveTo>
                    <a:cubicBezTo>
                      <a:pt x="48" y="2"/>
                      <a:pt x="18" y="71"/>
                      <a:pt x="0" y="125"/>
                    </a:cubicBezTo>
                    <a:cubicBezTo>
                      <a:pt x="10" y="139"/>
                      <a:pt x="2" y="121"/>
                      <a:pt x="16" y="137"/>
                    </a:cubicBezTo>
                    <a:cubicBezTo>
                      <a:pt x="103" y="169"/>
                      <a:pt x="240" y="169"/>
                      <a:pt x="322" y="137"/>
                    </a:cubicBezTo>
                    <a:cubicBezTo>
                      <a:pt x="338" y="120"/>
                      <a:pt x="321" y="134"/>
                      <a:pt x="332" y="118"/>
                    </a:cubicBezTo>
                    <a:cubicBezTo>
                      <a:pt x="311" y="57"/>
                      <a:pt x="266" y="0"/>
                      <a:pt x="171" y="1"/>
                    </a:cubicBezTo>
                    <a:close/>
                  </a:path>
                </a:pathLst>
              </a:custGeom>
              <a:solidFill>
                <a:srgbClr val="AA77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Freeform 38"/>
              <p:cNvSpPr>
                <a:spLocks/>
              </p:cNvSpPr>
              <p:nvPr/>
            </p:nvSpPr>
            <p:spPr bwMode="auto">
              <a:xfrm>
                <a:off x="3051176" y="1522412"/>
                <a:ext cx="1079500" cy="631825"/>
              </a:xfrm>
              <a:custGeom>
                <a:avLst/>
                <a:gdLst>
                  <a:gd name="T0" fmla="*/ 33 w 361"/>
                  <a:gd name="T1" fmla="*/ 245 h 245"/>
                  <a:gd name="T2" fmla="*/ 319 w 361"/>
                  <a:gd name="T3" fmla="*/ 238 h 245"/>
                  <a:gd name="T4" fmla="*/ 33 w 361"/>
                  <a:gd name="T5" fmla="*/ 245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1" h="245">
                    <a:moveTo>
                      <a:pt x="33" y="245"/>
                    </a:moveTo>
                    <a:cubicBezTo>
                      <a:pt x="62" y="72"/>
                      <a:pt x="287" y="83"/>
                      <a:pt x="319" y="238"/>
                    </a:cubicBezTo>
                    <a:cubicBezTo>
                      <a:pt x="361" y="21"/>
                      <a:pt x="0" y="0"/>
                      <a:pt x="33" y="245"/>
                    </a:cubicBezTo>
                    <a:close/>
                  </a:path>
                </a:pathLst>
              </a:custGeom>
              <a:solidFill>
                <a:srgbClr val="FC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161143" y="5137049"/>
            <a:ext cx="5789636" cy="1147008"/>
            <a:chOff x="1161143" y="5137049"/>
            <a:chExt cx="5789636" cy="1147008"/>
          </a:xfrm>
        </p:grpSpPr>
        <p:grpSp>
          <p:nvGrpSpPr>
            <p:cNvPr id="78" name="组合 77"/>
            <p:cNvGrpSpPr/>
            <p:nvPr/>
          </p:nvGrpSpPr>
          <p:grpSpPr>
            <a:xfrm flipH="1">
              <a:off x="1161143" y="5623533"/>
              <a:ext cx="4790752" cy="660524"/>
              <a:chOff x="4700332" y="5896010"/>
              <a:chExt cx="4790752" cy="660524"/>
            </a:xfrm>
          </p:grpSpPr>
          <p:sp>
            <p:nvSpPr>
              <p:cNvPr id="79" name="椭圆 78"/>
              <p:cNvSpPr/>
              <p:nvPr/>
            </p:nvSpPr>
            <p:spPr>
              <a:xfrm>
                <a:off x="4700332" y="6292398"/>
                <a:ext cx="4790752" cy="264136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  <p:grpSp>
            <p:nvGrpSpPr>
              <p:cNvPr id="80" name="组合 79"/>
              <p:cNvGrpSpPr/>
              <p:nvPr/>
            </p:nvGrpSpPr>
            <p:grpSpPr>
              <a:xfrm>
                <a:off x="4926449" y="5896010"/>
                <a:ext cx="4390464" cy="508574"/>
                <a:chOff x="4926449" y="5896010"/>
                <a:chExt cx="4390464" cy="508574"/>
              </a:xfrm>
            </p:grpSpPr>
            <p:sp>
              <p:nvSpPr>
                <p:cNvPr id="81" name="矩形: 圆角 37"/>
                <p:cNvSpPr/>
                <p:nvPr/>
              </p:nvSpPr>
              <p:spPr>
                <a:xfrm>
                  <a:off x="4926449" y="5896010"/>
                  <a:ext cx="4390464" cy="508574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0000" tIns="0" rIns="0" bIns="72000" rtlCol="0" anchor="ctr" anchorCtr="0"/>
                <a:lstStyle/>
                <a:p>
                  <a:pPr>
                    <a:lnSpc>
                      <a:spcPct val="150000"/>
                    </a:lnSpc>
                  </a:pPr>
                  <a:r>
                    <a:rPr lang="zh-CN" altLang="en-US" sz="2000" b="1" kern="0" dirty="0">
                      <a:solidFill>
                        <a:schemeClr val="accent6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宋体" panose="02010600030101010101" pitchFamily="2" charset="-122"/>
                    </a:rPr>
                    <a:t>食品安全</a:t>
                  </a:r>
                  <a:r>
                    <a:rPr lang="zh-CN" altLang="en-US" sz="2000" kern="0" dirty="0">
                      <a:solidFill>
                        <a:schemeClr val="accent6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宋体" panose="02010600030101010101" pitchFamily="2" charset="-122"/>
                    </a:rPr>
                    <a:t>依然是大家关心的重点</a:t>
                  </a:r>
                  <a:endParaRPr lang="en-US" altLang="zh-CN" sz="2000" kern="0" dirty="0">
                    <a:solidFill>
                      <a:schemeClr val="accent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宋体" panose="02010600030101010101" pitchFamily="2" charset="-122"/>
                  </a:endParaRPr>
                </a:p>
              </p:txBody>
            </p:sp>
            <p:sp>
              <p:nvSpPr>
                <p:cNvPr id="82" name="椭圆 81"/>
                <p:cNvSpPr/>
                <p:nvPr/>
              </p:nvSpPr>
              <p:spPr>
                <a:xfrm>
                  <a:off x="5031501" y="6047960"/>
                  <a:ext cx="204674" cy="204674"/>
                </a:xfrm>
                <a:prstGeom prst="ellipse">
                  <a:avLst/>
                </a:prstGeom>
                <a:solidFill>
                  <a:schemeClr val="accent1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86" name="任意多边形 85"/>
            <p:cNvSpPr/>
            <p:nvPr/>
          </p:nvSpPr>
          <p:spPr>
            <a:xfrm>
              <a:off x="5500914" y="5312230"/>
              <a:ext cx="1306286" cy="555742"/>
            </a:xfrm>
            <a:custGeom>
              <a:avLst/>
              <a:gdLst>
                <a:gd name="connsiteX0" fmla="*/ 1306286 w 1306286"/>
                <a:gd name="connsiteY0" fmla="*/ 0 h 667657"/>
                <a:gd name="connsiteX1" fmla="*/ 1306286 w 1306286"/>
                <a:gd name="connsiteY1" fmla="*/ 667657 h 667657"/>
                <a:gd name="connsiteX2" fmla="*/ 0 w 1306286"/>
                <a:gd name="connsiteY2" fmla="*/ 667657 h 6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6286" h="667657">
                  <a:moveTo>
                    <a:pt x="1306286" y="0"/>
                  </a:moveTo>
                  <a:lnTo>
                    <a:pt x="1306286" y="667657"/>
                  </a:lnTo>
                  <a:lnTo>
                    <a:pt x="0" y="667657"/>
                  </a:lnTo>
                </a:path>
              </a:pathLst>
            </a:custGeom>
            <a:ln w="2857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flipH="1">
              <a:off x="6679068" y="5137049"/>
              <a:ext cx="271711" cy="271711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5064125" y="1525587"/>
            <a:ext cx="1196976" cy="2320926"/>
            <a:chOff x="5064125" y="1525587"/>
            <a:chExt cx="1196976" cy="2320926"/>
          </a:xfrm>
        </p:grpSpPr>
        <p:sp>
          <p:nvSpPr>
            <p:cNvPr id="90" name="Freeform 42"/>
            <p:cNvSpPr>
              <a:spLocks/>
            </p:cNvSpPr>
            <p:nvPr/>
          </p:nvSpPr>
          <p:spPr bwMode="auto">
            <a:xfrm>
              <a:off x="5064125" y="1555750"/>
              <a:ext cx="1196976" cy="1030288"/>
            </a:xfrm>
            <a:custGeom>
              <a:avLst/>
              <a:gdLst>
                <a:gd name="T0" fmla="*/ 289 w 578"/>
                <a:gd name="T1" fmla="*/ 0 h 499"/>
                <a:gd name="T2" fmla="*/ 289 w 578"/>
                <a:gd name="T3" fmla="*/ 499 h 499"/>
                <a:gd name="T4" fmla="*/ 289 w 578"/>
                <a:gd name="T5" fmla="*/ 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8" h="499">
                  <a:moveTo>
                    <a:pt x="289" y="0"/>
                  </a:moveTo>
                  <a:cubicBezTo>
                    <a:pt x="0" y="0"/>
                    <a:pt x="93" y="499"/>
                    <a:pt x="289" y="499"/>
                  </a:cubicBezTo>
                  <a:cubicBezTo>
                    <a:pt x="486" y="499"/>
                    <a:pt x="578" y="0"/>
                    <a:pt x="289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43"/>
            <p:cNvSpPr>
              <a:spLocks/>
            </p:cNvSpPr>
            <p:nvPr/>
          </p:nvSpPr>
          <p:spPr bwMode="auto">
            <a:xfrm>
              <a:off x="5462588" y="3644900"/>
              <a:ext cx="184150" cy="201613"/>
            </a:xfrm>
            <a:custGeom>
              <a:avLst/>
              <a:gdLst>
                <a:gd name="T0" fmla="*/ 38 w 89"/>
                <a:gd name="T1" fmla="*/ 30 h 98"/>
                <a:gd name="T2" fmla="*/ 2 w 89"/>
                <a:gd name="T3" fmla="*/ 74 h 98"/>
                <a:gd name="T4" fmla="*/ 10 w 89"/>
                <a:gd name="T5" fmla="*/ 93 h 98"/>
                <a:gd name="T6" fmla="*/ 67 w 89"/>
                <a:gd name="T7" fmla="*/ 77 h 98"/>
                <a:gd name="T8" fmla="*/ 80 w 89"/>
                <a:gd name="T9" fmla="*/ 30 h 98"/>
                <a:gd name="T10" fmla="*/ 38 w 89"/>
                <a:gd name="T11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98">
                  <a:moveTo>
                    <a:pt x="38" y="30"/>
                  </a:moveTo>
                  <a:cubicBezTo>
                    <a:pt x="25" y="49"/>
                    <a:pt x="7" y="60"/>
                    <a:pt x="2" y="74"/>
                  </a:cubicBezTo>
                  <a:cubicBezTo>
                    <a:pt x="0" y="82"/>
                    <a:pt x="2" y="92"/>
                    <a:pt x="10" y="93"/>
                  </a:cubicBezTo>
                  <a:cubicBezTo>
                    <a:pt x="44" y="98"/>
                    <a:pt x="55" y="81"/>
                    <a:pt x="67" y="77"/>
                  </a:cubicBezTo>
                  <a:cubicBezTo>
                    <a:pt x="88" y="71"/>
                    <a:pt x="89" y="59"/>
                    <a:pt x="80" y="30"/>
                  </a:cubicBezTo>
                  <a:cubicBezTo>
                    <a:pt x="72" y="0"/>
                    <a:pt x="49" y="11"/>
                    <a:pt x="38" y="30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44"/>
            <p:cNvSpPr>
              <a:spLocks/>
            </p:cNvSpPr>
            <p:nvPr/>
          </p:nvSpPr>
          <p:spPr bwMode="auto">
            <a:xfrm>
              <a:off x="5499100" y="2938463"/>
              <a:ext cx="330200" cy="768350"/>
            </a:xfrm>
            <a:custGeom>
              <a:avLst/>
              <a:gdLst>
                <a:gd name="T0" fmla="*/ 0 w 159"/>
                <a:gd name="T1" fmla="*/ 0 h 372"/>
                <a:gd name="T2" fmla="*/ 159 w 159"/>
                <a:gd name="T3" fmla="*/ 0 h 372"/>
                <a:gd name="T4" fmla="*/ 139 w 159"/>
                <a:gd name="T5" fmla="*/ 372 h 372"/>
                <a:gd name="T6" fmla="*/ 97 w 159"/>
                <a:gd name="T7" fmla="*/ 372 h 372"/>
                <a:gd name="T8" fmla="*/ 88 w 159"/>
                <a:gd name="T9" fmla="*/ 89 h 372"/>
                <a:gd name="T10" fmla="*/ 71 w 159"/>
                <a:gd name="T11" fmla="*/ 89 h 372"/>
                <a:gd name="T12" fmla="*/ 62 w 159"/>
                <a:gd name="T13" fmla="*/ 372 h 372"/>
                <a:gd name="T14" fmla="*/ 20 w 159"/>
                <a:gd name="T15" fmla="*/ 372 h 372"/>
                <a:gd name="T16" fmla="*/ 0 w 159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372">
                  <a:moveTo>
                    <a:pt x="0" y="0"/>
                  </a:moveTo>
                  <a:cubicBezTo>
                    <a:pt x="159" y="0"/>
                    <a:pt x="159" y="0"/>
                    <a:pt x="159" y="0"/>
                  </a:cubicBezTo>
                  <a:cubicBezTo>
                    <a:pt x="139" y="372"/>
                    <a:pt x="139" y="372"/>
                    <a:pt x="139" y="372"/>
                  </a:cubicBezTo>
                  <a:cubicBezTo>
                    <a:pt x="97" y="372"/>
                    <a:pt x="97" y="372"/>
                    <a:pt x="97" y="372"/>
                  </a:cubicBezTo>
                  <a:cubicBezTo>
                    <a:pt x="88" y="89"/>
                    <a:pt x="88" y="89"/>
                    <a:pt x="88" y="89"/>
                  </a:cubicBezTo>
                  <a:cubicBezTo>
                    <a:pt x="87" y="67"/>
                    <a:pt x="72" y="67"/>
                    <a:pt x="71" y="89"/>
                  </a:cubicBezTo>
                  <a:cubicBezTo>
                    <a:pt x="62" y="372"/>
                    <a:pt x="62" y="372"/>
                    <a:pt x="62" y="372"/>
                  </a:cubicBezTo>
                  <a:cubicBezTo>
                    <a:pt x="20" y="372"/>
                    <a:pt x="20" y="372"/>
                    <a:pt x="20" y="3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45"/>
            <p:cNvSpPr>
              <a:spLocks/>
            </p:cNvSpPr>
            <p:nvPr/>
          </p:nvSpPr>
          <p:spPr bwMode="auto">
            <a:xfrm>
              <a:off x="5748338" y="2333625"/>
              <a:ext cx="315913" cy="404813"/>
            </a:xfrm>
            <a:custGeom>
              <a:avLst/>
              <a:gdLst>
                <a:gd name="T0" fmla="*/ 27 w 153"/>
                <a:gd name="T1" fmla="*/ 71 h 196"/>
                <a:gd name="T2" fmla="*/ 111 w 153"/>
                <a:gd name="T3" fmla="*/ 180 h 196"/>
                <a:gd name="T4" fmla="*/ 144 w 153"/>
                <a:gd name="T5" fmla="*/ 150 h 196"/>
                <a:gd name="T6" fmla="*/ 78 w 153"/>
                <a:gd name="T7" fmla="*/ 40 h 196"/>
                <a:gd name="T8" fmla="*/ 27 w 153"/>
                <a:gd name="T9" fmla="*/ 71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196">
                  <a:moveTo>
                    <a:pt x="27" y="71"/>
                  </a:moveTo>
                  <a:cubicBezTo>
                    <a:pt x="111" y="180"/>
                    <a:pt x="111" y="180"/>
                    <a:pt x="111" y="180"/>
                  </a:cubicBezTo>
                  <a:cubicBezTo>
                    <a:pt x="123" y="196"/>
                    <a:pt x="153" y="166"/>
                    <a:pt x="144" y="150"/>
                  </a:cubicBezTo>
                  <a:cubicBezTo>
                    <a:pt x="78" y="40"/>
                    <a:pt x="78" y="40"/>
                    <a:pt x="78" y="40"/>
                  </a:cubicBezTo>
                  <a:cubicBezTo>
                    <a:pt x="55" y="0"/>
                    <a:pt x="0" y="36"/>
                    <a:pt x="27" y="71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46"/>
            <p:cNvSpPr>
              <a:spLocks/>
            </p:cNvSpPr>
            <p:nvPr/>
          </p:nvSpPr>
          <p:spPr bwMode="auto">
            <a:xfrm>
              <a:off x="5256212" y="2333625"/>
              <a:ext cx="319088" cy="403225"/>
            </a:xfrm>
            <a:custGeom>
              <a:avLst/>
              <a:gdLst>
                <a:gd name="T0" fmla="*/ 127 w 154"/>
                <a:gd name="T1" fmla="*/ 71 h 195"/>
                <a:gd name="T2" fmla="*/ 43 w 154"/>
                <a:gd name="T3" fmla="*/ 180 h 195"/>
                <a:gd name="T4" fmla="*/ 9 w 154"/>
                <a:gd name="T5" fmla="*/ 149 h 195"/>
                <a:gd name="T6" fmla="*/ 75 w 154"/>
                <a:gd name="T7" fmla="*/ 40 h 195"/>
                <a:gd name="T8" fmla="*/ 127 w 154"/>
                <a:gd name="T9" fmla="*/ 7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195">
                  <a:moveTo>
                    <a:pt x="127" y="71"/>
                  </a:moveTo>
                  <a:cubicBezTo>
                    <a:pt x="43" y="180"/>
                    <a:pt x="43" y="180"/>
                    <a:pt x="43" y="180"/>
                  </a:cubicBezTo>
                  <a:cubicBezTo>
                    <a:pt x="31" y="195"/>
                    <a:pt x="0" y="165"/>
                    <a:pt x="9" y="149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99" y="0"/>
                    <a:pt x="154" y="37"/>
                    <a:pt x="127" y="71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47"/>
            <p:cNvSpPr>
              <a:spLocks/>
            </p:cNvSpPr>
            <p:nvPr/>
          </p:nvSpPr>
          <p:spPr bwMode="auto">
            <a:xfrm>
              <a:off x="5799138" y="2763838"/>
              <a:ext cx="68263" cy="38100"/>
            </a:xfrm>
            <a:custGeom>
              <a:avLst/>
              <a:gdLst>
                <a:gd name="T0" fmla="*/ 32 w 33"/>
                <a:gd name="T1" fmla="*/ 2 h 19"/>
                <a:gd name="T2" fmla="*/ 32 w 33"/>
                <a:gd name="T3" fmla="*/ 2 h 19"/>
                <a:gd name="T4" fmla="*/ 28 w 33"/>
                <a:gd name="T5" fmla="*/ 1 h 19"/>
                <a:gd name="T6" fmla="*/ 2 w 33"/>
                <a:gd name="T7" fmla="*/ 12 h 19"/>
                <a:gd name="T8" fmla="*/ 1 w 33"/>
                <a:gd name="T9" fmla="*/ 17 h 19"/>
                <a:gd name="T10" fmla="*/ 1 w 33"/>
                <a:gd name="T11" fmla="*/ 17 h 19"/>
                <a:gd name="T12" fmla="*/ 5 w 33"/>
                <a:gd name="T13" fmla="*/ 18 h 19"/>
                <a:gd name="T14" fmla="*/ 30 w 33"/>
                <a:gd name="T15" fmla="*/ 7 h 19"/>
                <a:gd name="T16" fmla="*/ 32 w 33"/>
                <a:gd name="T1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9">
                  <a:moveTo>
                    <a:pt x="32" y="2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29" y="0"/>
                    <a:pt x="28" y="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3"/>
                    <a:pt x="1" y="15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8"/>
                    <a:pt x="3" y="19"/>
                    <a:pt x="5" y="18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2" y="6"/>
                    <a:pt x="33" y="4"/>
                    <a:pt x="32" y="2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>
              <a:off x="5456238" y="2763838"/>
              <a:ext cx="65088" cy="38100"/>
            </a:xfrm>
            <a:custGeom>
              <a:avLst/>
              <a:gdLst>
                <a:gd name="T0" fmla="*/ 1 w 32"/>
                <a:gd name="T1" fmla="*/ 2 h 19"/>
                <a:gd name="T2" fmla="*/ 1 w 32"/>
                <a:gd name="T3" fmla="*/ 2 h 19"/>
                <a:gd name="T4" fmla="*/ 5 w 32"/>
                <a:gd name="T5" fmla="*/ 1 h 19"/>
                <a:gd name="T6" fmla="*/ 30 w 32"/>
                <a:gd name="T7" fmla="*/ 12 h 19"/>
                <a:gd name="T8" fmla="*/ 32 w 32"/>
                <a:gd name="T9" fmla="*/ 17 h 19"/>
                <a:gd name="T10" fmla="*/ 32 w 32"/>
                <a:gd name="T11" fmla="*/ 17 h 19"/>
                <a:gd name="T12" fmla="*/ 28 w 32"/>
                <a:gd name="T13" fmla="*/ 18 h 19"/>
                <a:gd name="T14" fmla="*/ 3 w 32"/>
                <a:gd name="T15" fmla="*/ 7 h 19"/>
                <a:gd name="T16" fmla="*/ 1 w 32"/>
                <a:gd name="T1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9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3" y="0"/>
                    <a:pt x="5" y="1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2" y="13"/>
                    <a:pt x="32" y="15"/>
                    <a:pt x="32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18"/>
                    <a:pt x="29" y="19"/>
                    <a:pt x="28" y="18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6"/>
                    <a:pt x="0" y="4"/>
                    <a:pt x="1" y="2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5351463" y="2354263"/>
              <a:ext cx="180975" cy="231775"/>
            </a:xfrm>
            <a:custGeom>
              <a:avLst/>
              <a:gdLst>
                <a:gd name="T0" fmla="*/ 0 w 87"/>
                <a:gd name="T1" fmla="*/ 78 h 112"/>
                <a:gd name="T2" fmla="*/ 29 w 87"/>
                <a:gd name="T3" fmla="*/ 30 h 112"/>
                <a:gd name="T4" fmla="*/ 87 w 87"/>
                <a:gd name="T5" fmla="*/ 35 h 112"/>
                <a:gd name="T6" fmla="*/ 60 w 87"/>
                <a:gd name="T7" fmla="*/ 88 h 112"/>
                <a:gd name="T8" fmla="*/ 41 w 87"/>
                <a:gd name="T9" fmla="*/ 112 h 112"/>
                <a:gd name="T10" fmla="*/ 0 w 87"/>
                <a:gd name="T11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112">
                  <a:moveTo>
                    <a:pt x="0" y="78"/>
                  </a:moveTo>
                  <a:cubicBezTo>
                    <a:pt x="29" y="30"/>
                    <a:pt x="29" y="30"/>
                    <a:pt x="29" y="30"/>
                  </a:cubicBezTo>
                  <a:cubicBezTo>
                    <a:pt x="47" y="0"/>
                    <a:pt x="81" y="13"/>
                    <a:pt x="87" y="35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41" y="112"/>
                    <a:pt x="41" y="112"/>
                    <a:pt x="41" y="112"/>
                  </a:cubicBezTo>
                  <a:lnTo>
                    <a:pt x="0" y="78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50"/>
            <p:cNvSpPr>
              <a:spLocks/>
            </p:cNvSpPr>
            <p:nvPr/>
          </p:nvSpPr>
          <p:spPr bwMode="auto">
            <a:xfrm>
              <a:off x="5795963" y="2354263"/>
              <a:ext cx="177800" cy="231775"/>
            </a:xfrm>
            <a:custGeom>
              <a:avLst/>
              <a:gdLst>
                <a:gd name="T0" fmla="*/ 86 w 86"/>
                <a:gd name="T1" fmla="*/ 78 h 112"/>
                <a:gd name="T2" fmla="*/ 58 w 86"/>
                <a:gd name="T3" fmla="*/ 30 h 112"/>
                <a:gd name="T4" fmla="*/ 0 w 86"/>
                <a:gd name="T5" fmla="*/ 35 h 112"/>
                <a:gd name="T6" fmla="*/ 27 w 86"/>
                <a:gd name="T7" fmla="*/ 88 h 112"/>
                <a:gd name="T8" fmla="*/ 45 w 86"/>
                <a:gd name="T9" fmla="*/ 112 h 112"/>
                <a:gd name="T10" fmla="*/ 86 w 86"/>
                <a:gd name="T11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12">
                  <a:moveTo>
                    <a:pt x="86" y="78"/>
                  </a:moveTo>
                  <a:cubicBezTo>
                    <a:pt x="58" y="30"/>
                    <a:pt x="58" y="30"/>
                    <a:pt x="58" y="30"/>
                  </a:cubicBezTo>
                  <a:cubicBezTo>
                    <a:pt x="40" y="0"/>
                    <a:pt x="6" y="13"/>
                    <a:pt x="0" y="35"/>
                  </a:cubicBezTo>
                  <a:cubicBezTo>
                    <a:pt x="27" y="88"/>
                    <a:pt x="27" y="88"/>
                    <a:pt x="27" y="88"/>
                  </a:cubicBezTo>
                  <a:cubicBezTo>
                    <a:pt x="45" y="112"/>
                    <a:pt x="45" y="112"/>
                    <a:pt x="45" y="112"/>
                  </a:cubicBezTo>
                  <a:lnTo>
                    <a:pt x="86" y="78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5468938" y="2379663"/>
              <a:ext cx="390525" cy="558800"/>
            </a:xfrm>
            <a:custGeom>
              <a:avLst/>
              <a:gdLst>
                <a:gd name="T0" fmla="*/ 246 w 246"/>
                <a:gd name="T1" fmla="*/ 0 h 352"/>
                <a:gd name="T2" fmla="*/ 227 w 246"/>
                <a:gd name="T3" fmla="*/ 352 h 352"/>
                <a:gd name="T4" fmla="*/ 121 w 246"/>
                <a:gd name="T5" fmla="*/ 352 h 352"/>
                <a:gd name="T6" fmla="*/ 19 w 246"/>
                <a:gd name="T7" fmla="*/ 352 h 352"/>
                <a:gd name="T8" fmla="*/ 0 w 246"/>
                <a:gd name="T9" fmla="*/ 0 h 352"/>
                <a:gd name="T10" fmla="*/ 246 w 246"/>
                <a:gd name="T11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352">
                  <a:moveTo>
                    <a:pt x="246" y="0"/>
                  </a:moveTo>
                  <a:lnTo>
                    <a:pt x="227" y="352"/>
                  </a:lnTo>
                  <a:lnTo>
                    <a:pt x="121" y="352"/>
                  </a:lnTo>
                  <a:lnTo>
                    <a:pt x="19" y="352"/>
                  </a:lnTo>
                  <a:lnTo>
                    <a:pt x="0" y="0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52"/>
            <p:cNvSpPr>
              <a:spLocks/>
            </p:cNvSpPr>
            <p:nvPr/>
          </p:nvSpPr>
          <p:spPr bwMode="auto">
            <a:xfrm>
              <a:off x="5568950" y="2073275"/>
              <a:ext cx="188913" cy="395288"/>
            </a:xfrm>
            <a:custGeom>
              <a:avLst/>
              <a:gdLst>
                <a:gd name="T0" fmla="*/ 45 w 91"/>
                <a:gd name="T1" fmla="*/ 0 h 191"/>
                <a:gd name="T2" fmla="*/ 45 w 91"/>
                <a:gd name="T3" fmla="*/ 0 h 191"/>
                <a:gd name="T4" fmla="*/ 91 w 91"/>
                <a:gd name="T5" fmla="*/ 46 h 191"/>
                <a:gd name="T6" fmla="*/ 91 w 91"/>
                <a:gd name="T7" fmla="*/ 146 h 191"/>
                <a:gd name="T8" fmla="*/ 45 w 91"/>
                <a:gd name="T9" fmla="*/ 191 h 191"/>
                <a:gd name="T10" fmla="*/ 45 w 91"/>
                <a:gd name="T11" fmla="*/ 191 h 191"/>
                <a:gd name="T12" fmla="*/ 0 w 91"/>
                <a:gd name="T13" fmla="*/ 146 h 191"/>
                <a:gd name="T14" fmla="*/ 0 w 91"/>
                <a:gd name="T15" fmla="*/ 46 h 191"/>
                <a:gd name="T16" fmla="*/ 45 w 91"/>
                <a:gd name="T17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191">
                  <a:moveTo>
                    <a:pt x="45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71" y="0"/>
                    <a:pt x="91" y="21"/>
                    <a:pt x="91" y="46"/>
                  </a:cubicBezTo>
                  <a:cubicBezTo>
                    <a:pt x="91" y="146"/>
                    <a:pt x="91" y="146"/>
                    <a:pt x="91" y="146"/>
                  </a:cubicBezTo>
                  <a:cubicBezTo>
                    <a:pt x="91" y="171"/>
                    <a:pt x="71" y="191"/>
                    <a:pt x="45" y="191"/>
                  </a:cubicBezTo>
                  <a:cubicBezTo>
                    <a:pt x="45" y="191"/>
                    <a:pt x="45" y="191"/>
                    <a:pt x="45" y="191"/>
                  </a:cubicBezTo>
                  <a:cubicBezTo>
                    <a:pt x="20" y="191"/>
                    <a:pt x="0" y="171"/>
                    <a:pt x="0" y="1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0" y="0"/>
                    <a:pt x="45" y="0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53"/>
            <p:cNvSpPr>
              <a:spLocks/>
            </p:cNvSpPr>
            <p:nvPr/>
          </p:nvSpPr>
          <p:spPr bwMode="auto">
            <a:xfrm>
              <a:off x="5568950" y="2228850"/>
              <a:ext cx="188913" cy="158750"/>
            </a:xfrm>
            <a:custGeom>
              <a:avLst/>
              <a:gdLst>
                <a:gd name="T0" fmla="*/ 91 w 91"/>
                <a:gd name="T1" fmla="*/ 39 h 77"/>
                <a:gd name="T2" fmla="*/ 91 w 91"/>
                <a:gd name="T3" fmla="*/ 39 h 77"/>
                <a:gd name="T4" fmla="*/ 0 w 91"/>
                <a:gd name="T5" fmla="*/ 39 h 77"/>
                <a:gd name="T6" fmla="*/ 0 w 91"/>
                <a:gd name="T7" fmla="*/ 39 h 77"/>
                <a:gd name="T8" fmla="*/ 91 w 91"/>
                <a:gd name="T9" fmla="*/ 3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77">
                  <a:moveTo>
                    <a:pt x="91" y="39"/>
                  </a:moveTo>
                  <a:cubicBezTo>
                    <a:pt x="91" y="39"/>
                    <a:pt x="91" y="39"/>
                    <a:pt x="91" y="39"/>
                  </a:cubicBezTo>
                  <a:cubicBezTo>
                    <a:pt x="91" y="77"/>
                    <a:pt x="0" y="77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0"/>
                    <a:pt x="91" y="0"/>
                    <a:pt x="91" y="39"/>
                  </a:cubicBezTo>
                  <a:close/>
                </a:path>
              </a:pathLst>
            </a:custGeom>
            <a:solidFill>
              <a:srgbClr val="E0B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54"/>
            <p:cNvSpPr>
              <a:spLocks/>
            </p:cNvSpPr>
            <p:nvPr/>
          </p:nvSpPr>
          <p:spPr bwMode="auto">
            <a:xfrm>
              <a:off x="5248275" y="1584325"/>
              <a:ext cx="830263" cy="750888"/>
            </a:xfrm>
            <a:custGeom>
              <a:avLst/>
              <a:gdLst>
                <a:gd name="T0" fmla="*/ 200 w 401"/>
                <a:gd name="T1" fmla="*/ 0 h 364"/>
                <a:gd name="T2" fmla="*/ 53 w 401"/>
                <a:gd name="T3" fmla="*/ 254 h 364"/>
                <a:gd name="T4" fmla="*/ 200 w 401"/>
                <a:gd name="T5" fmla="*/ 364 h 364"/>
                <a:gd name="T6" fmla="*/ 347 w 401"/>
                <a:gd name="T7" fmla="*/ 254 h 364"/>
                <a:gd name="T8" fmla="*/ 200 w 401"/>
                <a:gd name="T9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64">
                  <a:moveTo>
                    <a:pt x="200" y="0"/>
                  </a:moveTo>
                  <a:cubicBezTo>
                    <a:pt x="0" y="0"/>
                    <a:pt x="15" y="188"/>
                    <a:pt x="53" y="254"/>
                  </a:cubicBezTo>
                  <a:cubicBezTo>
                    <a:pt x="106" y="344"/>
                    <a:pt x="176" y="364"/>
                    <a:pt x="200" y="364"/>
                  </a:cubicBezTo>
                  <a:cubicBezTo>
                    <a:pt x="225" y="364"/>
                    <a:pt x="295" y="344"/>
                    <a:pt x="347" y="254"/>
                  </a:cubicBezTo>
                  <a:cubicBezTo>
                    <a:pt x="386" y="188"/>
                    <a:pt x="401" y="0"/>
                    <a:pt x="200" y="0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55"/>
            <p:cNvSpPr>
              <a:spLocks/>
            </p:cNvSpPr>
            <p:nvPr/>
          </p:nvSpPr>
          <p:spPr bwMode="auto">
            <a:xfrm>
              <a:off x="5470525" y="2814638"/>
              <a:ext cx="366713" cy="346075"/>
            </a:xfrm>
            <a:custGeom>
              <a:avLst/>
              <a:gdLst>
                <a:gd name="T0" fmla="*/ 0 w 218"/>
                <a:gd name="T1" fmla="*/ 0 h 218"/>
                <a:gd name="T2" fmla="*/ 13 w 218"/>
                <a:gd name="T3" fmla="*/ 218 h 218"/>
                <a:gd name="T4" fmla="*/ 205 w 218"/>
                <a:gd name="T5" fmla="*/ 218 h 218"/>
                <a:gd name="T6" fmla="*/ 218 w 218"/>
                <a:gd name="T7" fmla="*/ 0 h 218"/>
                <a:gd name="T8" fmla="*/ 0 w 218"/>
                <a:gd name="T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218">
                  <a:moveTo>
                    <a:pt x="0" y="0"/>
                  </a:moveTo>
                  <a:lnTo>
                    <a:pt x="13" y="218"/>
                  </a:lnTo>
                  <a:lnTo>
                    <a:pt x="205" y="218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56"/>
            <p:cNvSpPr>
              <a:spLocks/>
            </p:cNvSpPr>
            <p:nvPr/>
          </p:nvSpPr>
          <p:spPr bwMode="auto">
            <a:xfrm>
              <a:off x="5681663" y="3644900"/>
              <a:ext cx="184150" cy="201613"/>
            </a:xfrm>
            <a:custGeom>
              <a:avLst/>
              <a:gdLst>
                <a:gd name="T0" fmla="*/ 51 w 89"/>
                <a:gd name="T1" fmla="*/ 30 h 98"/>
                <a:gd name="T2" fmla="*/ 87 w 89"/>
                <a:gd name="T3" fmla="*/ 74 h 98"/>
                <a:gd name="T4" fmla="*/ 79 w 89"/>
                <a:gd name="T5" fmla="*/ 93 h 98"/>
                <a:gd name="T6" fmla="*/ 22 w 89"/>
                <a:gd name="T7" fmla="*/ 77 h 98"/>
                <a:gd name="T8" fmla="*/ 9 w 89"/>
                <a:gd name="T9" fmla="*/ 30 h 98"/>
                <a:gd name="T10" fmla="*/ 51 w 89"/>
                <a:gd name="T11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98">
                  <a:moveTo>
                    <a:pt x="51" y="30"/>
                  </a:moveTo>
                  <a:cubicBezTo>
                    <a:pt x="64" y="49"/>
                    <a:pt x="82" y="60"/>
                    <a:pt x="87" y="74"/>
                  </a:cubicBezTo>
                  <a:cubicBezTo>
                    <a:pt x="89" y="82"/>
                    <a:pt x="88" y="92"/>
                    <a:pt x="79" y="93"/>
                  </a:cubicBezTo>
                  <a:cubicBezTo>
                    <a:pt x="45" y="98"/>
                    <a:pt x="34" y="81"/>
                    <a:pt x="22" y="77"/>
                  </a:cubicBezTo>
                  <a:cubicBezTo>
                    <a:pt x="1" y="71"/>
                    <a:pt x="0" y="59"/>
                    <a:pt x="9" y="30"/>
                  </a:cubicBezTo>
                  <a:cubicBezTo>
                    <a:pt x="17" y="0"/>
                    <a:pt x="40" y="11"/>
                    <a:pt x="51" y="30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Freeform 57"/>
            <p:cNvSpPr>
              <a:spLocks/>
            </p:cNvSpPr>
            <p:nvPr/>
          </p:nvSpPr>
          <p:spPr bwMode="auto">
            <a:xfrm>
              <a:off x="5256212" y="1908175"/>
              <a:ext cx="127000" cy="198438"/>
            </a:xfrm>
            <a:custGeom>
              <a:avLst/>
              <a:gdLst>
                <a:gd name="T0" fmla="*/ 19 w 61"/>
                <a:gd name="T1" fmla="*/ 3 h 96"/>
                <a:gd name="T2" fmla="*/ 54 w 61"/>
                <a:gd name="T3" fmla="*/ 42 h 96"/>
                <a:gd name="T4" fmla="*/ 42 w 61"/>
                <a:gd name="T5" fmla="*/ 93 h 96"/>
                <a:gd name="T6" fmla="*/ 7 w 61"/>
                <a:gd name="T7" fmla="*/ 54 h 96"/>
                <a:gd name="T8" fmla="*/ 19 w 61"/>
                <a:gd name="T9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96">
                  <a:moveTo>
                    <a:pt x="19" y="3"/>
                  </a:moveTo>
                  <a:cubicBezTo>
                    <a:pt x="32" y="0"/>
                    <a:pt x="48" y="17"/>
                    <a:pt x="54" y="42"/>
                  </a:cubicBezTo>
                  <a:cubicBezTo>
                    <a:pt x="61" y="67"/>
                    <a:pt x="55" y="90"/>
                    <a:pt x="42" y="93"/>
                  </a:cubicBezTo>
                  <a:cubicBezTo>
                    <a:pt x="29" y="96"/>
                    <a:pt x="13" y="79"/>
                    <a:pt x="7" y="54"/>
                  </a:cubicBezTo>
                  <a:cubicBezTo>
                    <a:pt x="0" y="29"/>
                    <a:pt x="6" y="6"/>
                    <a:pt x="19" y="3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Freeform 58"/>
            <p:cNvSpPr>
              <a:spLocks/>
            </p:cNvSpPr>
            <p:nvPr/>
          </p:nvSpPr>
          <p:spPr bwMode="auto">
            <a:xfrm>
              <a:off x="5945188" y="1908175"/>
              <a:ext cx="125413" cy="198438"/>
            </a:xfrm>
            <a:custGeom>
              <a:avLst/>
              <a:gdLst>
                <a:gd name="T0" fmla="*/ 42 w 61"/>
                <a:gd name="T1" fmla="*/ 3 h 96"/>
                <a:gd name="T2" fmla="*/ 7 w 61"/>
                <a:gd name="T3" fmla="*/ 42 h 96"/>
                <a:gd name="T4" fmla="*/ 19 w 61"/>
                <a:gd name="T5" fmla="*/ 93 h 96"/>
                <a:gd name="T6" fmla="*/ 54 w 61"/>
                <a:gd name="T7" fmla="*/ 54 h 96"/>
                <a:gd name="T8" fmla="*/ 42 w 61"/>
                <a:gd name="T9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96">
                  <a:moveTo>
                    <a:pt x="42" y="3"/>
                  </a:moveTo>
                  <a:cubicBezTo>
                    <a:pt x="29" y="0"/>
                    <a:pt x="13" y="17"/>
                    <a:pt x="7" y="42"/>
                  </a:cubicBezTo>
                  <a:cubicBezTo>
                    <a:pt x="0" y="67"/>
                    <a:pt x="6" y="90"/>
                    <a:pt x="19" y="93"/>
                  </a:cubicBezTo>
                  <a:cubicBezTo>
                    <a:pt x="32" y="96"/>
                    <a:pt x="48" y="79"/>
                    <a:pt x="54" y="54"/>
                  </a:cubicBezTo>
                  <a:cubicBezTo>
                    <a:pt x="61" y="29"/>
                    <a:pt x="55" y="6"/>
                    <a:pt x="42" y="3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Oval 59"/>
            <p:cNvSpPr>
              <a:spLocks noChangeArrowheads="1"/>
            </p:cNvSpPr>
            <p:nvPr/>
          </p:nvSpPr>
          <p:spPr bwMode="auto">
            <a:xfrm>
              <a:off x="5749925" y="1941513"/>
              <a:ext cx="52388" cy="90488"/>
            </a:xfrm>
            <a:prstGeom prst="ellipse">
              <a:avLst/>
            </a:prstGeom>
            <a:solidFill>
              <a:srgbClr val="425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Oval 60"/>
            <p:cNvSpPr>
              <a:spLocks noChangeArrowheads="1"/>
            </p:cNvSpPr>
            <p:nvPr/>
          </p:nvSpPr>
          <p:spPr bwMode="auto">
            <a:xfrm>
              <a:off x="5526088" y="1941513"/>
              <a:ext cx="52388" cy="90488"/>
            </a:xfrm>
            <a:prstGeom prst="ellipse">
              <a:avLst/>
            </a:prstGeom>
            <a:solidFill>
              <a:srgbClr val="425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Freeform 61"/>
            <p:cNvSpPr>
              <a:spLocks/>
            </p:cNvSpPr>
            <p:nvPr/>
          </p:nvSpPr>
          <p:spPr bwMode="auto">
            <a:xfrm>
              <a:off x="5530850" y="2139950"/>
              <a:ext cx="266700" cy="103188"/>
            </a:xfrm>
            <a:custGeom>
              <a:avLst/>
              <a:gdLst>
                <a:gd name="T0" fmla="*/ 129 w 129"/>
                <a:gd name="T1" fmla="*/ 0 h 50"/>
                <a:gd name="T2" fmla="*/ 0 w 129"/>
                <a:gd name="T3" fmla="*/ 0 h 50"/>
                <a:gd name="T4" fmla="*/ 129 w 129"/>
                <a:gd name="T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50">
                  <a:moveTo>
                    <a:pt x="129" y="0"/>
                  </a:moveTo>
                  <a:cubicBezTo>
                    <a:pt x="104" y="50"/>
                    <a:pt x="25" y="50"/>
                    <a:pt x="0" y="0"/>
                  </a:cubicBezTo>
                  <a:cubicBezTo>
                    <a:pt x="37" y="20"/>
                    <a:pt x="92" y="20"/>
                    <a:pt x="129" y="0"/>
                  </a:cubicBezTo>
                  <a:close/>
                </a:path>
              </a:pathLst>
            </a:custGeom>
            <a:solidFill>
              <a:srgbClr val="BF9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62"/>
            <p:cNvSpPr>
              <a:spLocks/>
            </p:cNvSpPr>
            <p:nvPr/>
          </p:nvSpPr>
          <p:spPr bwMode="auto">
            <a:xfrm>
              <a:off x="5611813" y="2084388"/>
              <a:ext cx="104775" cy="49213"/>
            </a:xfrm>
            <a:custGeom>
              <a:avLst/>
              <a:gdLst>
                <a:gd name="T0" fmla="*/ 51 w 51"/>
                <a:gd name="T1" fmla="*/ 0 h 24"/>
                <a:gd name="T2" fmla="*/ 0 w 51"/>
                <a:gd name="T3" fmla="*/ 0 h 24"/>
                <a:gd name="T4" fmla="*/ 51 w 51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4">
                  <a:moveTo>
                    <a:pt x="51" y="0"/>
                  </a:moveTo>
                  <a:cubicBezTo>
                    <a:pt x="41" y="24"/>
                    <a:pt x="10" y="24"/>
                    <a:pt x="0" y="0"/>
                  </a:cubicBezTo>
                  <a:cubicBezTo>
                    <a:pt x="14" y="13"/>
                    <a:pt x="36" y="14"/>
                    <a:pt x="51" y="0"/>
                  </a:cubicBezTo>
                  <a:close/>
                </a:path>
              </a:pathLst>
            </a:custGeom>
            <a:solidFill>
              <a:srgbClr val="E0B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63"/>
            <p:cNvSpPr>
              <a:spLocks/>
            </p:cNvSpPr>
            <p:nvPr/>
          </p:nvSpPr>
          <p:spPr bwMode="auto">
            <a:xfrm>
              <a:off x="5299075" y="1736725"/>
              <a:ext cx="144463" cy="346075"/>
            </a:xfrm>
            <a:custGeom>
              <a:avLst/>
              <a:gdLst>
                <a:gd name="T0" fmla="*/ 56 w 70"/>
                <a:gd name="T1" fmla="*/ 48 h 167"/>
                <a:gd name="T2" fmla="*/ 29 w 70"/>
                <a:gd name="T3" fmla="*/ 140 h 167"/>
                <a:gd name="T4" fmla="*/ 13 w 70"/>
                <a:gd name="T5" fmla="*/ 127 h 167"/>
                <a:gd name="T6" fmla="*/ 2 w 70"/>
                <a:gd name="T7" fmla="*/ 61 h 167"/>
                <a:gd name="T8" fmla="*/ 56 w 70"/>
                <a:gd name="T9" fmla="*/ 4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67">
                  <a:moveTo>
                    <a:pt x="56" y="48"/>
                  </a:moveTo>
                  <a:cubicBezTo>
                    <a:pt x="25" y="75"/>
                    <a:pt x="27" y="113"/>
                    <a:pt x="29" y="140"/>
                  </a:cubicBezTo>
                  <a:cubicBezTo>
                    <a:pt x="31" y="167"/>
                    <a:pt x="20" y="148"/>
                    <a:pt x="13" y="127"/>
                  </a:cubicBezTo>
                  <a:cubicBezTo>
                    <a:pt x="5" y="106"/>
                    <a:pt x="0" y="85"/>
                    <a:pt x="2" y="61"/>
                  </a:cubicBezTo>
                  <a:cubicBezTo>
                    <a:pt x="3" y="38"/>
                    <a:pt x="70" y="0"/>
                    <a:pt x="56" y="48"/>
                  </a:cubicBezTo>
                  <a:close/>
                </a:path>
              </a:pathLst>
            </a:custGeom>
            <a:solidFill>
              <a:srgbClr val="E88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64"/>
            <p:cNvSpPr>
              <a:spLocks/>
            </p:cNvSpPr>
            <p:nvPr/>
          </p:nvSpPr>
          <p:spPr bwMode="auto">
            <a:xfrm>
              <a:off x="5884863" y="1736725"/>
              <a:ext cx="144463" cy="346075"/>
            </a:xfrm>
            <a:custGeom>
              <a:avLst/>
              <a:gdLst>
                <a:gd name="T0" fmla="*/ 14 w 70"/>
                <a:gd name="T1" fmla="*/ 48 h 167"/>
                <a:gd name="T2" fmla="*/ 41 w 70"/>
                <a:gd name="T3" fmla="*/ 140 h 167"/>
                <a:gd name="T4" fmla="*/ 58 w 70"/>
                <a:gd name="T5" fmla="*/ 127 h 167"/>
                <a:gd name="T6" fmla="*/ 68 w 70"/>
                <a:gd name="T7" fmla="*/ 61 h 167"/>
                <a:gd name="T8" fmla="*/ 14 w 70"/>
                <a:gd name="T9" fmla="*/ 4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67">
                  <a:moveTo>
                    <a:pt x="14" y="48"/>
                  </a:moveTo>
                  <a:cubicBezTo>
                    <a:pt x="45" y="75"/>
                    <a:pt x="43" y="113"/>
                    <a:pt x="41" y="140"/>
                  </a:cubicBezTo>
                  <a:cubicBezTo>
                    <a:pt x="39" y="167"/>
                    <a:pt x="50" y="148"/>
                    <a:pt x="58" y="127"/>
                  </a:cubicBezTo>
                  <a:cubicBezTo>
                    <a:pt x="65" y="106"/>
                    <a:pt x="70" y="85"/>
                    <a:pt x="68" y="61"/>
                  </a:cubicBezTo>
                  <a:cubicBezTo>
                    <a:pt x="67" y="38"/>
                    <a:pt x="0" y="0"/>
                    <a:pt x="14" y="48"/>
                  </a:cubicBezTo>
                  <a:close/>
                </a:path>
              </a:pathLst>
            </a:custGeom>
            <a:solidFill>
              <a:srgbClr val="E88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65"/>
            <p:cNvSpPr>
              <a:spLocks/>
            </p:cNvSpPr>
            <p:nvPr/>
          </p:nvSpPr>
          <p:spPr bwMode="auto">
            <a:xfrm>
              <a:off x="5453063" y="3722688"/>
              <a:ext cx="193675" cy="117475"/>
            </a:xfrm>
            <a:custGeom>
              <a:avLst/>
              <a:gdLst>
                <a:gd name="T0" fmla="*/ 17 w 93"/>
                <a:gd name="T1" fmla="*/ 20 h 57"/>
                <a:gd name="T2" fmla="*/ 6 w 93"/>
                <a:gd name="T3" fmla="*/ 36 h 57"/>
                <a:gd name="T4" fmla="*/ 31 w 93"/>
                <a:gd name="T5" fmla="*/ 56 h 57"/>
                <a:gd name="T6" fmla="*/ 71 w 93"/>
                <a:gd name="T7" fmla="*/ 39 h 57"/>
                <a:gd name="T8" fmla="*/ 87 w 93"/>
                <a:gd name="T9" fmla="*/ 0 h 57"/>
                <a:gd name="T10" fmla="*/ 46 w 93"/>
                <a:gd name="T11" fmla="*/ 36 h 57"/>
                <a:gd name="T12" fmla="*/ 17 w 93"/>
                <a:gd name="T13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57">
                  <a:moveTo>
                    <a:pt x="17" y="20"/>
                  </a:moveTo>
                  <a:cubicBezTo>
                    <a:pt x="12" y="25"/>
                    <a:pt x="8" y="31"/>
                    <a:pt x="6" y="36"/>
                  </a:cubicBezTo>
                  <a:cubicBezTo>
                    <a:pt x="0" y="56"/>
                    <a:pt x="17" y="57"/>
                    <a:pt x="31" y="56"/>
                  </a:cubicBezTo>
                  <a:cubicBezTo>
                    <a:pt x="52" y="54"/>
                    <a:pt x="61" y="42"/>
                    <a:pt x="71" y="39"/>
                  </a:cubicBezTo>
                  <a:cubicBezTo>
                    <a:pt x="90" y="34"/>
                    <a:pt x="93" y="23"/>
                    <a:pt x="87" y="0"/>
                  </a:cubicBezTo>
                  <a:cubicBezTo>
                    <a:pt x="86" y="20"/>
                    <a:pt x="54" y="33"/>
                    <a:pt x="46" y="36"/>
                  </a:cubicBezTo>
                  <a:cubicBezTo>
                    <a:pt x="38" y="38"/>
                    <a:pt x="19" y="27"/>
                    <a:pt x="17" y="20"/>
                  </a:cubicBezTo>
                  <a:close/>
                </a:path>
              </a:pathLst>
            </a:custGeom>
            <a:solidFill>
              <a:srgbClr val="E368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66"/>
            <p:cNvSpPr>
              <a:spLocks/>
            </p:cNvSpPr>
            <p:nvPr/>
          </p:nvSpPr>
          <p:spPr bwMode="auto">
            <a:xfrm>
              <a:off x="5681663" y="3722688"/>
              <a:ext cx="195263" cy="119063"/>
            </a:xfrm>
            <a:custGeom>
              <a:avLst/>
              <a:gdLst>
                <a:gd name="T0" fmla="*/ 76 w 94"/>
                <a:gd name="T1" fmla="*/ 20 h 58"/>
                <a:gd name="T2" fmla="*/ 87 w 94"/>
                <a:gd name="T3" fmla="*/ 36 h 58"/>
                <a:gd name="T4" fmla="*/ 58 w 94"/>
                <a:gd name="T5" fmla="*/ 55 h 58"/>
                <a:gd name="T6" fmla="*/ 22 w 94"/>
                <a:gd name="T7" fmla="*/ 39 h 58"/>
                <a:gd name="T8" fmla="*/ 6 w 94"/>
                <a:gd name="T9" fmla="*/ 0 h 58"/>
                <a:gd name="T10" fmla="*/ 48 w 94"/>
                <a:gd name="T11" fmla="*/ 36 h 58"/>
                <a:gd name="T12" fmla="*/ 76 w 94"/>
                <a:gd name="T13" fmla="*/ 2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58">
                  <a:moveTo>
                    <a:pt x="76" y="20"/>
                  </a:moveTo>
                  <a:cubicBezTo>
                    <a:pt x="81" y="25"/>
                    <a:pt x="85" y="31"/>
                    <a:pt x="87" y="36"/>
                  </a:cubicBezTo>
                  <a:cubicBezTo>
                    <a:pt x="94" y="58"/>
                    <a:pt x="73" y="58"/>
                    <a:pt x="58" y="55"/>
                  </a:cubicBezTo>
                  <a:cubicBezTo>
                    <a:pt x="40" y="52"/>
                    <a:pt x="32" y="42"/>
                    <a:pt x="22" y="39"/>
                  </a:cubicBezTo>
                  <a:cubicBezTo>
                    <a:pt x="3" y="34"/>
                    <a:pt x="0" y="23"/>
                    <a:pt x="6" y="0"/>
                  </a:cubicBezTo>
                  <a:cubicBezTo>
                    <a:pt x="7" y="20"/>
                    <a:pt x="39" y="35"/>
                    <a:pt x="48" y="36"/>
                  </a:cubicBezTo>
                  <a:cubicBezTo>
                    <a:pt x="56" y="36"/>
                    <a:pt x="78" y="22"/>
                    <a:pt x="76" y="20"/>
                  </a:cubicBezTo>
                  <a:close/>
                </a:path>
              </a:pathLst>
            </a:custGeom>
            <a:solidFill>
              <a:srgbClr val="E368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5265737" y="1525587"/>
              <a:ext cx="615950" cy="469900"/>
            </a:xfrm>
            <a:custGeom>
              <a:avLst/>
              <a:gdLst>
                <a:gd name="T0" fmla="*/ 298 w 298"/>
                <a:gd name="T1" fmla="*/ 82 h 228"/>
                <a:gd name="T2" fmla="*/ 28 w 298"/>
                <a:gd name="T3" fmla="*/ 190 h 228"/>
                <a:gd name="T4" fmla="*/ 104 w 298"/>
                <a:gd name="T5" fmla="*/ 39 h 228"/>
                <a:gd name="T6" fmla="*/ 298 w 298"/>
                <a:gd name="T7" fmla="*/ 8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8" h="228">
                  <a:moveTo>
                    <a:pt x="298" y="82"/>
                  </a:moveTo>
                  <a:cubicBezTo>
                    <a:pt x="276" y="148"/>
                    <a:pt x="96" y="228"/>
                    <a:pt x="28" y="190"/>
                  </a:cubicBezTo>
                  <a:cubicBezTo>
                    <a:pt x="0" y="169"/>
                    <a:pt x="40" y="71"/>
                    <a:pt x="104" y="39"/>
                  </a:cubicBezTo>
                  <a:cubicBezTo>
                    <a:pt x="179" y="0"/>
                    <a:pt x="285" y="12"/>
                    <a:pt x="298" y="82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Freeform 68"/>
            <p:cNvSpPr>
              <a:spLocks/>
            </p:cNvSpPr>
            <p:nvPr/>
          </p:nvSpPr>
          <p:spPr bwMode="auto">
            <a:xfrm>
              <a:off x="5730875" y="1546225"/>
              <a:ext cx="354013" cy="400050"/>
            </a:xfrm>
            <a:custGeom>
              <a:avLst/>
              <a:gdLst>
                <a:gd name="T0" fmla="*/ 0 w 171"/>
                <a:gd name="T1" fmla="*/ 25 h 194"/>
                <a:gd name="T2" fmla="*/ 130 w 171"/>
                <a:gd name="T3" fmla="*/ 194 h 194"/>
                <a:gd name="T4" fmla="*/ 0 w 171"/>
                <a:gd name="T5" fmla="*/ 2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" h="194">
                  <a:moveTo>
                    <a:pt x="0" y="25"/>
                  </a:moveTo>
                  <a:cubicBezTo>
                    <a:pt x="13" y="89"/>
                    <a:pt x="89" y="190"/>
                    <a:pt x="130" y="194"/>
                  </a:cubicBezTo>
                  <a:cubicBezTo>
                    <a:pt x="171" y="94"/>
                    <a:pt x="53" y="0"/>
                    <a:pt x="0" y="2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Freeform 69"/>
            <p:cNvSpPr>
              <a:spLocks/>
            </p:cNvSpPr>
            <p:nvPr/>
          </p:nvSpPr>
          <p:spPr bwMode="auto">
            <a:xfrm>
              <a:off x="5861050" y="2601913"/>
              <a:ext cx="230188" cy="225425"/>
            </a:xfrm>
            <a:custGeom>
              <a:avLst/>
              <a:gdLst>
                <a:gd name="T0" fmla="*/ 0 w 111"/>
                <a:gd name="T1" fmla="*/ 77 h 109"/>
                <a:gd name="T2" fmla="*/ 56 w 111"/>
                <a:gd name="T3" fmla="*/ 12 h 109"/>
                <a:gd name="T4" fmla="*/ 77 w 111"/>
                <a:gd name="T5" fmla="*/ 54 h 109"/>
                <a:gd name="T6" fmla="*/ 18 w 111"/>
                <a:gd name="T7" fmla="*/ 109 h 109"/>
                <a:gd name="T8" fmla="*/ 0 w 111"/>
                <a:gd name="T9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09">
                  <a:moveTo>
                    <a:pt x="0" y="77"/>
                  </a:moveTo>
                  <a:cubicBezTo>
                    <a:pt x="56" y="12"/>
                    <a:pt x="56" y="12"/>
                    <a:pt x="56" y="12"/>
                  </a:cubicBezTo>
                  <a:cubicBezTo>
                    <a:pt x="85" y="0"/>
                    <a:pt x="111" y="36"/>
                    <a:pt x="77" y="54"/>
                  </a:cubicBezTo>
                  <a:cubicBezTo>
                    <a:pt x="18" y="109"/>
                    <a:pt x="18" y="109"/>
                    <a:pt x="18" y="109"/>
                  </a:cubicBezTo>
                  <a:lnTo>
                    <a:pt x="0" y="77"/>
                  </a:ln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5770563" y="2757488"/>
              <a:ext cx="136525" cy="117475"/>
            </a:xfrm>
            <a:custGeom>
              <a:avLst/>
              <a:gdLst>
                <a:gd name="T0" fmla="*/ 37 w 66"/>
                <a:gd name="T1" fmla="*/ 6 h 57"/>
                <a:gd name="T2" fmla="*/ 47 w 66"/>
                <a:gd name="T3" fmla="*/ 0 h 57"/>
                <a:gd name="T4" fmla="*/ 66 w 66"/>
                <a:gd name="T5" fmla="*/ 33 h 57"/>
                <a:gd name="T6" fmla="*/ 56 w 66"/>
                <a:gd name="T7" fmla="*/ 39 h 57"/>
                <a:gd name="T8" fmla="*/ 37 w 66"/>
                <a:gd name="T9" fmla="*/ 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57">
                  <a:moveTo>
                    <a:pt x="37" y="6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56" y="39"/>
                    <a:pt x="56" y="39"/>
                    <a:pt x="56" y="39"/>
                  </a:cubicBezTo>
                  <a:cubicBezTo>
                    <a:pt x="25" y="57"/>
                    <a:pt x="0" y="28"/>
                    <a:pt x="37" y="6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71"/>
            <p:cNvSpPr>
              <a:spLocks/>
            </p:cNvSpPr>
            <p:nvPr/>
          </p:nvSpPr>
          <p:spPr bwMode="auto">
            <a:xfrm>
              <a:off x="5232400" y="2600325"/>
              <a:ext cx="230188" cy="227013"/>
            </a:xfrm>
            <a:custGeom>
              <a:avLst/>
              <a:gdLst>
                <a:gd name="T0" fmla="*/ 111 w 111"/>
                <a:gd name="T1" fmla="*/ 78 h 110"/>
                <a:gd name="T2" fmla="*/ 55 w 111"/>
                <a:gd name="T3" fmla="*/ 12 h 110"/>
                <a:gd name="T4" fmla="*/ 33 w 111"/>
                <a:gd name="T5" fmla="*/ 54 h 110"/>
                <a:gd name="T6" fmla="*/ 92 w 111"/>
                <a:gd name="T7" fmla="*/ 110 h 110"/>
                <a:gd name="T8" fmla="*/ 111 w 111"/>
                <a:gd name="T9" fmla="*/ 7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0">
                  <a:moveTo>
                    <a:pt x="111" y="78"/>
                  </a:moveTo>
                  <a:cubicBezTo>
                    <a:pt x="55" y="12"/>
                    <a:pt x="55" y="12"/>
                    <a:pt x="55" y="12"/>
                  </a:cubicBezTo>
                  <a:cubicBezTo>
                    <a:pt x="26" y="0"/>
                    <a:pt x="0" y="36"/>
                    <a:pt x="33" y="54"/>
                  </a:cubicBezTo>
                  <a:cubicBezTo>
                    <a:pt x="92" y="110"/>
                    <a:pt x="92" y="110"/>
                    <a:pt x="92" y="110"/>
                  </a:cubicBezTo>
                  <a:lnTo>
                    <a:pt x="111" y="78"/>
                  </a:ln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72"/>
            <p:cNvSpPr>
              <a:spLocks/>
            </p:cNvSpPr>
            <p:nvPr/>
          </p:nvSpPr>
          <p:spPr bwMode="auto">
            <a:xfrm>
              <a:off x="5416550" y="2757488"/>
              <a:ext cx="136525" cy="117475"/>
            </a:xfrm>
            <a:custGeom>
              <a:avLst/>
              <a:gdLst>
                <a:gd name="T0" fmla="*/ 29 w 66"/>
                <a:gd name="T1" fmla="*/ 6 h 57"/>
                <a:gd name="T2" fmla="*/ 19 w 66"/>
                <a:gd name="T3" fmla="*/ 0 h 57"/>
                <a:gd name="T4" fmla="*/ 0 w 66"/>
                <a:gd name="T5" fmla="*/ 33 h 57"/>
                <a:gd name="T6" fmla="*/ 10 w 66"/>
                <a:gd name="T7" fmla="*/ 39 h 57"/>
                <a:gd name="T8" fmla="*/ 29 w 66"/>
                <a:gd name="T9" fmla="*/ 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57">
                  <a:moveTo>
                    <a:pt x="29" y="6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41" y="57"/>
                    <a:pt x="66" y="28"/>
                    <a:pt x="29" y="6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73"/>
            <p:cNvSpPr>
              <a:spLocks/>
            </p:cNvSpPr>
            <p:nvPr/>
          </p:nvSpPr>
          <p:spPr bwMode="auto">
            <a:xfrm>
              <a:off x="5476875" y="2376488"/>
              <a:ext cx="374650" cy="165100"/>
            </a:xfrm>
            <a:custGeom>
              <a:avLst/>
              <a:gdLst>
                <a:gd name="T0" fmla="*/ 55 w 236"/>
                <a:gd name="T1" fmla="*/ 2 h 104"/>
                <a:gd name="T2" fmla="*/ 117 w 236"/>
                <a:gd name="T3" fmla="*/ 58 h 104"/>
                <a:gd name="T4" fmla="*/ 177 w 236"/>
                <a:gd name="T5" fmla="*/ 0 h 104"/>
                <a:gd name="T6" fmla="*/ 236 w 236"/>
                <a:gd name="T7" fmla="*/ 104 h 104"/>
                <a:gd name="T8" fmla="*/ 0 w 236"/>
                <a:gd name="T9" fmla="*/ 101 h 104"/>
                <a:gd name="T10" fmla="*/ 55 w 236"/>
                <a:gd name="T11" fmla="*/ 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6" h="104">
                  <a:moveTo>
                    <a:pt x="55" y="2"/>
                  </a:moveTo>
                  <a:lnTo>
                    <a:pt x="117" y="58"/>
                  </a:lnTo>
                  <a:lnTo>
                    <a:pt x="177" y="0"/>
                  </a:lnTo>
                  <a:lnTo>
                    <a:pt x="236" y="104"/>
                  </a:lnTo>
                  <a:lnTo>
                    <a:pt x="0" y="101"/>
                  </a:lnTo>
                  <a:lnTo>
                    <a:pt x="55" y="2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74"/>
            <p:cNvSpPr>
              <a:spLocks/>
            </p:cNvSpPr>
            <p:nvPr/>
          </p:nvSpPr>
          <p:spPr bwMode="auto">
            <a:xfrm>
              <a:off x="5662613" y="2351088"/>
              <a:ext cx="122238" cy="117475"/>
            </a:xfrm>
            <a:custGeom>
              <a:avLst/>
              <a:gdLst>
                <a:gd name="T0" fmla="*/ 24 w 77"/>
                <a:gd name="T1" fmla="*/ 31 h 74"/>
                <a:gd name="T2" fmla="*/ 0 w 77"/>
                <a:gd name="T3" fmla="*/ 74 h 74"/>
                <a:gd name="T4" fmla="*/ 77 w 77"/>
                <a:gd name="T5" fmla="*/ 18 h 74"/>
                <a:gd name="T6" fmla="*/ 60 w 77"/>
                <a:gd name="T7" fmla="*/ 0 h 74"/>
                <a:gd name="T8" fmla="*/ 24 w 77"/>
                <a:gd name="T9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74">
                  <a:moveTo>
                    <a:pt x="24" y="31"/>
                  </a:moveTo>
                  <a:lnTo>
                    <a:pt x="0" y="74"/>
                  </a:lnTo>
                  <a:lnTo>
                    <a:pt x="77" y="18"/>
                  </a:lnTo>
                  <a:lnTo>
                    <a:pt x="60" y="0"/>
                  </a:lnTo>
                  <a:lnTo>
                    <a:pt x="24" y="3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75"/>
            <p:cNvSpPr>
              <a:spLocks/>
            </p:cNvSpPr>
            <p:nvPr/>
          </p:nvSpPr>
          <p:spPr bwMode="auto">
            <a:xfrm>
              <a:off x="5543550" y="2351088"/>
              <a:ext cx="119063" cy="117475"/>
            </a:xfrm>
            <a:custGeom>
              <a:avLst/>
              <a:gdLst>
                <a:gd name="T0" fmla="*/ 53 w 75"/>
                <a:gd name="T1" fmla="*/ 31 h 74"/>
                <a:gd name="T2" fmla="*/ 75 w 75"/>
                <a:gd name="T3" fmla="*/ 74 h 74"/>
                <a:gd name="T4" fmla="*/ 0 w 75"/>
                <a:gd name="T5" fmla="*/ 18 h 74"/>
                <a:gd name="T6" fmla="*/ 16 w 75"/>
                <a:gd name="T7" fmla="*/ 0 h 74"/>
                <a:gd name="T8" fmla="*/ 53 w 75"/>
                <a:gd name="T9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74">
                  <a:moveTo>
                    <a:pt x="53" y="31"/>
                  </a:moveTo>
                  <a:lnTo>
                    <a:pt x="75" y="74"/>
                  </a:lnTo>
                  <a:lnTo>
                    <a:pt x="0" y="18"/>
                  </a:lnTo>
                  <a:lnTo>
                    <a:pt x="16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76"/>
            <p:cNvSpPr>
              <a:spLocks noEditPoints="1"/>
            </p:cNvSpPr>
            <p:nvPr/>
          </p:nvSpPr>
          <p:spPr bwMode="auto">
            <a:xfrm>
              <a:off x="5543550" y="2351088"/>
              <a:ext cx="241300" cy="131763"/>
            </a:xfrm>
            <a:custGeom>
              <a:avLst/>
              <a:gdLst>
                <a:gd name="T0" fmla="*/ 16 w 152"/>
                <a:gd name="T1" fmla="*/ 0 h 83"/>
                <a:gd name="T2" fmla="*/ 0 w 152"/>
                <a:gd name="T3" fmla="*/ 18 h 83"/>
                <a:gd name="T4" fmla="*/ 15 w 152"/>
                <a:gd name="T5" fmla="*/ 83 h 83"/>
                <a:gd name="T6" fmla="*/ 53 w 152"/>
                <a:gd name="T7" fmla="*/ 31 h 83"/>
                <a:gd name="T8" fmla="*/ 16 w 152"/>
                <a:gd name="T9" fmla="*/ 0 h 83"/>
                <a:gd name="T10" fmla="*/ 16 w 152"/>
                <a:gd name="T11" fmla="*/ 0 h 83"/>
                <a:gd name="T12" fmla="*/ 135 w 152"/>
                <a:gd name="T13" fmla="*/ 0 h 83"/>
                <a:gd name="T14" fmla="*/ 152 w 152"/>
                <a:gd name="T15" fmla="*/ 18 h 83"/>
                <a:gd name="T16" fmla="*/ 137 w 152"/>
                <a:gd name="T17" fmla="*/ 83 h 83"/>
                <a:gd name="T18" fmla="*/ 99 w 152"/>
                <a:gd name="T19" fmla="*/ 31 h 83"/>
                <a:gd name="T20" fmla="*/ 135 w 152"/>
                <a:gd name="T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" h="83">
                  <a:moveTo>
                    <a:pt x="16" y="0"/>
                  </a:moveTo>
                  <a:lnTo>
                    <a:pt x="0" y="18"/>
                  </a:lnTo>
                  <a:lnTo>
                    <a:pt x="15" y="83"/>
                  </a:lnTo>
                  <a:lnTo>
                    <a:pt x="53" y="31"/>
                  </a:lnTo>
                  <a:lnTo>
                    <a:pt x="16" y="0"/>
                  </a:lnTo>
                  <a:lnTo>
                    <a:pt x="16" y="0"/>
                  </a:lnTo>
                  <a:close/>
                  <a:moveTo>
                    <a:pt x="135" y="0"/>
                  </a:moveTo>
                  <a:lnTo>
                    <a:pt x="152" y="18"/>
                  </a:lnTo>
                  <a:lnTo>
                    <a:pt x="137" y="83"/>
                  </a:lnTo>
                  <a:lnTo>
                    <a:pt x="99" y="31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77"/>
            <p:cNvSpPr>
              <a:spLocks noEditPoints="1"/>
            </p:cNvSpPr>
            <p:nvPr/>
          </p:nvSpPr>
          <p:spPr bwMode="auto">
            <a:xfrm>
              <a:off x="5397500" y="1927225"/>
              <a:ext cx="530225" cy="165100"/>
            </a:xfrm>
            <a:custGeom>
              <a:avLst/>
              <a:gdLst>
                <a:gd name="T0" fmla="*/ 197 w 256"/>
                <a:gd name="T1" fmla="*/ 79 h 80"/>
                <a:gd name="T2" fmla="*/ 201 w 256"/>
                <a:gd name="T3" fmla="*/ 78 h 80"/>
                <a:gd name="T4" fmla="*/ 244 w 256"/>
                <a:gd name="T5" fmla="*/ 47 h 80"/>
                <a:gd name="T6" fmla="*/ 252 w 256"/>
                <a:gd name="T7" fmla="*/ 21 h 80"/>
                <a:gd name="T8" fmla="*/ 256 w 256"/>
                <a:gd name="T9" fmla="*/ 11 h 80"/>
                <a:gd name="T10" fmla="*/ 249 w 256"/>
                <a:gd name="T11" fmla="*/ 4 h 80"/>
                <a:gd name="T12" fmla="*/ 197 w 256"/>
                <a:gd name="T13" fmla="*/ 1 h 80"/>
                <a:gd name="T14" fmla="*/ 197 w 256"/>
                <a:gd name="T15" fmla="*/ 6 h 80"/>
                <a:gd name="T16" fmla="*/ 233 w 256"/>
                <a:gd name="T17" fmla="*/ 10 h 80"/>
                <a:gd name="T18" fmla="*/ 233 w 256"/>
                <a:gd name="T19" fmla="*/ 59 h 80"/>
                <a:gd name="T20" fmla="*/ 197 w 256"/>
                <a:gd name="T21" fmla="*/ 74 h 80"/>
                <a:gd name="T22" fmla="*/ 197 w 256"/>
                <a:gd name="T23" fmla="*/ 79 h 80"/>
                <a:gd name="T24" fmla="*/ 131 w 256"/>
                <a:gd name="T25" fmla="*/ 12 h 80"/>
                <a:gd name="T26" fmla="*/ 64 w 256"/>
                <a:gd name="T27" fmla="*/ 3 h 80"/>
                <a:gd name="T28" fmla="*/ 60 w 256"/>
                <a:gd name="T29" fmla="*/ 2 h 80"/>
                <a:gd name="T30" fmla="*/ 60 w 256"/>
                <a:gd name="T31" fmla="*/ 7 h 80"/>
                <a:gd name="T32" fmla="*/ 100 w 256"/>
                <a:gd name="T33" fmla="*/ 19 h 80"/>
                <a:gd name="T34" fmla="*/ 78 w 256"/>
                <a:gd name="T35" fmla="*/ 72 h 80"/>
                <a:gd name="T36" fmla="*/ 60 w 256"/>
                <a:gd name="T37" fmla="*/ 75 h 80"/>
                <a:gd name="T38" fmla="*/ 60 w 256"/>
                <a:gd name="T39" fmla="*/ 80 h 80"/>
                <a:gd name="T40" fmla="*/ 101 w 256"/>
                <a:gd name="T41" fmla="*/ 56 h 80"/>
                <a:gd name="T42" fmla="*/ 131 w 256"/>
                <a:gd name="T43" fmla="*/ 29 h 80"/>
                <a:gd name="T44" fmla="*/ 156 w 256"/>
                <a:gd name="T45" fmla="*/ 55 h 80"/>
                <a:gd name="T46" fmla="*/ 197 w 256"/>
                <a:gd name="T47" fmla="*/ 79 h 80"/>
                <a:gd name="T48" fmla="*/ 197 w 256"/>
                <a:gd name="T49" fmla="*/ 74 h 80"/>
                <a:gd name="T50" fmla="*/ 179 w 256"/>
                <a:gd name="T51" fmla="*/ 71 h 80"/>
                <a:gd name="T52" fmla="*/ 157 w 256"/>
                <a:gd name="T53" fmla="*/ 18 h 80"/>
                <a:gd name="T54" fmla="*/ 197 w 256"/>
                <a:gd name="T55" fmla="*/ 6 h 80"/>
                <a:gd name="T56" fmla="*/ 197 w 256"/>
                <a:gd name="T57" fmla="*/ 1 h 80"/>
                <a:gd name="T58" fmla="*/ 193 w 256"/>
                <a:gd name="T59" fmla="*/ 2 h 80"/>
                <a:gd name="T60" fmla="*/ 131 w 256"/>
                <a:gd name="T61" fmla="*/ 12 h 80"/>
                <a:gd name="T62" fmla="*/ 60 w 256"/>
                <a:gd name="T63" fmla="*/ 2 h 80"/>
                <a:gd name="T64" fmla="*/ 8 w 256"/>
                <a:gd name="T65" fmla="*/ 5 h 80"/>
                <a:gd name="T66" fmla="*/ 1 w 256"/>
                <a:gd name="T67" fmla="*/ 12 h 80"/>
                <a:gd name="T68" fmla="*/ 5 w 256"/>
                <a:gd name="T69" fmla="*/ 22 h 80"/>
                <a:gd name="T70" fmla="*/ 13 w 256"/>
                <a:gd name="T71" fmla="*/ 48 h 80"/>
                <a:gd name="T72" fmla="*/ 56 w 256"/>
                <a:gd name="T73" fmla="*/ 79 h 80"/>
                <a:gd name="T74" fmla="*/ 60 w 256"/>
                <a:gd name="T75" fmla="*/ 80 h 80"/>
                <a:gd name="T76" fmla="*/ 60 w 256"/>
                <a:gd name="T77" fmla="*/ 75 h 80"/>
                <a:gd name="T78" fmla="*/ 24 w 256"/>
                <a:gd name="T79" fmla="*/ 60 h 80"/>
                <a:gd name="T80" fmla="*/ 24 w 256"/>
                <a:gd name="T81" fmla="*/ 11 h 80"/>
                <a:gd name="T82" fmla="*/ 60 w 256"/>
                <a:gd name="T83" fmla="*/ 7 h 80"/>
                <a:gd name="T84" fmla="*/ 60 w 256"/>
                <a:gd name="T85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6" h="80">
                  <a:moveTo>
                    <a:pt x="197" y="79"/>
                  </a:moveTo>
                  <a:cubicBezTo>
                    <a:pt x="198" y="79"/>
                    <a:pt x="200" y="79"/>
                    <a:pt x="201" y="78"/>
                  </a:cubicBezTo>
                  <a:cubicBezTo>
                    <a:pt x="233" y="76"/>
                    <a:pt x="240" y="63"/>
                    <a:pt x="244" y="47"/>
                  </a:cubicBezTo>
                  <a:cubicBezTo>
                    <a:pt x="247" y="29"/>
                    <a:pt x="247" y="23"/>
                    <a:pt x="252" y="21"/>
                  </a:cubicBezTo>
                  <a:cubicBezTo>
                    <a:pt x="256" y="20"/>
                    <a:pt x="256" y="16"/>
                    <a:pt x="256" y="11"/>
                  </a:cubicBezTo>
                  <a:cubicBezTo>
                    <a:pt x="256" y="7"/>
                    <a:pt x="256" y="6"/>
                    <a:pt x="249" y="4"/>
                  </a:cubicBezTo>
                  <a:cubicBezTo>
                    <a:pt x="245" y="3"/>
                    <a:pt x="217" y="0"/>
                    <a:pt x="197" y="1"/>
                  </a:cubicBezTo>
                  <a:cubicBezTo>
                    <a:pt x="197" y="6"/>
                    <a:pt x="197" y="6"/>
                    <a:pt x="197" y="6"/>
                  </a:cubicBezTo>
                  <a:cubicBezTo>
                    <a:pt x="213" y="6"/>
                    <a:pt x="229" y="7"/>
                    <a:pt x="233" y="10"/>
                  </a:cubicBezTo>
                  <a:cubicBezTo>
                    <a:pt x="244" y="16"/>
                    <a:pt x="242" y="45"/>
                    <a:pt x="233" y="59"/>
                  </a:cubicBezTo>
                  <a:cubicBezTo>
                    <a:pt x="228" y="69"/>
                    <a:pt x="212" y="74"/>
                    <a:pt x="197" y="74"/>
                  </a:cubicBezTo>
                  <a:lnTo>
                    <a:pt x="197" y="79"/>
                  </a:lnTo>
                  <a:close/>
                  <a:moveTo>
                    <a:pt x="131" y="12"/>
                  </a:moveTo>
                  <a:cubicBezTo>
                    <a:pt x="124" y="12"/>
                    <a:pt x="84" y="4"/>
                    <a:pt x="64" y="3"/>
                  </a:cubicBezTo>
                  <a:cubicBezTo>
                    <a:pt x="63" y="3"/>
                    <a:pt x="61" y="2"/>
                    <a:pt x="60" y="2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76" y="8"/>
                    <a:pt x="94" y="11"/>
                    <a:pt x="100" y="19"/>
                  </a:cubicBezTo>
                  <a:cubicBezTo>
                    <a:pt x="110" y="33"/>
                    <a:pt x="94" y="65"/>
                    <a:pt x="78" y="72"/>
                  </a:cubicBezTo>
                  <a:cubicBezTo>
                    <a:pt x="73" y="74"/>
                    <a:pt x="67" y="75"/>
                    <a:pt x="60" y="75"/>
                  </a:cubicBezTo>
                  <a:cubicBezTo>
                    <a:pt x="60" y="80"/>
                    <a:pt x="60" y="80"/>
                    <a:pt x="60" y="80"/>
                  </a:cubicBezTo>
                  <a:cubicBezTo>
                    <a:pt x="88" y="80"/>
                    <a:pt x="98" y="62"/>
                    <a:pt x="101" y="56"/>
                  </a:cubicBezTo>
                  <a:cubicBezTo>
                    <a:pt x="107" y="45"/>
                    <a:pt x="115" y="29"/>
                    <a:pt x="131" y="29"/>
                  </a:cubicBezTo>
                  <a:cubicBezTo>
                    <a:pt x="147" y="29"/>
                    <a:pt x="150" y="43"/>
                    <a:pt x="156" y="55"/>
                  </a:cubicBezTo>
                  <a:cubicBezTo>
                    <a:pt x="160" y="61"/>
                    <a:pt x="169" y="79"/>
                    <a:pt x="197" y="79"/>
                  </a:cubicBezTo>
                  <a:cubicBezTo>
                    <a:pt x="197" y="74"/>
                    <a:pt x="197" y="74"/>
                    <a:pt x="197" y="74"/>
                  </a:cubicBezTo>
                  <a:cubicBezTo>
                    <a:pt x="190" y="74"/>
                    <a:pt x="184" y="73"/>
                    <a:pt x="179" y="71"/>
                  </a:cubicBezTo>
                  <a:cubicBezTo>
                    <a:pt x="163" y="64"/>
                    <a:pt x="147" y="32"/>
                    <a:pt x="157" y="18"/>
                  </a:cubicBezTo>
                  <a:cubicBezTo>
                    <a:pt x="163" y="10"/>
                    <a:pt x="181" y="7"/>
                    <a:pt x="197" y="6"/>
                  </a:cubicBezTo>
                  <a:cubicBezTo>
                    <a:pt x="197" y="1"/>
                    <a:pt x="197" y="1"/>
                    <a:pt x="197" y="1"/>
                  </a:cubicBezTo>
                  <a:cubicBezTo>
                    <a:pt x="196" y="2"/>
                    <a:pt x="194" y="2"/>
                    <a:pt x="193" y="2"/>
                  </a:cubicBezTo>
                  <a:cubicBezTo>
                    <a:pt x="175" y="3"/>
                    <a:pt x="147" y="11"/>
                    <a:pt x="131" y="12"/>
                  </a:cubicBezTo>
                  <a:close/>
                  <a:moveTo>
                    <a:pt x="60" y="2"/>
                  </a:moveTo>
                  <a:cubicBezTo>
                    <a:pt x="39" y="1"/>
                    <a:pt x="12" y="4"/>
                    <a:pt x="8" y="5"/>
                  </a:cubicBezTo>
                  <a:cubicBezTo>
                    <a:pt x="1" y="7"/>
                    <a:pt x="1" y="8"/>
                    <a:pt x="1" y="12"/>
                  </a:cubicBezTo>
                  <a:cubicBezTo>
                    <a:pt x="0" y="17"/>
                    <a:pt x="1" y="21"/>
                    <a:pt x="5" y="22"/>
                  </a:cubicBezTo>
                  <a:cubicBezTo>
                    <a:pt x="10" y="24"/>
                    <a:pt x="10" y="30"/>
                    <a:pt x="13" y="48"/>
                  </a:cubicBezTo>
                  <a:cubicBezTo>
                    <a:pt x="16" y="64"/>
                    <a:pt x="24" y="77"/>
                    <a:pt x="56" y="79"/>
                  </a:cubicBezTo>
                  <a:cubicBezTo>
                    <a:pt x="57" y="79"/>
                    <a:pt x="58" y="80"/>
                    <a:pt x="60" y="80"/>
                  </a:cubicBezTo>
                  <a:cubicBezTo>
                    <a:pt x="60" y="75"/>
                    <a:pt x="60" y="75"/>
                    <a:pt x="60" y="75"/>
                  </a:cubicBezTo>
                  <a:cubicBezTo>
                    <a:pt x="45" y="75"/>
                    <a:pt x="29" y="70"/>
                    <a:pt x="24" y="60"/>
                  </a:cubicBezTo>
                  <a:cubicBezTo>
                    <a:pt x="15" y="46"/>
                    <a:pt x="13" y="17"/>
                    <a:pt x="24" y="11"/>
                  </a:cubicBezTo>
                  <a:cubicBezTo>
                    <a:pt x="28" y="8"/>
                    <a:pt x="44" y="6"/>
                    <a:pt x="60" y="7"/>
                  </a:cubicBezTo>
                  <a:lnTo>
                    <a:pt x="60" y="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78"/>
            <p:cNvSpPr>
              <a:spLocks/>
            </p:cNvSpPr>
            <p:nvPr/>
          </p:nvSpPr>
          <p:spPr bwMode="auto">
            <a:xfrm>
              <a:off x="5500688" y="3730625"/>
              <a:ext cx="87313" cy="60325"/>
            </a:xfrm>
            <a:custGeom>
              <a:avLst/>
              <a:gdLst>
                <a:gd name="T0" fmla="*/ 32 w 42"/>
                <a:gd name="T1" fmla="*/ 29 h 29"/>
                <a:gd name="T2" fmla="*/ 32 w 42"/>
                <a:gd name="T3" fmla="*/ 27 h 29"/>
                <a:gd name="T4" fmla="*/ 19 w 42"/>
                <a:gd name="T5" fmla="*/ 14 h 29"/>
                <a:gd name="T6" fmla="*/ 0 w 42"/>
                <a:gd name="T7" fmla="*/ 8 h 29"/>
                <a:gd name="T8" fmla="*/ 8 w 42"/>
                <a:gd name="T9" fmla="*/ 0 h 29"/>
                <a:gd name="T10" fmla="*/ 24 w 42"/>
                <a:gd name="T11" fmla="*/ 6 h 29"/>
                <a:gd name="T12" fmla="*/ 41 w 42"/>
                <a:gd name="T13" fmla="*/ 23 h 29"/>
                <a:gd name="T14" fmla="*/ 42 w 42"/>
                <a:gd name="T15" fmla="*/ 27 h 29"/>
                <a:gd name="T16" fmla="*/ 32 w 42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29">
                  <a:moveTo>
                    <a:pt x="32" y="29"/>
                  </a:moveTo>
                  <a:cubicBezTo>
                    <a:pt x="32" y="28"/>
                    <a:pt x="32" y="27"/>
                    <a:pt x="32" y="27"/>
                  </a:cubicBezTo>
                  <a:cubicBezTo>
                    <a:pt x="30" y="22"/>
                    <a:pt x="25" y="17"/>
                    <a:pt x="19" y="14"/>
                  </a:cubicBezTo>
                  <a:cubicBezTo>
                    <a:pt x="13" y="10"/>
                    <a:pt x="5" y="8"/>
                    <a:pt x="0" y="8"/>
                  </a:cubicBezTo>
                  <a:cubicBezTo>
                    <a:pt x="3" y="6"/>
                    <a:pt x="6" y="3"/>
                    <a:pt x="8" y="0"/>
                  </a:cubicBezTo>
                  <a:cubicBezTo>
                    <a:pt x="13" y="1"/>
                    <a:pt x="19" y="3"/>
                    <a:pt x="24" y="6"/>
                  </a:cubicBezTo>
                  <a:cubicBezTo>
                    <a:pt x="31" y="10"/>
                    <a:pt x="38" y="17"/>
                    <a:pt x="41" y="23"/>
                  </a:cubicBezTo>
                  <a:cubicBezTo>
                    <a:pt x="41" y="24"/>
                    <a:pt x="42" y="26"/>
                    <a:pt x="42" y="27"/>
                  </a:cubicBezTo>
                  <a:lnTo>
                    <a:pt x="32" y="29"/>
                  </a:lnTo>
                  <a:close/>
                </a:path>
              </a:pathLst>
            </a:custGeom>
            <a:solidFill>
              <a:srgbClr val="E368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79"/>
            <p:cNvSpPr>
              <a:spLocks/>
            </p:cNvSpPr>
            <p:nvPr/>
          </p:nvSpPr>
          <p:spPr bwMode="auto">
            <a:xfrm>
              <a:off x="5741988" y="3730625"/>
              <a:ext cx="84138" cy="60325"/>
            </a:xfrm>
            <a:custGeom>
              <a:avLst/>
              <a:gdLst>
                <a:gd name="T0" fmla="*/ 9 w 41"/>
                <a:gd name="T1" fmla="*/ 29 h 29"/>
                <a:gd name="T2" fmla="*/ 10 w 41"/>
                <a:gd name="T3" fmla="*/ 27 h 29"/>
                <a:gd name="T4" fmla="*/ 23 w 41"/>
                <a:gd name="T5" fmla="*/ 14 h 29"/>
                <a:gd name="T6" fmla="*/ 41 w 41"/>
                <a:gd name="T7" fmla="*/ 8 h 29"/>
                <a:gd name="T8" fmla="*/ 33 w 41"/>
                <a:gd name="T9" fmla="*/ 0 h 29"/>
                <a:gd name="T10" fmla="*/ 18 w 41"/>
                <a:gd name="T11" fmla="*/ 6 h 29"/>
                <a:gd name="T12" fmla="*/ 1 w 41"/>
                <a:gd name="T13" fmla="*/ 23 h 29"/>
                <a:gd name="T14" fmla="*/ 0 w 41"/>
                <a:gd name="T15" fmla="*/ 27 h 29"/>
                <a:gd name="T16" fmla="*/ 9 w 4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29">
                  <a:moveTo>
                    <a:pt x="9" y="29"/>
                  </a:moveTo>
                  <a:cubicBezTo>
                    <a:pt x="9" y="28"/>
                    <a:pt x="9" y="27"/>
                    <a:pt x="10" y="27"/>
                  </a:cubicBezTo>
                  <a:cubicBezTo>
                    <a:pt x="12" y="22"/>
                    <a:pt x="17" y="17"/>
                    <a:pt x="23" y="14"/>
                  </a:cubicBezTo>
                  <a:cubicBezTo>
                    <a:pt x="29" y="10"/>
                    <a:pt x="36" y="8"/>
                    <a:pt x="41" y="8"/>
                  </a:cubicBezTo>
                  <a:cubicBezTo>
                    <a:pt x="39" y="6"/>
                    <a:pt x="36" y="3"/>
                    <a:pt x="33" y="0"/>
                  </a:cubicBezTo>
                  <a:cubicBezTo>
                    <a:pt x="28" y="1"/>
                    <a:pt x="22" y="3"/>
                    <a:pt x="18" y="6"/>
                  </a:cubicBezTo>
                  <a:cubicBezTo>
                    <a:pt x="10" y="10"/>
                    <a:pt x="4" y="17"/>
                    <a:pt x="1" y="23"/>
                  </a:cubicBezTo>
                  <a:cubicBezTo>
                    <a:pt x="0" y="24"/>
                    <a:pt x="0" y="26"/>
                    <a:pt x="0" y="27"/>
                  </a:cubicBezTo>
                  <a:lnTo>
                    <a:pt x="9" y="29"/>
                  </a:lnTo>
                  <a:close/>
                </a:path>
              </a:pathLst>
            </a:custGeom>
            <a:solidFill>
              <a:srgbClr val="E368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80"/>
            <p:cNvSpPr>
              <a:spLocks/>
            </p:cNvSpPr>
            <p:nvPr/>
          </p:nvSpPr>
          <p:spPr bwMode="auto">
            <a:xfrm>
              <a:off x="5738813" y="1858963"/>
              <a:ext cx="93663" cy="33338"/>
            </a:xfrm>
            <a:custGeom>
              <a:avLst/>
              <a:gdLst>
                <a:gd name="T0" fmla="*/ 5 w 45"/>
                <a:gd name="T1" fmla="*/ 8 h 16"/>
                <a:gd name="T2" fmla="*/ 40 w 45"/>
                <a:gd name="T3" fmla="*/ 8 h 16"/>
                <a:gd name="T4" fmla="*/ 40 w 45"/>
                <a:gd name="T5" fmla="*/ 11 h 16"/>
                <a:gd name="T6" fmla="*/ 8 w 45"/>
                <a:gd name="T7" fmla="*/ 12 h 16"/>
                <a:gd name="T8" fmla="*/ 5 w 45"/>
                <a:gd name="T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16">
                  <a:moveTo>
                    <a:pt x="5" y="8"/>
                  </a:moveTo>
                  <a:cubicBezTo>
                    <a:pt x="15" y="0"/>
                    <a:pt x="30" y="1"/>
                    <a:pt x="40" y="8"/>
                  </a:cubicBezTo>
                  <a:cubicBezTo>
                    <a:pt x="45" y="12"/>
                    <a:pt x="43" y="13"/>
                    <a:pt x="40" y="11"/>
                  </a:cubicBezTo>
                  <a:cubicBezTo>
                    <a:pt x="28" y="2"/>
                    <a:pt x="16" y="6"/>
                    <a:pt x="8" y="12"/>
                  </a:cubicBezTo>
                  <a:cubicBezTo>
                    <a:pt x="3" y="16"/>
                    <a:pt x="0" y="11"/>
                    <a:pt x="5" y="8"/>
                  </a:cubicBezTo>
                  <a:close/>
                </a:path>
              </a:pathLst>
            </a:custGeom>
            <a:solidFill>
              <a:srgbClr val="E88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67" name="组合 166"/>
          <p:cNvGrpSpPr/>
          <p:nvPr/>
        </p:nvGrpSpPr>
        <p:grpSpPr>
          <a:xfrm>
            <a:off x="7443788" y="1074738"/>
            <a:ext cx="1603375" cy="3702050"/>
            <a:chOff x="7443788" y="1074738"/>
            <a:chExt cx="1603375" cy="3702050"/>
          </a:xfrm>
        </p:grpSpPr>
        <p:sp>
          <p:nvSpPr>
            <p:cNvPr id="132" name="Freeform 84"/>
            <p:cNvSpPr>
              <a:spLocks/>
            </p:cNvSpPr>
            <p:nvPr/>
          </p:nvSpPr>
          <p:spPr bwMode="auto">
            <a:xfrm>
              <a:off x="7507288" y="1074738"/>
              <a:ext cx="1476375" cy="1492250"/>
            </a:xfrm>
            <a:custGeom>
              <a:avLst/>
              <a:gdLst>
                <a:gd name="T0" fmla="*/ 221 w 441"/>
                <a:gd name="T1" fmla="*/ 0 h 448"/>
                <a:gd name="T2" fmla="*/ 367 w 441"/>
                <a:gd name="T3" fmla="*/ 369 h 448"/>
                <a:gd name="T4" fmla="*/ 220 w 441"/>
                <a:gd name="T5" fmla="*/ 448 h 448"/>
                <a:gd name="T6" fmla="*/ 74 w 441"/>
                <a:gd name="T7" fmla="*/ 369 h 448"/>
                <a:gd name="T8" fmla="*/ 221 w 441"/>
                <a:gd name="T9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448">
                  <a:moveTo>
                    <a:pt x="221" y="0"/>
                  </a:moveTo>
                  <a:cubicBezTo>
                    <a:pt x="422" y="0"/>
                    <a:pt x="441" y="235"/>
                    <a:pt x="367" y="369"/>
                  </a:cubicBezTo>
                  <a:cubicBezTo>
                    <a:pt x="334" y="428"/>
                    <a:pt x="280" y="448"/>
                    <a:pt x="220" y="448"/>
                  </a:cubicBezTo>
                  <a:cubicBezTo>
                    <a:pt x="160" y="448"/>
                    <a:pt x="107" y="428"/>
                    <a:pt x="74" y="369"/>
                  </a:cubicBezTo>
                  <a:cubicBezTo>
                    <a:pt x="0" y="235"/>
                    <a:pt x="20" y="0"/>
                    <a:pt x="22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Freeform 85"/>
            <p:cNvSpPr>
              <a:spLocks/>
            </p:cNvSpPr>
            <p:nvPr/>
          </p:nvSpPr>
          <p:spPr bwMode="auto">
            <a:xfrm>
              <a:off x="8274051" y="4451351"/>
              <a:ext cx="296863" cy="322263"/>
            </a:xfrm>
            <a:custGeom>
              <a:avLst/>
              <a:gdLst>
                <a:gd name="T0" fmla="*/ 51 w 89"/>
                <a:gd name="T1" fmla="*/ 29 h 97"/>
                <a:gd name="T2" fmla="*/ 87 w 89"/>
                <a:gd name="T3" fmla="*/ 74 h 97"/>
                <a:gd name="T4" fmla="*/ 79 w 89"/>
                <a:gd name="T5" fmla="*/ 93 h 97"/>
                <a:gd name="T6" fmla="*/ 22 w 89"/>
                <a:gd name="T7" fmla="*/ 77 h 97"/>
                <a:gd name="T8" fmla="*/ 9 w 89"/>
                <a:gd name="T9" fmla="*/ 29 h 97"/>
                <a:gd name="T10" fmla="*/ 51 w 89"/>
                <a:gd name="T11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97">
                  <a:moveTo>
                    <a:pt x="51" y="29"/>
                  </a:moveTo>
                  <a:cubicBezTo>
                    <a:pt x="64" y="49"/>
                    <a:pt x="82" y="60"/>
                    <a:pt x="87" y="74"/>
                  </a:cubicBezTo>
                  <a:cubicBezTo>
                    <a:pt x="89" y="82"/>
                    <a:pt x="87" y="92"/>
                    <a:pt x="79" y="93"/>
                  </a:cubicBezTo>
                  <a:cubicBezTo>
                    <a:pt x="45" y="97"/>
                    <a:pt x="34" y="80"/>
                    <a:pt x="22" y="77"/>
                  </a:cubicBezTo>
                  <a:cubicBezTo>
                    <a:pt x="1" y="71"/>
                    <a:pt x="0" y="58"/>
                    <a:pt x="9" y="29"/>
                  </a:cubicBezTo>
                  <a:cubicBezTo>
                    <a:pt x="17" y="0"/>
                    <a:pt x="40" y="11"/>
                    <a:pt x="51" y="29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Freeform 86"/>
            <p:cNvSpPr>
              <a:spLocks/>
            </p:cNvSpPr>
            <p:nvPr/>
          </p:nvSpPr>
          <p:spPr bwMode="auto">
            <a:xfrm>
              <a:off x="7978776" y="3311526"/>
              <a:ext cx="531813" cy="1236663"/>
            </a:xfrm>
            <a:custGeom>
              <a:avLst/>
              <a:gdLst>
                <a:gd name="T0" fmla="*/ 159 w 159"/>
                <a:gd name="T1" fmla="*/ 0 h 371"/>
                <a:gd name="T2" fmla="*/ 0 w 159"/>
                <a:gd name="T3" fmla="*/ 0 h 371"/>
                <a:gd name="T4" fmla="*/ 20 w 159"/>
                <a:gd name="T5" fmla="*/ 371 h 371"/>
                <a:gd name="T6" fmla="*/ 62 w 159"/>
                <a:gd name="T7" fmla="*/ 371 h 371"/>
                <a:gd name="T8" fmla="*/ 71 w 159"/>
                <a:gd name="T9" fmla="*/ 89 h 371"/>
                <a:gd name="T10" fmla="*/ 88 w 159"/>
                <a:gd name="T11" fmla="*/ 89 h 371"/>
                <a:gd name="T12" fmla="*/ 97 w 159"/>
                <a:gd name="T13" fmla="*/ 371 h 371"/>
                <a:gd name="T14" fmla="*/ 139 w 159"/>
                <a:gd name="T15" fmla="*/ 371 h 371"/>
                <a:gd name="T16" fmla="*/ 159 w 159"/>
                <a:gd name="T17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371">
                  <a:moveTo>
                    <a:pt x="15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0" y="371"/>
                    <a:pt x="20" y="371"/>
                    <a:pt x="20" y="371"/>
                  </a:cubicBezTo>
                  <a:cubicBezTo>
                    <a:pt x="62" y="371"/>
                    <a:pt x="62" y="371"/>
                    <a:pt x="62" y="371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2" y="66"/>
                    <a:pt x="87" y="66"/>
                    <a:pt x="88" y="89"/>
                  </a:cubicBezTo>
                  <a:cubicBezTo>
                    <a:pt x="97" y="371"/>
                    <a:pt x="97" y="371"/>
                    <a:pt x="97" y="371"/>
                  </a:cubicBezTo>
                  <a:cubicBezTo>
                    <a:pt x="139" y="371"/>
                    <a:pt x="139" y="371"/>
                    <a:pt x="139" y="371"/>
                  </a:cubicBezTo>
                  <a:lnTo>
                    <a:pt x="159" y="0"/>
                  </a:ln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5" name="Freeform 87"/>
            <p:cNvSpPr>
              <a:spLocks/>
            </p:cNvSpPr>
            <p:nvPr/>
          </p:nvSpPr>
          <p:spPr bwMode="auto">
            <a:xfrm>
              <a:off x="7519988" y="2744788"/>
              <a:ext cx="187325" cy="166688"/>
            </a:xfrm>
            <a:custGeom>
              <a:avLst/>
              <a:gdLst>
                <a:gd name="T0" fmla="*/ 45 w 118"/>
                <a:gd name="T1" fmla="*/ 0 h 105"/>
                <a:gd name="T2" fmla="*/ 0 w 118"/>
                <a:gd name="T3" fmla="*/ 56 h 105"/>
                <a:gd name="T4" fmla="*/ 72 w 118"/>
                <a:gd name="T5" fmla="*/ 105 h 105"/>
                <a:gd name="T6" fmla="*/ 118 w 118"/>
                <a:gd name="T7" fmla="*/ 67 h 105"/>
                <a:gd name="T8" fmla="*/ 112 w 118"/>
                <a:gd name="T9" fmla="*/ 12 h 105"/>
                <a:gd name="T10" fmla="*/ 45 w 118"/>
                <a:gd name="T1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105">
                  <a:moveTo>
                    <a:pt x="45" y="0"/>
                  </a:moveTo>
                  <a:lnTo>
                    <a:pt x="0" y="56"/>
                  </a:lnTo>
                  <a:lnTo>
                    <a:pt x="72" y="105"/>
                  </a:lnTo>
                  <a:lnTo>
                    <a:pt x="118" y="67"/>
                  </a:lnTo>
                  <a:lnTo>
                    <a:pt x="112" y="1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6" name="Freeform 88"/>
            <p:cNvSpPr>
              <a:spLocks/>
            </p:cNvSpPr>
            <p:nvPr/>
          </p:nvSpPr>
          <p:spPr bwMode="auto">
            <a:xfrm>
              <a:off x="7591426" y="2335213"/>
              <a:ext cx="522288" cy="498475"/>
            </a:xfrm>
            <a:custGeom>
              <a:avLst/>
              <a:gdLst>
                <a:gd name="T0" fmla="*/ 124 w 156"/>
                <a:gd name="T1" fmla="*/ 68 h 150"/>
                <a:gd name="T2" fmla="*/ 41 w 156"/>
                <a:gd name="T3" fmla="*/ 150 h 150"/>
                <a:gd name="T4" fmla="*/ 0 w 156"/>
                <a:gd name="T5" fmla="*/ 123 h 150"/>
                <a:gd name="T6" fmla="*/ 73 w 156"/>
                <a:gd name="T7" fmla="*/ 36 h 150"/>
                <a:gd name="T8" fmla="*/ 124 w 156"/>
                <a:gd name="T9" fmla="*/ 6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50">
                  <a:moveTo>
                    <a:pt x="124" y="68"/>
                  </a:moveTo>
                  <a:cubicBezTo>
                    <a:pt x="41" y="150"/>
                    <a:pt x="41" y="150"/>
                    <a:pt x="41" y="150"/>
                  </a:cubicBezTo>
                  <a:cubicBezTo>
                    <a:pt x="28" y="141"/>
                    <a:pt x="7" y="130"/>
                    <a:pt x="0" y="123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103" y="0"/>
                    <a:pt x="156" y="37"/>
                    <a:pt x="124" y="68"/>
                  </a:cubicBezTo>
                  <a:close/>
                </a:path>
              </a:pathLst>
            </a:custGeom>
            <a:solidFill>
              <a:srgbClr val="FF94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Freeform 89"/>
            <p:cNvSpPr>
              <a:spLocks/>
            </p:cNvSpPr>
            <p:nvPr/>
          </p:nvSpPr>
          <p:spPr bwMode="auto">
            <a:xfrm>
              <a:off x="8447088" y="2363788"/>
              <a:ext cx="258763" cy="730250"/>
            </a:xfrm>
            <a:custGeom>
              <a:avLst/>
              <a:gdLst>
                <a:gd name="T0" fmla="*/ 7 w 77"/>
                <a:gd name="T1" fmla="*/ 43 h 219"/>
                <a:gd name="T2" fmla="*/ 36 w 77"/>
                <a:gd name="T3" fmla="*/ 200 h 219"/>
                <a:gd name="T4" fmla="*/ 76 w 77"/>
                <a:gd name="T5" fmla="*/ 191 h 219"/>
                <a:gd name="T6" fmla="*/ 68 w 77"/>
                <a:gd name="T7" fmla="*/ 48 h 219"/>
                <a:gd name="T8" fmla="*/ 7 w 77"/>
                <a:gd name="T9" fmla="*/ 4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219">
                  <a:moveTo>
                    <a:pt x="7" y="43"/>
                  </a:moveTo>
                  <a:cubicBezTo>
                    <a:pt x="36" y="200"/>
                    <a:pt x="36" y="200"/>
                    <a:pt x="36" y="200"/>
                  </a:cubicBezTo>
                  <a:cubicBezTo>
                    <a:pt x="39" y="219"/>
                    <a:pt x="77" y="201"/>
                    <a:pt x="76" y="191"/>
                  </a:cubicBezTo>
                  <a:cubicBezTo>
                    <a:pt x="68" y="48"/>
                    <a:pt x="68" y="48"/>
                    <a:pt x="68" y="48"/>
                  </a:cubicBezTo>
                  <a:cubicBezTo>
                    <a:pt x="65" y="2"/>
                    <a:pt x="0" y="0"/>
                    <a:pt x="7" y="43"/>
                  </a:cubicBezTo>
                  <a:close/>
                </a:path>
              </a:pathLst>
            </a:custGeom>
            <a:solidFill>
              <a:srgbClr val="FF94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Freeform 90"/>
            <p:cNvSpPr>
              <a:spLocks/>
            </p:cNvSpPr>
            <p:nvPr/>
          </p:nvSpPr>
          <p:spPr bwMode="auto">
            <a:xfrm>
              <a:off x="7929563" y="2405063"/>
              <a:ext cx="631825" cy="906463"/>
            </a:xfrm>
            <a:custGeom>
              <a:avLst/>
              <a:gdLst>
                <a:gd name="T0" fmla="*/ 0 w 398"/>
                <a:gd name="T1" fmla="*/ 0 h 571"/>
                <a:gd name="T2" fmla="*/ 31 w 398"/>
                <a:gd name="T3" fmla="*/ 571 h 571"/>
                <a:gd name="T4" fmla="*/ 202 w 398"/>
                <a:gd name="T5" fmla="*/ 571 h 571"/>
                <a:gd name="T6" fmla="*/ 366 w 398"/>
                <a:gd name="T7" fmla="*/ 571 h 571"/>
                <a:gd name="T8" fmla="*/ 398 w 398"/>
                <a:gd name="T9" fmla="*/ 0 h 571"/>
                <a:gd name="T10" fmla="*/ 0 w 398"/>
                <a:gd name="T11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8" h="571">
                  <a:moveTo>
                    <a:pt x="0" y="0"/>
                  </a:moveTo>
                  <a:lnTo>
                    <a:pt x="31" y="571"/>
                  </a:lnTo>
                  <a:lnTo>
                    <a:pt x="202" y="571"/>
                  </a:lnTo>
                  <a:lnTo>
                    <a:pt x="366" y="571"/>
                  </a:lnTo>
                  <a:lnTo>
                    <a:pt x="3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4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91"/>
            <p:cNvSpPr>
              <a:spLocks/>
            </p:cNvSpPr>
            <p:nvPr/>
          </p:nvSpPr>
          <p:spPr bwMode="auto">
            <a:xfrm>
              <a:off x="8093076" y="1914526"/>
              <a:ext cx="304800" cy="636588"/>
            </a:xfrm>
            <a:custGeom>
              <a:avLst/>
              <a:gdLst>
                <a:gd name="T0" fmla="*/ 45 w 91"/>
                <a:gd name="T1" fmla="*/ 0 h 191"/>
                <a:gd name="T2" fmla="*/ 45 w 91"/>
                <a:gd name="T3" fmla="*/ 0 h 191"/>
                <a:gd name="T4" fmla="*/ 0 w 91"/>
                <a:gd name="T5" fmla="*/ 46 h 191"/>
                <a:gd name="T6" fmla="*/ 0 w 91"/>
                <a:gd name="T7" fmla="*/ 145 h 191"/>
                <a:gd name="T8" fmla="*/ 45 w 91"/>
                <a:gd name="T9" fmla="*/ 191 h 191"/>
                <a:gd name="T10" fmla="*/ 45 w 91"/>
                <a:gd name="T11" fmla="*/ 191 h 191"/>
                <a:gd name="T12" fmla="*/ 91 w 91"/>
                <a:gd name="T13" fmla="*/ 145 h 191"/>
                <a:gd name="T14" fmla="*/ 91 w 91"/>
                <a:gd name="T15" fmla="*/ 46 h 191"/>
                <a:gd name="T16" fmla="*/ 45 w 91"/>
                <a:gd name="T17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191">
                  <a:moveTo>
                    <a:pt x="45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6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70"/>
                    <a:pt x="20" y="191"/>
                    <a:pt x="45" y="191"/>
                  </a:cubicBezTo>
                  <a:cubicBezTo>
                    <a:pt x="45" y="191"/>
                    <a:pt x="45" y="191"/>
                    <a:pt x="45" y="191"/>
                  </a:cubicBezTo>
                  <a:cubicBezTo>
                    <a:pt x="71" y="191"/>
                    <a:pt x="91" y="170"/>
                    <a:pt x="91" y="145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20"/>
                    <a:pt x="71" y="0"/>
                    <a:pt x="45" y="0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92"/>
            <p:cNvSpPr>
              <a:spLocks/>
            </p:cNvSpPr>
            <p:nvPr/>
          </p:nvSpPr>
          <p:spPr bwMode="auto">
            <a:xfrm>
              <a:off x="8093076" y="2163763"/>
              <a:ext cx="304800" cy="257175"/>
            </a:xfrm>
            <a:custGeom>
              <a:avLst/>
              <a:gdLst>
                <a:gd name="T0" fmla="*/ 0 w 91"/>
                <a:gd name="T1" fmla="*/ 38 h 77"/>
                <a:gd name="T2" fmla="*/ 0 w 91"/>
                <a:gd name="T3" fmla="*/ 38 h 77"/>
                <a:gd name="T4" fmla="*/ 91 w 91"/>
                <a:gd name="T5" fmla="*/ 38 h 77"/>
                <a:gd name="T6" fmla="*/ 91 w 91"/>
                <a:gd name="T7" fmla="*/ 38 h 77"/>
                <a:gd name="T8" fmla="*/ 0 w 91"/>
                <a:gd name="T9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77"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77"/>
                    <a:pt x="91" y="77"/>
                    <a:pt x="91" y="38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91" y="0"/>
                    <a:pt x="0" y="0"/>
                    <a:pt x="0" y="38"/>
                  </a:cubicBezTo>
                  <a:close/>
                </a:path>
              </a:pathLst>
            </a:custGeom>
            <a:solidFill>
              <a:srgbClr val="E0B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93"/>
            <p:cNvSpPr>
              <a:spLocks/>
            </p:cNvSpPr>
            <p:nvPr/>
          </p:nvSpPr>
          <p:spPr bwMode="auto">
            <a:xfrm>
              <a:off x="7573963" y="1120776"/>
              <a:ext cx="1343025" cy="1217613"/>
            </a:xfrm>
            <a:custGeom>
              <a:avLst/>
              <a:gdLst>
                <a:gd name="T0" fmla="*/ 200 w 401"/>
                <a:gd name="T1" fmla="*/ 0 h 365"/>
                <a:gd name="T2" fmla="*/ 347 w 401"/>
                <a:gd name="T3" fmla="*/ 254 h 365"/>
                <a:gd name="T4" fmla="*/ 200 w 401"/>
                <a:gd name="T5" fmla="*/ 365 h 365"/>
                <a:gd name="T6" fmla="*/ 53 w 401"/>
                <a:gd name="T7" fmla="*/ 254 h 365"/>
                <a:gd name="T8" fmla="*/ 200 w 401"/>
                <a:gd name="T9" fmla="*/ 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65">
                  <a:moveTo>
                    <a:pt x="200" y="0"/>
                  </a:moveTo>
                  <a:cubicBezTo>
                    <a:pt x="401" y="0"/>
                    <a:pt x="386" y="188"/>
                    <a:pt x="347" y="254"/>
                  </a:cubicBezTo>
                  <a:cubicBezTo>
                    <a:pt x="295" y="345"/>
                    <a:pt x="225" y="365"/>
                    <a:pt x="200" y="365"/>
                  </a:cubicBezTo>
                  <a:cubicBezTo>
                    <a:pt x="176" y="365"/>
                    <a:pt x="106" y="345"/>
                    <a:pt x="53" y="254"/>
                  </a:cubicBezTo>
                  <a:cubicBezTo>
                    <a:pt x="15" y="188"/>
                    <a:pt x="0" y="0"/>
                    <a:pt x="200" y="0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Freeform 94"/>
            <p:cNvSpPr>
              <a:spLocks/>
            </p:cNvSpPr>
            <p:nvPr/>
          </p:nvSpPr>
          <p:spPr bwMode="auto">
            <a:xfrm>
              <a:off x="8524876" y="3381376"/>
              <a:ext cx="30163" cy="115888"/>
            </a:xfrm>
            <a:custGeom>
              <a:avLst/>
              <a:gdLst>
                <a:gd name="T0" fmla="*/ 6 w 9"/>
                <a:gd name="T1" fmla="*/ 1 h 35"/>
                <a:gd name="T2" fmla="*/ 6 w 9"/>
                <a:gd name="T3" fmla="*/ 1 h 35"/>
                <a:gd name="T4" fmla="*/ 2 w 9"/>
                <a:gd name="T5" fmla="*/ 4 h 35"/>
                <a:gd name="T6" fmla="*/ 0 w 9"/>
                <a:gd name="T7" fmla="*/ 31 h 35"/>
                <a:gd name="T8" fmla="*/ 4 w 9"/>
                <a:gd name="T9" fmla="*/ 34 h 35"/>
                <a:gd name="T10" fmla="*/ 4 w 9"/>
                <a:gd name="T11" fmla="*/ 34 h 35"/>
                <a:gd name="T12" fmla="*/ 7 w 9"/>
                <a:gd name="T13" fmla="*/ 31 h 35"/>
                <a:gd name="T14" fmla="*/ 9 w 9"/>
                <a:gd name="T15" fmla="*/ 5 h 35"/>
                <a:gd name="T16" fmla="*/ 6 w 9"/>
                <a:gd name="T17" fmla="*/ 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35">
                  <a:moveTo>
                    <a:pt x="6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4" y="0"/>
                    <a:pt x="3" y="2"/>
                    <a:pt x="2" y="4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2"/>
                    <a:pt x="2" y="33"/>
                    <a:pt x="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5" y="35"/>
                    <a:pt x="7" y="33"/>
                    <a:pt x="7" y="31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3"/>
                    <a:pt x="8" y="1"/>
                    <a:pt x="6" y="1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Freeform 95"/>
            <p:cNvSpPr>
              <a:spLocks/>
            </p:cNvSpPr>
            <p:nvPr/>
          </p:nvSpPr>
          <p:spPr bwMode="auto">
            <a:xfrm>
              <a:off x="8518526" y="3384551"/>
              <a:ext cx="142875" cy="179388"/>
            </a:xfrm>
            <a:custGeom>
              <a:avLst/>
              <a:gdLst>
                <a:gd name="T0" fmla="*/ 4 w 43"/>
                <a:gd name="T1" fmla="*/ 11 h 54"/>
                <a:gd name="T2" fmla="*/ 5 w 43"/>
                <a:gd name="T3" fmla="*/ 0 h 54"/>
                <a:gd name="T4" fmla="*/ 43 w 43"/>
                <a:gd name="T5" fmla="*/ 5 h 54"/>
                <a:gd name="T6" fmla="*/ 43 w 43"/>
                <a:gd name="T7" fmla="*/ 17 h 54"/>
                <a:gd name="T8" fmla="*/ 4 w 43"/>
                <a:gd name="T9" fmla="*/ 1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4">
                  <a:moveTo>
                    <a:pt x="4" y="11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39" y="52"/>
                    <a:pt x="0" y="54"/>
                    <a:pt x="4" y="11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96"/>
            <p:cNvSpPr>
              <a:spLocks/>
            </p:cNvSpPr>
            <p:nvPr/>
          </p:nvSpPr>
          <p:spPr bwMode="auto">
            <a:xfrm>
              <a:off x="8534401" y="2914651"/>
              <a:ext cx="168275" cy="496888"/>
            </a:xfrm>
            <a:custGeom>
              <a:avLst/>
              <a:gdLst>
                <a:gd name="T0" fmla="*/ 0 w 50"/>
                <a:gd name="T1" fmla="*/ 144 h 149"/>
                <a:gd name="T2" fmla="*/ 8 w 50"/>
                <a:gd name="T3" fmla="*/ 33 h 149"/>
                <a:gd name="T4" fmla="*/ 50 w 50"/>
                <a:gd name="T5" fmla="*/ 26 h 149"/>
                <a:gd name="T6" fmla="*/ 38 w 50"/>
                <a:gd name="T7" fmla="*/ 149 h 149"/>
                <a:gd name="T8" fmla="*/ 0 w 50"/>
                <a:gd name="T9" fmla="*/ 14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149">
                  <a:moveTo>
                    <a:pt x="0" y="14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15" y="4"/>
                    <a:pt x="49" y="0"/>
                    <a:pt x="50" y="26"/>
                  </a:cubicBezTo>
                  <a:cubicBezTo>
                    <a:pt x="38" y="149"/>
                    <a:pt x="38" y="149"/>
                    <a:pt x="38" y="149"/>
                  </a:cubicBezTo>
                  <a:lnTo>
                    <a:pt x="0" y="144"/>
                  </a:ln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Freeform 97"/>
            <p:cNvSpPr>
              <a:spLocks/>
            </p:cNvSpPr>
            <p:nvPr/>
          </p:nvSpPr>
          <p:spPr bwMode="auto">
            <a:xfrm>
              <a:off x="7894638" y="3003551"/>
              <a:ext cx="101600" cy="77788"/>
            </a:xfrm>
            <a:custGeom>
              <a:avLst/>
              <a:gdLst>
                <a:gd name="T0" fmla="*/ 0 w 30"/>
                <a:gd name="T1" fmla="*/ 2 h 23"/>
                <a:gd name="T2" fmla="*/ 0 w 30"/>
                <a:gd name="T3" fmla="*/ 2 h 23"/>
                <a:gd name="T4" fmla="*/ 5 w 30"/>
                <a:gd name="T5" fmla="*/ 1 h 23"/>
                <a:gd name="T6" fmla="*/ 28 w 30"/>
                <a:gd name="T7" fmla="*/ 16 h 23"/>
                <a:gd name="T8" fmla="*/ 29 w 30"/>
                <a:gd name="T9" fmla="*/ 21 h 23"/>
                <a:gd name="T10" fmla="*/ 29 w 30"/>
                <a:gd name="T11" fmla="*/ 21 h 23"/>
                <a:gd name="T12" fmla="*/ 25 w 30"/>
                <a:gd name="T13" fmla="*/ 22 h 23"/>
                <a:gd name="T14" fmla="*/ 2 w 30"/>
                <a:gd name="T15" fmla="*/ 7 h 23"/>
                <a:gd name="T16" fmla="*/ 0 w 30"/>
                <a:gd name="T17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3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3" y="0"/>
                    <a:pt x="5" y="1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30" y="17"/>
                    <a:pt x="30" y="19"/>
                    <a:pt x="29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23"/>
                    <a:pt x="27" y="23"/>
                    <a:pt x="25" y="22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6"/>
                    <a:pt x="0" y="4"/>
                    <a:pt x="0" y="2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Freeform 98"/>
            <p:cNvSpPr>
              <a:spLocks/>
            </p:cNvSpPr>
            <p:nvPr/>
          </p:nvSpPr>
          <p:spPr bwMode="auto">
            <a:xfrm>
              <a:off x="7978776" y="2551113"/>
              <a:ext cx="531813" cy="1119188"/>
            </a:xfrm>
            <a:custGeom>
              <a:avLst/>
              <a:gdLst>
                <a:gd name="T0" fmla="*/ 159 w 159"/>
                <a:gd name="T1" fmla="*/ 228 h 336"/>
                <a:gd name="T2" fmla="*/ 153 w 159"/>
                <a:gd name="T3" fmla="*/ 336 h 336"/>
                <a:gd name="T4" fmla="*/ 6 w 159"/>
                <a:gd name="T5" fmla="*/ 336 h 336"/>
                <a:gd name="T6" fmla="*/ 0 w 159"/>
                <a:gd name="T7" fmla="*/ 228 h 336"/>
                <a:gd name="T8" fmla="*/ 74 w 159"/>
                <a:gd name="T9" fmla="*/ 0 h 336"/>
                <a:gd name="T10" fmla="*/ 84 w 159"/>
                <a:gd name="T11" fmla="*/ 0 h 336"/>
                <a:gd name="T12" fmla="*/ 159 w 159"/>
                <a:gd name="T13" fmla="*/ 228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" h="336">
                  <a:moveTo>
                    <a:pt x="159" y="228"/>
                  </a:moveTo>
                  <a:cubicBezTo>
                    <a:pt x="153" y="336"/>
                    <a:pt x="153" y="336"/>
                    <a:pt x="153" y="336"/>
                  </a:cubicBezTo>
                  <a:cubicBezTo>
                    <a:pt x="6" y="336"/>
                    <a:pt x="6" y="336"/>
                    <a:pt x="6" y="336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7" y="0"/>
                    <a:pt x="81" y="0"/>
                    <a:pt x="84" y="0"/>
                  </a:cubicBezTo>
                  <a:lnTo>
                    <a:pt x="159" y="22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Freeform 99"/>
            <p:cNvSpPr>
              <a:spLocks/>
            </p:cNvSpPr>
            <p:nvPr/>
          </p:nvSpPr>
          <p:spPr bwMode="auto">
            <a:xfrm>
              <a:off x="7918451" y="4451351"/>
              <a:ext cx="298450" cy="322263"/>
            </a:xfrm>
            <a:custGeom>
              <a:avLst/>
              <a:gdLst>
                <a:gd name="T0" fmla="*/ 38 w 89"/>
                <a:gd name="T1" fmla="*/ 29 h 97"/>
                <a:gd name="T2" fmla="*/ 2 w 89"/>
                <a:gd name="T3" fmla="*/ 74 h 97"/>
                <a:gd name="T4" fmla="*/ 10 w 89"/>
                <a:gd name="T5" fmla="*/ 93 h 97"/>
                <a:gd name="T6" fmla="*/ 67 w 89"/>
                <a:gd name="T7" fmla="*/ 77 h 97"/>
                <a:gd name="T8" fmla="*/ 80 w 89"/>
                <a:gd name="T9" fmla="*/ 29 h 97"/>
                <a:gd name="T10" fmla="*/ 38 w 89"/>
                <a:gd name="T11" fmla="*/ 2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97">
                  <a:moveTo>
                    <a:pt x="38" y="29"/>
                  </a:moveTo>
                  <a:cubicBezTo>
                    <a:pt x="25" y="49"/>
                    <a:pt x="7" y="60"/>
                    <a:pt x="2" y="74"/>
                  </a:cubicBezTo>
                  <a:cubicBezTo>
                    <a:pt x="0" y="82"/>
                    <a:pt x="1" y="92"/>
                    <a:pt x="10" y="93"/>
                  </a:cubicBezTo>
                  <a:cubicBezTo>
                    <a:pt x="44" y="97"/>
                    <a:pt x="54" y="80"/>
                    <a:pt x="67" y="77"/>
                  </a:cubicBezTo>
                  <a:cubicBezTo>
                    <a:pt x="88" y="71"/>
                    <a:pt x="89" y="58"/>
                    <a:pt x="80" y="29"/>
                  </a:cubicBezTo>
                  <a:cubicBezTo>
                    <a:pt x="72" y="0"/>
                    <a:pt x="49" y="11"/>
                    <a:pt x="38" y="29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Oval 100"/>
            <p:cNvSpPr>
              <a:spLocks noChangeArrowheads="1"/>
            </p:cNvSpPr>
            <p:nvPr/>
          </p:nvSpPr>
          <p:spPr bwMode="auto">
            <a:xfrm>
              <a:off x="8023226" y="1698626"/>
              <a:ext cx="82550" cy="149225"/>
            </a:xfrm>
            <a:prstGeom prst="ellipse">
              <a:avLst/>
            </a:prstGeom>
            <a:solidFill>
              <a:srgbClr val="425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9" name="Oval 101"/>
            <p:cNvSpPr>
              <a:spLocks noChangeArrowheads="1"/>
            </p:cNvSpPr>
            <p:nvPr/>
          </p:nvSpPr>
          <p:spPr bwMode="auto">
            <a:xfrm>
              <a:off x="8383588" y="1698626"/>
              <a:ext cx="84138" cy="149225"/>
            </a:xfrm>
            <a:prstGeom prst="ellipse">
              <a:avLst/>
            </a:prstGeom>
            <a:solidFill>
              <a:srgbClr val="425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Freeform 102"/>
            <p:cNvSpPr>
              <a:spLocks/>
            </p:cNvSpPr>
            <p:nvPr/>
          </p:nvSpPr>
          <p:spPr bwMode="auto">
            <a:xfrm>
              <a:off x="8159751" y="1930401"/>
              <a:ext cx="171450" cy="80963"/>
            </a:xfrm>
            <a:custGeom>
              <a:avLst/>
              <a:gdLst>
                <a:gd name="T0" fmla="*/ 0 w 51"/>
                <a:gd name="T1" fmla="*/ 0 h 24"/>
                <a:gd name="T2" fmla="*/ 51 w 51"/>
                <a:gd name="T3" fmla="*/ 0 h 24"/>
                <a:gd name="T4" fmla="*/ 0 w 51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4">
                  <a:moveTo>
                    <a:pt x="0" y="0"/>
                  </a:moveTo>
                  <a:cubicBezTo>
                    <a:pt x="10" y="24"/>
                    <a:pt x="41" y="23"/>
                    <a:pt x="51" y="0"/>
                  </a:cubicBezTo>
                  <a:cubicBezTo>
                    <a:pt x="37" y="13"/>
                    <a:pt x="15" y="13"/>
                    <a:pt x="0" y="0"/>
                  </a:cubicBezTo>
                  <a:close/>
                </a:path>
              </a:pathLst>
            </a:custGeom>
            <a:solidFill>
              <a:srgbClr val="E0B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103"/>
            <p:cNvSpPr>
              <a:spLocks/>
            </p:cNvSpPr>
            <p:nvPr/>
          </p:nvSpPr>
          <p:spPr bwMode="auto">
            <a:xfrm>
              <a:off x="8274051" y="4576763"/>
              <a:ext cx="311150" cy="190500"/>
            </a:xfrm>
            <a:custGeom>
              <a:avLst/>
              <a:gdLst>
                <a:gd name="T0" fmla="*/ 75 w 93"/>
                <a:gd name="T1" fmla="*/ 19 h 57"/>
                <a:gd name="T2" fmla="*/ 87 w 93"/>
                <a:gd name="T3" fmla="*/ 36 h 57"/>
                <a:gd name="T4" fmla="*/ 60 w 93"/>
                <a:gd name="T5" fmla="*/ 55 h 57"/>
                <a:gd name="T6" fmla="*/ 22 w 93"/>
                <a:gd name="T7" fmla="*/ 39 h 57"/>
                <a:gd name="T8" fmla="*/ 6 w 93"/>
                <a:gd name="T9" fmla="*/ 0 h 57"/>
                <a:gd name="T10" fmla="*/ 47 w 93"/>
                <a:gd name="T11" fmla="*/ 35 h 57"/>
                <a:gd name="T12" fmla="*/ 75 w 93"/>
                <a:gd name="T13" fmla="*/ 19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57">
                  <a:moveTo>
                    <a:pt x="75" y="19"/>
                  </a:moveTo>
                  <a:cubicBezTo>
                    <a:pt x="81" y="25"/>
                    <a:pt x="85" y="30"/>
                    <a:pt x="87" y="36"/>
                  </a:cubicBezTo>
                  <a:cubicBezTo>
                    <a:pt x="93" y="57"/>
                    <a:pt x="75" y="57"/>
                    <a:pt x="60" y="55"/>
                  </a:cubicBezTo>
                  <a:cubicBezTo>
                    <a:pt x="40" y="53"/>
                    <a:pt x="32" y="41"/>
                    <a:pt x="22" y="39"/>
                  </a:cubicBezTo>
                  <a:cubicBezTo>
                    <a:pt x="3" y="33"/>
                    <a:pt x="0" y="23"/>
                    <a:pt x="6" y="0"/>
                  </a:cubicBezTo>
                  <a:cubicBezTo>
                    <a:pt x="7" y="20"/>
                    <a:pt x="26" y="25"/>
                    <a:pt x="47" y="35"/>
                  </a:cubicBezTo>
                  <a:cubicBezTo>
                    <a:pt x="68" y="45"/>
                    <a:pt x="85" y="36"/>
                    <a:pt x="75" y="1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104"/>
            <p:cNvSpPr>
              <a:spLocks/>
            </p:cNvSpPr>
            <p:nvPr/>
          </p:nvSpPr>
          <p:spPr bwMode="auto">
            <a:xfrm>
              <a:off x="7902576" y="4576763"/>
              <a:ext cx="314325" cy="200025"/>
            </a:xfrm>
            <a:custGeom>
              <a:avLst/>
              <a:gdLst>
                <a:gd name="T0" fmla="*/ 18 w 94"/>
                <a:gd name="T1" fmla="*/ 19 h 60"/>
                <a:gd name="T2" fmla="*/ 7 w 94"/>
                <a:gd name="T3" fmla="*/ 36 h 60"/>
                <a:gd name="T4" fmla="*/ 41 w 94"/>
                <a:gd name="T5" fmla="*/ 54 h 60"/>
                <a:gd name="T6" fmla="*/ 72 w 94"/>
                <a:gd name="T7" fmla="*/ 39 h 60"/>
                <a:gd name="T8" fmla="*/ 88 w 94"/>
                <a:gd name="T9" fmla="*/ 0 h 60"/>
                <a:gd name="T10" fmla="*/ 47 w 94"/>
                <a:gd name="T11" fmla="*/ 35 h 60"/>
                <a:gd name="T12" fmla="*/ 18 w 94"/>
                <a:gd name="T13" fmla="*/ 1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60">
                  <a:moveTo>
                    <a:pt x="18" y="19"/>
                  </a:moveTo>
                  <a:cubicBezTo>
                    <a:pt x="13" y="25"/>
                    <a:pt x="9" y="30"/>
                    <a:pt x="7" y="36"/>
                  </a:cubicBezTo>
                  <a:cubicBezTo>
                    <a:pt x="0" y="60"/>
                    <a:pt x="26" y="58"/>
                    <a:pt x="41" y="54"/>
                  </a:cubicBezTo>
                  <a:cubicBezTo>
                    <a:pt x="56" y="50"/>
                    <a:pt x="63" y="41"/>
                    <a:pt x="72" y="39"/>
                  </a:cubicBezTo>
                  <a:cubicBezTo>
                    <a:pt x="91" y="33"/>
                    <a:pt x="94" y="23"/>
                    <a:pt x="88" y="0"/>
                  </a:cubicBezTo>
                  <a:cubicBezTo>
                    <a:pt x="87" y="20"/>
                    <a:pt x="68" y="25"/>
                    <a:pt x="47" y="35"/>
                  </a:cubicBezTo>
                  <a:cubicBezTo>
                    <a:pt x="25" y="45"/>
                    <a:pt x="8" y="36"/>
                    <a:pt x="18" y="1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105"/>
            <p:cNvSpPr>
              <a:spLocks/>
            </p:cNvSpPr>
            <p:nvPr/>
          </p:nvSpPr>
          <p:spPr bwMode="auto">
            <a:xfrm>
              <a:off x="7453313" y="2754313"/>
              <a:ext cx="458788" cy="366713"/>
            </a:xfrm>
            <a:custGeom>
              <a:avLst/>
              <a:gdLst>
                <a:gd name="T0" fmla="*/ 137 w 137"/>
                <a:gd name="T1" fmla="*/ 77 h 110"/>
                <a:gd name="T2" fmla="*/ 55 w 137"/>
                <a:gd name="T3" fmla="*/ 12 h 110"/>
                <a:gd name="T4" fmla="*/ 33 w 137"/>
                <a:gd name="T5" fmla="*/ 54 h 110"/>
                <a:gd name="T6" fmla="*/ 119 w 137"/>
                <a:gd name="T7" fmla="*/ 110 h 110"/>
                <a:gd name="T8" fmla="*/ 137 w 137"/>
                <a:gd name="T9" fmla="*/ 7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10">
                  <a:moveTo>
                    <a:pt x="137" y="77"/>
                  </a:moveTo>
                  <a:cubicBezTo>
                    <a:pt x="55" y="12"/>
                    <a:pt x="55" y="12"/>
                    <a:pt x="55" y="12"/>
                  </a:cubicBezTo>
                  <a:cubicBezTo>
                    <a:pt x="26" y="0"/>
                    <a:pt x="0" y="36"/>
                    <a:pt x="33" y="54"/>
                  </a:cubicBezTo>
                  <a:cubicBezTo>
                    <a:pt x="119" y="110"/>
                    <a:pt x="119" y="110"/>
                    <a:pt x="119" y="110"/>
                  </a:cubicBezTo>
                  <a:lnTo>
                    <a:pt x="137" y="77"/>
                  </a:ln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Freeform 106"/>
            <p:cNvSpPr>
              <a:spLocks/>
            </p:cNvSpPr>
            <p:nvPr/>
          </p:nvSpPr>
          <p:spPr bwMode="auto">
            <a:xfrm>
              <a:off x="7842251" y="3003551"/>
              <a:ext cx="217488" cy="193675"/>
            </a:xfrm>
            <a:custGeom>
              <a:avLst/>
              <a:gdLst>
                <a:gd name="T0" fmla="*/ 28 w 65"/>
                <a:gd name="T1" fmla="*/ 7 h 58"/>
                <a:gd name="T2" fmla="*/ 18 w 65"/>
                <a:gd name="T3" fmla="*/ 0 h 58"/>
                <a:gd name="T4" fmla="*/ 0 w 65"/>
                <a:gd name="T5" fmla="*/ 33 h 58"/>
                <a:gd name="T6" fmla="*/ 10 w 65"/>
                <a:gd name="T7" fmla="*/ 40 h 58"/>
                <a:gd name="T8" fmla="*/ 28 w 65"/>
                <a:gd name="T9" fmla="*/ 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58">
                  <a:moveTo>
                    <a:pt x="28" y="7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0" y="58"/>
                    <a:pt x="65" y="29"/>
                    <a:pt x="28" y="7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Freeform 107"/>
            <p:cNvSpPr>
              <a:spLocks/>
            </p:cNvSpPr>
            <p:nvPr/>
          </p:nvSpPr>
          <p:spPr bwMode="auto">
            <a:xfrm>
              <a:off x="7966076" y="1598613"/>
              <a:ext cx="139700" cy="76200"/>
            </a:xfrm>
            <a:custGeom>
              <a:avLst/>
              <a:gdLst>
                <a:gd name="T0" fmla="*/ 35 w 42"/>
                <a:gd name="T1" fmla="*/ 3 h 23"/>
                <a:gd name="T2" fmla="*/ 3 w 42"/>
                <a:gd name="T3" fmla="*/ 17 h 23"/>
                <a:gd name="T4" fmla="*/ 4 w 42"/>
                <a:gd name="T5" fmla="*/ 20 h 23"/>
                <a:gd name="T6" fmla="*/ 35 w 42"/>
                <a:gd name="T7" fmla="*/ 8 h 23"/>
                <a:gd name="T8" fmla="*/ 35 w 42"/>
                <a:gd name="T9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23">
                  <a:moveTo>
                    <a:pt x="35" y="3"/>
                  </a:moveTo>
                  <a:cubicBezTo>
                    <a:pt x="23" y="0"/>
                    <a:pt x="9" y="6"/>
                    <a:pt x="3" y="17"/>
                  </a:cubicBezTo>
                  <a:cubicBezTo>
                    <a:pt x="0" y="22"/>
                    <a:pt x="2" y="23"/>
                    <a:pt x="4" y="20"/>
                  </a:cubicBezTo>
                  <a:cubicBezTo>
                    <a:pt x="12" y="7"/>
                    <a:pt x="24" y="6"/>
                    <a:pt x="35" y="8"/>
                  </a:cubicBezTo>
                  <a:cubicBezTo>
                    <a:pt x="40" y="9"/>
                    <a:pt x="42" y="4"/>
                    <a:pt x="35" y="3"/>
                  </a:cubicBezTo>
                  <a:close/>
                </a:path>
              </a:pathLst>
            </a:custGeom>
            <a:solidFill>
              <a:srgbClr val="E88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108"/>
            <p:cNvSpPr>
              <a:spLocks/>
            </p:cNvSpPr>
            <p:nvPr/>
          </p:nvSpPr>
          <p:spPr bwMode="auto">
            <a:xfrm>
              <a:off x="8383588" y="1598613"/>
              <a:ext cx="141288" cy="76200"/>
            </a:xfrm>
            <a:custGeom>
              <a:avLst/>
              <a:gdLst>
                <a:gd name="T0" fmla="*/ 6 w 42"/>
                <a:gd name="T1" fmla="*/ 3 h 23"/>
                <a:gd name="T2" fmla="*/ 39 w 42"/>
                <a:gd name="T3" fmla="*/ 17 h 23"/>
                <a:gd name="T4" fmla="*/ 38 w 42"/>
                <a:gd name="T5" fmla="*/ 20 h 23"/>
                <a:gd name="T6" fmla="*/ 7 w 42"/>
                <a:gd name="T7" fmla="*/ 8 h 23"/>
                <a:gd name="T8" fmla="*/ 6 w 42"/>
                <a:gd name="T9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23">
                  <a:moveTo>
                    <a:pt x="6" y="3"/>
                  </a:moveTo>
                  <a:cubicBezTo>
                    <a:pt x="19" y="0"/>
                    <a:pt x="33" y="6"/>
                    <a:pt x="39" y="17"/>
                  </a:cubicBezTo>
                  <a:cubicBezTo>
                    <a:pt x="42" y="22"/>
                    <a:pt x="40" y="23"/>
                    <a:pt x="38" y="20"/>
                  </a:cubicBezTo>
                  <a:cubicBezTo>
                    <a:pt x="30" y="7"/>
                    <a:pt x="18" y="6"/>
                    <a:pt x="7" y="8"/>
                  </a:cubicBezTo>
                  <a:cubicBezTo>
                    <a:pt x="2" y="9"/>
                    <a:pt x="0" y="4"/>
                    <a:pt x="6" y="3"/>
                  </a:cubicBezTo>
                  <a:close/>
                </a:path>
              </a:pathLst>
            </a:custGeom>
            <a:solidFill>
              <a:srgbClr val="E88C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109"/>
            <p:cNvSpPr>
              <a:spLocks/>
            </p:cNvSpPr>
            <p:nvPr/>
          </p:nvSpPr>
          <p:spPr bwMode="auto">
            <a:xfrm>
              <a:off x="8551863" y="2894013"/>
              <a:ext cx="150813" cy="130175"/>
            </a:xfrm>
            <a:custGeom>
              <a:avLst/>
              <a:gdLst>
                <a:gd name="T0" fmla="*/ 95 w 95"/>
                <a:gd name="T1" fmla="*/ 67 h 82"/>
                <a:gd name="T2" fmla="*/ 6 w 95"/>
                <a:gd name="T3" fmla="*/ 82 h 82"/>
                <a:gd name="T4" fmla="*/ 0 w 95"/>
                <a:gd name="T5" fmla="*/ 17 h 82"/>
                <a:gd name="T6" fmla="*/ 90 w 95"/>
                <a:gd name="T7" fmla="*/ 0 h 82"/>
                <a:gd name="T8" fmla="*/ 95 w 95"/>
                <a:gd name="T9" fmla="*/ 6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82">
                  <a:moveTo>
                    <a:pt x="95" y="67"/>
                  </a:moveTo>
                  <a:lnTo>
                    <a:pt x="6" y="82"/>
                  </a:lnTo>
                  <a:lnTo>
                    <a:pt x="0" y="17"/>
                  </a:lnTo>
                  <a:lnTo>
                    <a:pt x="90" y="0"/>
                  </a:lnTo>
                  <a:lnTo>
                    <a:pt x="95" y="67"/>
                  </a:lnTo>
                  <a:close/>
                </a:path>
              </a:pathLst>
            </a:custGeom>
            <a:solidFill>
              <a:srgbClr val="E368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Freeform 110"/>
            <p:cNvSpPr>
              <a:spLocks/>
            </p:cNvSpPr>
            <p:nvPr/>
          </p:nvSpPr>
          <p:spPr bwMode="auto">
            <a:xfrm>
              <a:off x="7443788" y="1084263"/>
              <a:ext cx="1603375" cy="1212850"/>
            </a:xfrm>
            <a:custGeom>
              <a:avLst/>
              <a:gdLst>
                <a:gd name="T0" fmla="*/ 384 w 479"/>
                <a:gd name="T1" fmla="*/ 364 h 364"/>
                <a:gd name="T2" fmla="*/ 241 w 479"/>
                <a:gd name="T3" fmla="*/ 2 h 364"/>
                <a:gd name="T4" fmla="*/ 94 w 479"/>
                <a:gd name="T5" fmla="*/ 361 h 364"/>
                <a:gd name="T6" fmla="*/ 239 w 479"/>
                <a:gd name="T7" fmla="*/ 81 h 364"/>
                <a:gd name="T8" fmla="*/ 384 w 479"/>
                <a:gd name="T9" fmla="*/ 364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9" h="364">
                  <a:moveTo>
                    <a:pt x="384" y="364"/>
                  </a:moveTo>
                  <a:cubicBezTo>
                    <a:pt x="479" y="74"/>
                    <a:pt x="355" y="4"/>
                    <a:pt x="241" y="2"/>
                  </a:cubicBezTo>
                  <a:cubicBezTo>
                    <a:pt x="126" y="0"/>
                    <a:pt x="0" y="77"/>
                    <a:pt x="94" y="361"/>
                  </a:cubicBezTo>
                  <a:cubicBezTo>
                    <a:pt x="95" y="240"/>
                    <a:pt x="157" y="127"/>
                    <a:pt x="239" y="81"/>
                  </a:cubicBezTo>
                  <a:cubicBezTo>
                    <a:pt x="321" y="127"/>
                    <a:pt x="384" y="242"/>
                    <a:pt x="384" y="36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Freeform 113"/>
            <p:cNvSpPr>
              <a:spLocks/>
            </p:cNvSpPr>
            <p:nvPr/>
          </p:nvSpPr>
          <p:spPr bwMode="auto">
            <a:xfrm>
              <a:off x="8748713" y="1654176"/>
              <a:ext cx="111125" cy="227013"/>
            </a:xfrm>
            <a:custGeom>
              <a:avLst/>
              <a:gdLst>
                <a:gd name="T0" fmla="*/ 15 w 33"/>
                <a:gd name="T1" fmla="*/ 1 h 68"/>
                <a:gd name="T2" fmla="*/ 0 w 33"/>
                <a:gd name="T3" fmla="*/ 4 h 68"/>
                <a:gd name="T4" fmla="*/ 20 w 33"/>
                <a:gd name="T5" fmla="*/ 68 h 68"/>
                <a:gd name="T6" fmla="*/ 26 w 33"/>
                <a:gd name="T7" fmla="*/ 51 h 68"/>
                <a:gd name="T8" fmla="*/ 15 w 33"/>
                <a:gd name="T9" fmla="*/ 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68">
                  <a:moveTo>
                    <a:pt x="15" y="1"/>
                  </a:moveTo>
                  <a:cubicBezTo>
                    <a:pt x="10" y="0"/>
                    <a:pt x="5" y="1"/>
                    <a:pt x="0" y="4"/>
                  </a:cubicBezTo>
                  <a:cubicBezTo>
                    <a:pt x="10" y="24"/>
                    <a:pt x="17" y="46"/>
                    <a:pt x="20" y="68"/>
                  </a:cubicBezTo>
                  <a:cubicBezTo>
                    <a:pt x="23" y="63"/>
                    <a:pt x="25" y="58"/>
                    <a:pt x="26" y="51"/>
                  </a:cubicBezTo>
                  <a:cubicBezTo>
                    <a:pt x="33" y="27"/>
                    <a:pt x="28" y="4"/>
                    <a:pt x="15" y="1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Freeform 114"/>
            <p:cNvSpPr>
              <a:spLocks/>
            </p:cNvSpPr>
            <p:nvPr/>
          </p:nvSpPr>
          <p:spPr bwMode="auto">
            <a:xfrm>
              <a:off x="7640638" y="1654176"/>
              <a:ext cx="107950" cy="227013"/>
            </a:xfrm>
            <a:custGeom>
              <a:avLst/>
              <a:gdLst>
                <a:gd name="T0" fmla="*/ 18 w 32"/>
                <a:gd name="T1" fmla="*/ 1 h 68"/>
                <a:gd name="T2" fmla="*/ 32 w 32"/>
                <a:gd name="T3" fmla="*/ 4 h 68"/>
                <a:gd name="T4" fmla="*/ 13 w 32"/>
                <a:gd name="T5" fmla="*/ 68 h 68"/>
                <a:gd name="T6" fmla="*/ 6 w 32"/>
                <a:gd name="T7" fmla="*/ 51 h 68"/>
                <a:gd name="T8" fmla="*/ 18 w 32"/>
                <a:gd name="T9" fmla="*/ 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8">
                  <a:moveTo>
                    <a:pt x="18" y="1"/>
                  </a:moveTo>
                  <a:cubicBezTo>
                    <a:pt x="23" y="0"/>
                    <a:pt x="28" y="1"/>
                    <a:pt x="32" y="4"/>
                  </a:cubicBezTo>
                  <a:cubicBezTo>
                    <a:pt x="23" y="24"/>
                    <a:pt x="16" y="46"/>
                    <a:pt x="13" y="68"/>
                  </a:cubicBezTo>
                  <a:cubicBezTo>
                    <a:pt x="10" y="63"/>
                    <a:pt x="8" y="58"/>
                    <a:pt x="6" y="51"/>
                  </a:cubicBezTo>
                  <a:cubicBezTo>
                    <a:pt x="0" y="27"/>
                    <a:pt x="5" y="4"/>
                    <a:pt x="18" y="1"/>
                  </a:cubicBezTo>
                  <a:close/>
                </a:path>
              </a:pathLst>
            </a:custGeom>
            <a:solidFill>
              <a:srgbClr val="FC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115"/>
            <p:cNvSpPr>
              <a:spLocks/>
            </p:cNvSpPr>
            <p:nvPr/>
          </p:nvSpPr>
          <p:spPr bwMode="auto">
            <a:xfrm>
              <a:off x="8029576" y="2090738"/>
              <a:ext cx="431800" cy="50800"/>
            </a:xfrm>
            <a:custGeom>
              <a:avLst/>
              <a:gdLst>
                <a:gd name="T0" fmla="*/ 0 w 129"/>
                <a:gd name="T1" fmla="*/ 0 h 15"/>
                <a:gd name="T2" fmla="*/ 129 w 129"/>
                <a:gd name="T3" fmla="*/ 0 h 15"/>
                <a:gd name="T4" fmla="*/ 0 w 129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15">
                  <a:moveTo>
                    <a:pt x="0" y="0"/>
                  </a:moveTo>
                  <a:cubicBezTo>
                    <a:pt x="29" y="13"/>
                    <a:pt x="93" y="15"/>
                    <a:pt x="129" y="0"/>
                  </a:cubicBezTo>
                  <a:cubicBezTo>
                    <a:pt x="88" y="4"/>
                    <a:pt x="46" y="5"/>
                    <a:pt x="0" y="0"/>
                  </a:cubicBezTo>
                  <a:close/>
                </a:path>
              </a:pathLst>
            </a:custGeom>
            <a:solidFill>
              <a:srgbClr val="BF9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Freeform 116"/>
            <p:cNvSpPr>
              <a:spLocks/>
            </p:cNvSpPr>
            <p:nvPr/>
          </p:nvSpPr>
          <p:spPr bwMode="auto">
            <a:xfrm>
              <a:off x="8142288" y="2135188"/>
              <a:ext cx="204788" cy="49213"/>
            </a:xfrm>
            <a:custGeom>
              <a:avLst/>
              <a:gdLst>
                <a:gd name="T0" fmla="*/ 0 w 61"/>
                <a:gd name="T1" fmla="*/ 0 h 15"/>
                <a:gd name="T2" fmla="*/ 61 w 61"/>
                <a:gd name="T3" fmla="*/ 0 h 15"/>
                <a:gd name="T4" fmla="*/ 0 w 61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" h="15">
                  <a:moveTo>
                    <a:pt x="0" y="0"/>
                  </a:moveTo>
                  <a:cubicBezTo>
                    <a:pt x="12" y="15"/>
                    <a:pt x="49" y="15"/>
                    <a:pt x="61" y="0"/>
                  </a:cubicBezTo>
                  <a:cubicBezTo>
                    <a:pt x="43" y="7"/>
                    <a:pt x="18" y="7"/>
                    <a:pt x="0" y="0"/>
                  </a:cubicBezTo>
                  <a:close/>
                </a:path>
              </a:pathLst>
            </a:custGeom>
            <a:solidFill>
              <a:srgbClr val="E0B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Freeform 117"/>
            <p:cNvSpPr>
              <a:spLocks/>
            </p:cNvSpPr>
            <p:nvPr/>
          </p:nvSpPr>
          <p:spPr bwMode="auto">
            <a:xfrm>
              <a:off x="7573963" y="2681288"/>
              <a:ext cx="211138" cy="169863"/>
            </a:xfrm>
            <a:custGeom>
              <a:avLst/>
              <a:gdLst>
                <a:gd name="T0" fmla="*/ 0 w 133"/>
                <a:gd name="T1" fmla="*/ 52 h 107"/>
                <a:gd name="T2" fmla="*/ 84 w 133"/>
                <a:gd name="T3" fmla="*/ 107 h 107"/>
                <a:gd name="T4" fmla="*/ 133 w 133"/>
                <a:gd name="T5" fmla="*/ 61 h 107"/>
                <a:gd name="T6" fmla="*/ 44 w 133"/>
                <a:gd name="T7" fmla="*/ 0 h 107"/>
                <a:gd name="T8" fmla="*/ 0 w 133"/>
                <a:gd name="T9" fmla="*/ 5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107">
                  <a:moveTo>
                    <a:pt x="0" y="52"/>
                  </a:moveTo>
                  <a:lnTo>
                    <a:pt x="84" y="107"/>
                  </a:lnTo>
                  <a:lnTo>
                    <a:pt x="133" y="61"/>
                  </a:lnTo>
                  <a:lnTo>
                    <a:pt x="44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E368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872235" y="1690688"/>
            <a:ext cx="1855869" cy="1421780"/>
            <a:chOff x="8872235" y="1690688"/>
            <a:chExt cx="1855869" cy="1421780"/>
          </a:xfrm>
        </p:grpSpPr>
        <p:grpSp>
          <p:nvGrpSpPr>
            <p:cNvPr id="22" name="组合 21"/>
            <p:cNvGrpSpPr/>
            <p:nvPr/>
          </p:nvGrpSpPr>
          <p:grpSpPr>
            <a:xfrm>
              <a:off x="9142414" y="1690688"/>
              <a:ext cx="1585690" cy="979158"/>
              <a:chOff x="8664595" y="833481"/>
              <a:chExt cx="1585690" cy="979158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8680625" y="1443307"/>
                <a:ext cx="15696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rPr>
                  <a:t>重视外卖安全</a:t>
                </a:r>
                <a:endParaRPr lang="zh-CN" altLang="en-US" dirty="0"/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8664595" y="833481"/>
                <a:ext cx="158569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4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Impact" panose="020B0806030902050204" pitchFamily="34" charset="0"/>
                  </a:rPr>
                  <a:t>33.6%</a:t>
                </a:r>
                <a:endParaRPr lang="zh-CN" altLang="en-US" sz="4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  <p:sp>
          <p:nvSpPr>
            <p:cNvPr id="168" name="任意多边形 167"/>
            <p:cNvSpPr/>
            <p:nvPr/>
          </p:nvSpPr>
          <p:spPr>
            <a:xfrm>
              <a:off x="8911771" y="2714171"/>
              <a:ext cx="1770743" cy="348343"/>
            </a:xfrm>
            <a:custGeom>
              <a:avLst/>
              <a:gdLst>
                <a:gd name="connsiteX0" fmla="*/ 0 w 1770743"/>
                <a:gd name="connsiteY0" fmla="*/ 348343 h 348343"/>
                <a:gd name="connsiteX1" fmla="*/ 348343 w 1770743"/>
                <a:gd name="connsiteY1" fmla="*/ 0 h 348343"/>
                <a:gd name="connsiteX2" fmla="*/ 1770743 w 1770743"/>
                <a:gd name="connsiteY2" fmla="*/ 0 h 34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70743" h="348343">
                  <a:moveTo>
                    <a:pt x="0" y="348343"/>
                  </a:moveTo>
                  <a:lnTo>
                    <a:pt x="348343" y="0"/>
                  </a:lnTo>
                  <a:lnTo>
                    <a:pt x="1770743" y="0"/>
                  </a:lnTo>
                </a:path>
              </a:pathLst>
            </a:cu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8872235" y="3028279"/>
              <a:ext cx="84189" cy="84189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785143" y="493059"/>
            <a:ext cx="1800774" cy="976966"/>
            <a:chOff x="4785143" y="493059"/>
            <a:chExt cx="1800774" cy="976966"/>
          </a:xfrm>
        </p:grpSpPr>
        <p:grpSp>
          <p:nvGrpSpPr>
            <p:cNvPr id="23" name="组合 22"/>
            <p:cNvGrpSpPr/>
            <p:nvPr/>
          </p:nvGrpSpPr>
          <p:grpSpPr>
            <a:xfrm>
              <a:off x="4785143" y="493059"/>
              <a:ext cx="1800774" cy="976966"/>
              <a:chOff x="84344" y="2760605"/>
              <a:chExt cx="1800774" cy="976966"/>
            </a:xfrm>
          </p:grpSpPr>
          <p:sp>
            <p:nvSpPr>
              <p:cNvPr id="4" name="文本框 3"/>
              <p:cNvSpPr txBox="1"/>
              <p:nvPr/>
            </p:nvSpPr>
            <p:spPr>
              <a:xfrm>
                <a:off x="84344" y="3368239"/>
                <a:ext cx="18007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rPr>
                  <a:t>看重平台知名度</a:t>
                </a:r>
                <a:endParaRPr lang="en-US" altLang="zh-CN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229885" y="2760605"/>
                <a:ext cx="148149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4400" dirty="0">
                    <a:solidFill>
                      <a:schemeClr val="accent4"/>
                    </a:solidFill>
                    <a:latin typeface="Impact" panose="020B0806030902050204" pitchFamily="34" charset="0"/>
                  </a:rPr>
                  <a:t>10.2%</a:t>
                </a:r>
                <a:endParaRPr lang="zh-CN" altLang="en-US" sz="4400" dirty="0">
                  <a:solidFill>
                    <a:schemeClr val="accent4"/>
                  </a:solidFill>
                  <a:latin typeface="Impact" panose="020B0806030902050204" pitchFamily="34" charset="0"/>
                </a:endParaRPr>
              </a:p>
            </p:txBody>
          </p:sp>
        </p:grpSp>
        <p:sp>
          <p:nvSpPr>
            <p:cNvPr id="170" name="任意多边形 169"/>
            <p:cNvSpPr/>
            <p:nvPr/>
          </p:nvSpPr>
          <p:spPr>
            <a:xfrm>
              <a:off x="4917233" y="1455576"/>
              <a:ext cx="1586204" cy="0"/>
            </a:xfrm>
            <a:custGeom>
              <a:avLst/>
              <a:gdLst>
                <a:gd name="connsiteX0" fmla="*/ 0 w 1586204"/>
                <a:gd name="connsiteY0" fmla="*/ 0 h 0"/>
                <a:gd name="connsiteX1" fmla="*/ 1586204 w 1586204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86204">
                  <a:moveTo>
                    <a:pt x="0" y="0"/>
                  </a:moveTo>
                  <a:lnTo>
                    <a:pt x="1586204" y="0"/>
                  </a:lnTo>
                </a:path>
              </a:pathLst>
            </a:cu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580817" y="2699298"/>
            <a:ext cx="1976033" cy="1043617"/>
            <a:chOff x="1580817" y="2699298"/>
            <a:chExt cx="1976033" cy="1043617"/>
          </a:xfrm>
        </p:grpSpPr>
        <p:grpSp>
          <p:nvGrpSpPr>
            <p:cNvPr id="21" name="组合 20"/>
            <p:cNvGrpSpPr/>
            <p:nvPr/>
          </p:nvGrpSpPr>
          <p:grpSpPr>
            <a:xfrm>
              <a:off x="1580817" y="2699298"/>
              <a:ext cx="1569660" cy="974460"/>
              <a:chOff x="4729890" y="1137817"/>
              <a:chExt cx="1569660" cy="97446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4729890" y="1742945"/>
                <a:ext cx="15696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rPr>
                  <a:t>看重餐品口味</a:t>
                </a:r>
                <a:endParaRPr lang="zh-CN" altLang="en-US" dirty="0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777138" y="1137817"/>
                <a:ext cx="147829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4400" dirty="0">
                    <a:solidFill>
                      <a:schemeClr val="accent3"/>
                    </a:solidFill>
                    <a:latin typeface="Impact" panose="020B0806030902050204" pitchFamily="34" charset="0"/>
                  </a:rPr>
                  <a:t>13.2%</a:t>
                </a:r>
                <a:endParaRPr lang="zh-CN" altLang="en-US" sz="4400" dirty="0">
                  <a:solidFill>
                    <a:schemeClr val="accent3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173" name="组合 172"/>
            <p:cNvGrpSpPr/>
            <p:nvPr/>
          </p:nvGrpSpPr>
          <p:grpSpPr>
            <a:xfrm>
              <a:off x="1690652" y="3215454"/>
              <a:ext cx="1866198" cy="527461"/>
              <a:chOff x="1679510" y="3400727"/>
              <a:chExt cx="1866198" cy="527461"/>
            </a:xfrm>
          </p:grpSpPr>
          <p:sp>
            <p:nvSpPr>
              <p:cNvPr id="171" name="椭圆 170"/>
              <p:cNvSpPr/>
              <p:nvPr/>
            </p:nvSpPr>
            <p:spPr>
              <a:xfrm>
                <a:off x="3461519" y="3400727"/>
                <a:ext cx="84189" cy="8418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72" name="任意多边形 171"/>
              <p:cNvSpPr/>
              <p:nvPr/>
            </p:nvSpPr>
            <p:spPr>
              <a:xfrm>
                <a:off x="1679510" y="3442996"/>
                <a:ext cx="1819470" cy="485192"/>
              </a:xfrm>
              <a:custGeom>
                <a:avLst/>
                <a:gdLst>
                  <a:gd name="connsiteX0" fmla="*/ 1819470 w 1819470"/>
                  <a:gd name="connsiteY0" fmla="*/ 0 h 485192"/>
                  <a:gd name="connsiteX1" fmla="*/ 1427584 w 1819470"/>
                  <a:gd name="connsiteY1" fmla="*/ 485192 h 485192"/>
                  <a:gd name="connsiteX2" fmla="*/ 0 w 1819470"/>
                  <a:gd name="connsiteY2" fmla="*/ 485192 h 485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19470" h="485192">
                    <a:moveTo>
                      <a:pt x="1819470" y="0"/>
                    </a:moveTo>
                    <a:lnTo>
                      <a:pt x="1427584" y="485192"/>
                    </a:lnTo>
                    <a:lnTo>
                      <a:pt x="0" y="485192"/>
                    </a:lnTo>
                  </a:path>
                </a:pathLst>
              </a:custGeom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6370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 rot="213141">
            <a:off x="-1042756" y="846651"/>
            <a:ext cx="12152581" cy="6134099"/>
            <a:chOff x="-1658697" y="1246188"/>
            <a:chExt cx="12152581" cy="6134099"/>
          </a:xfrm>
        </p:grpSpPr>
        <p:sp>
          <p:nvSpPr>
            <p:cNvPr id="69" name="Freeform 10"/>
            <p:cNvSpPr>
              <a:spLocks/>
            </p:cNvSpPr>
            <p:nvPr/>
          </p:nvSpPr>
          <p:spPr bwMode="auto">
            <a:xfrm rot="21144889">
              <a:off x="-1658697" y="1246188"/>
              <a:ext cx="12148059" cy="6134099"/>
            </a:xfrm>
            <a:custGeom>
              <a:avLst/>
              <a:gdLst>
                <a:gd name="T0" fmla="*/ 2688 w 7000"/>
                <a:gd name="T1" fmla="*/ 0 h 3423"/>
                <a:gd name="T2" fmla="*/ 1760 w 7000"/>
                <a:gd name="T3" fmla="*/ 1351 h 3423"/>
                <a:gd name="T4" fmla="*/ 4808 w 7000"/>
                <a:gd name="T5" fmla="*/ 1463 h 3423"/>
                <a:gd name="T6" fmla="*/ 6696 w 7000"/>
                <a:gd name="T7" fmla="*/ 1647 h 3423"/>
                <a:gd name="T8" fmla="*/ 5880 w 7000"/>
                <a:gd name="T9" fmla="*/ 2679 h 3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0" h="3423">
                  <a:moveTo>
                    <a:pt x="2688" y="0"/>
                  </a:moveTo>
                  <a:cubicBezTo>
                    <a:pt x="2688" y="0"/>
                    <a:pt x="3520" y="1047"/>
                    <a:pt x="1760" y="1351"/>
                  </a:cubicBezTo>
                  <a:cubicBezTo>
                    <a:pt x="0" y="1655"/>
                    <a:pt x="3840" y="3423"/>
                    <a:pt x="4808" y="1463"/>
                  </a:cubicBezTo>
                  <a:cubicBezTo>
                    <a:pt x="4808" y="1463"/>
                    <a:pt x="5720" y="303"/>
                    <a:pt x="6696" y="1647"/>
                  </a:cubicBezTo>
                  <a:cubicBezTo>
                    <a:pt x="6696" y="1647"/>
                    <a:pt x="7000" y="2279"/>
                    <a:pt x="5880" y="2679"/>
                  </a:cubicBezTo>
                </a:path>
              </a:pathLst>
            </a:custGeom>
            <a:noFill/>
            <a:ln w="574675" cap="flat">
              <a:solidFill>
                <a:schemeClr val="accent1">
                  <a:lumMod val="20000"/>
                  <a:lumOff val="80000"/>
                  <a:alpha val="3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0"/>
            <p:cNvSpPr>
              <a:spLocks/>
            </p:cNvSpPr>
            <p:nvPr/>
          </p:nvSpPr>
          <p:spPr bwMode="auto">
            <a:xfrm rot="21144889">
              <a:off x="-1654175" y="1246188"/>
              <a:ext cx="12148059" cy="6134099"/>
            </a:xfrm>
            <a:custGeom>
              <a:avLst/>
              <a:gdLst>
                <a:gd name="T0" fmla="*/ 2688 w 7000"/>
                <a:gd name="T1" fmla="*/ 0 h 3423"/>
                <a:gd name="T2" fmla="*/ 1760 w 7000"/>
                <a:gd name="T3" fmla="*/ 1351 h 3423"/>
                <a:gd name="T4" fmla="*/ 4808 w 7000"/>
                <a:gd name="T5" fmla="*/ 1463 h 3423"/>
                <a:gd name="T6" fmla="*/ 6696 w 7000"/>
                <a:gd name="T7" fmla="*/ 1647 h 3423"/>
                <a:gd name="T8" fmla="*/ 5880 w 7000"/>
                <a:gd name="T9" fmla="*/ 2679 h 3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0" h="3423">
                  <a:moveTo>
                    <a:pt x="2688" y="0"/>
                  </a:moveTo>
                  <a:cubicBezTo>
                    <a:pt x="2688" y="0"/>
                    <a:pt x="3520" y="1047"/>
                    <a:pt x="1760" y="1351"/>
                  </a:cubicBezTo>
                  <a:cubicBezTo>
                    <a:pt x="0" y="1655"/>
                    <a:pt x="3840" y="3423"/>
                    <a:pt x="4808" y="1463"/>
                  </a:cubicBezTo>
                  <a:cubicBezTo>
                    <a:pt x="4808" y="1463"/>
                    <a:pt x="5720" y="303"/>
                    <a:pt x="6696" y="1647"/>
                  </a:cubicBezTo>
                  <a:cubicBezTo>
                    <a:pt x="6696" y="1647"/>
                    <a:pt x="7000" y="2279"/>
                    <a:pt x="5880" y="2679"/>
                  </a:cubicBezTo>
                </a:path>
              </a:pathLst>
            </a:custGeom>
            <a:noFill/>
            <a:ln w="28575" cap="flat">
              <a:solidFill>
                <a:schemeClr val="accent1">
                  <a:lumMod val="20000"/>
                  <a:lumOff val="80000"/>
                  <a:alpha val="33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053374" y="3105136"/>
            <a:ext cx="1182786" cy="1810786"/>
            <a:chOff x="1432855" y="3569918"/>
            <a:chExt cx="1602048" cy="2452656"/>
          </a:xfrm>
        </p:grpSpPr>
        <p:grpSp>
          <p:nvGrpSpPr>
            <p:cNvPr id="9" name="组合 8"/>
            <p:cNvGrpSpPr/>
            <p:nvPr/>
          </p:nvGrpSpPr>
          <p:grpSpPr>
            <a:xfrm>
              <a:off x="1432855" y="3569918"/>
              <a:ext cx="1602048" cy="2452656"/>
              <a:chOff x="8018464" y="1254125"/>
              <a:chExt cx="1154112" cy="1766888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auto">
              <a:xfrm>
                <a:off x="8018464" y="1254125"/>
                <a:ext cx="1154112" cy="1766888"/>
              </a:xfrm>
              <a:custGeom>
                <a:avLst/>
                <a:gdLst>
                  <a:gd name="T0" fmla="*/ 305 w 305"/>
                  <a:gd name="T1" fmla="*/ 153 h 468"/>
                  <a:gd name="T2" fmla="*/ 153 w 305"/>
                  <a:gd name="T3" fmla="*/ 468 h 468"/>
                  <a:gd name="T4" fmla="*/ 0 w 305"/>
                  <a:gd name="T5" fmla="*/ 153 h 468"/>
                  <a:gd name="T6" fmla="*/ 153 w 305"/>
                  <a:gd name="T7" fmla="*/ 0 h 468"/>
                  <a:gd name="T8" fmla="*/ 305 w 305"/>
                  <a:gd name="T9" fmla="*/ 153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5" h="468">
                    <a:moveTo>
                      <a:pt x="305" y="153"/>
                    </a:moveTo>
                    <a:cubicBezTo>
                      <a:pt x="305" y="237"/>
                      <a:pt x="153" y="468"/>
                      <a:pt x="153" y="468"/>
                    </a:cubicBezTo>
                    <a:cubicBezTo>
                      <a:pt x="153" y="468"/>
                      <a:pt x="0" y="237"/>
                      <a:pt x="0" y="153"/>
                    </a:cubicBezTo>
                    <a:cubicBezTo>
                      <a:pt x="0" y="68"/>
                      <a:pt x="68" y="0"/>
                      <a:pt x="153" y="0"/>
                    </a:cubicBezTo>
                    <a:cubicBezTo>
                      <a:pt x="237" y="0"/>
                      <a:pt x="305" y="68"/>
                      <a:pt x="305" y="15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" name="Oval 6"/>
              <p:cNvSpPr>
                <a:spLocks noChangeArrowheads="1"/>
              </p:cNvSpPr>
              <p:nvPr/>
            </p:nvSpPr>
            <p:spPr bwMode="auto">
              <a:xfrm>
                <a:off x="8139123" y="1374509"/>
                <a:ext cx="912795" cy="914933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1731178" y="4064382"/>
              <a:ext cx="1005403" cy="584775"/>
            </a:xfrm>
            <a:prstGeom prst="rect">
              <a:avLst/>
            </a:prstGeom>
            <a:noFill/>
          </p:spPr>
          <p:txBody>
            <a:bodyPr wrap="none" rtlCol="0">
              <a:normAutofit fontScale="85000" lnSpcReduction="20000"/>
            </a:bodyPr>
            <a:lstStyle/>
            <a:p>
              <a:r>
                <a:rPr lang="zh-CN" altLang="en-US" sz="3200" b="1" dirty="0">
                  <a:solidFill>
                    <a:schemeClr val="accent2">
                      <a:lumMod val="50000"/>
                    </a:schemeClr>
                  </a:solidFill>
                </a:rPr>
                <a:t>北京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787151" y="4159031"/>
            <a:ext cx="1253828" cy="1919548"/>
            <a:chOff x="4464454" y="3645835"/>
            <a:chExt cx="1602048" cy="2452656"/>
          </a:xfrm>
        </p:grpSpPr>
        <p:grpSp>
          <p:nvGrpSpPr>
            <p:cNvPr id="56" name="组合 55"/>
            <p:cNvGrpSpPr/>
            <p:nvPr/>
          </p:nvGrpSpPr>
          <p:grpSpPr>
            <a:xfrm>
              <a:off x="4464454" y="3645835"/>
              <a:ext cx="1602048" cy="2452656"/>
              <a:chOff x="8018463" y="1254125"/>
              <a:chExt cx="1154112" cy="1766888"/>
            </a:xfrm>
          </p:grpSpPr>
          <p:sp>
            <p:nvSpPr>
              <p:cNvPr id="57" name="Freeform 5"/>
              <p:cNvSpPr>
                <a:spLocks/>
              </p:cNvSpPr>
              <p:nvPr/>
            </p:nvSpPr>
            <p:spPr bwMode="auto">
              <a:xfrm>
                <a:off x="8018463" y="1254125"/>
                <a:ext cx="1154112" cy="1766888"/>
              </a:xfrm>
              <a:custGeom>
                <a:avLst/>
                <a:gdLst>
                  <a:gd name="T0" fmla="*/ 305 w 305"/>
                  <a:gd name="T1" fmla="*/ 153 h 468"/>
                  <a:gd name="T2" fmla="*/ 153 w 305"/>
                  <a:gd name="T3" fmla="*/ 468 h 468"/>
                  <a:gd name="T4" fmla="*/ 0 w 305"/>
                  <a:gd name="T5" fmla="*/ 153 h 468"/>
                  <a:gd name="T6" fmla="*/ 153 w 305"/>
                  <a:gd name="T7" fmla="*/ 0 h 468"/>
                  <a:gd name="T8" fmla="*/ 305 w 305"/>
                  <a:gd name="T9" fmla="*/ 153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5" h="468">
                    <a:moveTo>
                      <a:pt x="305" y="153"/>
                    </a:moveTo>
                    <a:cubicBezTo>
                      <a:pt x="305" y="237"/>
                      <a:pt x="153" y="468"/>
                      <a:pt x="153" y="468"/>
                    </a:cubicBezTo>
                    <a:cubicBezTo>
                      <a:pt x="153" y="468"/>
                      <a:pt x="0" y="237"/>
                      <a:pt x="0" y="153"/>
                    </a:cubicBezTo>
                    <a:cubicBezTo>
                      <a:pt x="0" y="68"/>
                      <a:pt x="68" y="0"/>
                      <a:pt x="153" y="0"/>
                    </a:cubicBezTo>
                    <a:cubicBezTo>
                      <a:pt x="237" y="0"/>
                      <a:pt x="305" y="68"/>
                      <a:pt x="305" y="15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Oval 6"/>
              <p:cNvSpPr>
                <a:spLocks noChangeArrowheads="1"/>
              </p:cNvSpPr>
              <p:nvPr/>
            </p:nvSpPr>
            <p:spPr bwMode="auto">
              <a:xfrm>
                <a:off x="8139122" y="1374509"/>
                <a:ext cx="912795" cy="914933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1" name="文本框 40"/>
            <p:cNvSpPr txBox="1"/>
            <p:nvPr/>
          </p:nvSpPr>
          <p:spPr>
            <a:xfrm>
              <a:off x="4674544" y="4090367"/>
              <a:ext cx="1005402" cy="584775"/>
            </a:xfrm>
            <a:prstGeom prst="rect">
              <a:avLst/>
            </a:prstGeom>
            <a:noFill/>
          </p:spPr>
          <p:txBody>
            <a:bodyPr wrap="none" rtlCol="0">
              <a:normAutofit fontScale="92500" lnSpcReduction="20000"/>
            </a:bodyPr>
            <a:lstStyle/>
            <a:p>
              <a:r>
                <a:rPr lang="zh-CN" altLang="en-US" sz="3200" b="1" dirty="0">
                  <a:solidFill>
                    <a:schemeClr val="accent3">
                      <a:lumMod val="50000"/>
                    </a:schemeClr>
                  </a:solidFill>
                </a:rPr>
                <a:t>上海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 rot="20749010">
            <a:off x="4070100" y="3784008"/>
            <a:ext cx="1308100" cy="3449638"/>
            <a:chOff x="14418461" y="3817440"/>
            <a:chExt cx="1308100" cy="3449638"/>
          </a:xfrm>
        </p:grpSpPr>
        <p:sp>
          <p:nvSpPr>
            <p:cNvPr id="123" name="Rectangle 57"/>
            <p:cNvSpPr>
              <a:spLocks noChangeArrowheads="1"/>
            </p:cNvSpPr>
            <p:nvPr/>
          </p:nvSpPr>
          <p:spPr bwMode="auto">
            <a:xfrm>
              <a:off x="14953449" y="5304927"/>
              <a:ext cx="238125" cy="119063"/>
            </a:xfrm>
            <a:prstGeom prst="rect">
              <a:avLst/>
            </a:prstGeom>
            <a:solidFill>
              <a:srgbClr val="FFB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Rectangle 58"/>
            <p:cNvSpPr>
              <a:spLocks noChangeArrowheads="1"/>
            </p:cNvSpPr>
            <p:nvPr/>
          </p:nvSpPr>
          <p:spPr bwMode="auto">
            <a:xfrm>
              <a:off x="14953449" y="5541465"/>
              <a:ext cx="238125" cy="119063"/>
            </a:xfrm>
            <a:prstGeom prst="rect">
              <a:avLst/>
            </a:prstGeom>
            <a:solidFill>
              <a:srgbClr val="FFB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Rectangle 59"/>
            <p:cNvSpPr>
              <a:spLocks noChangeArrowheads="1"/>
            </p:cNvSpPr>
            <p:nvPr/>
          </p:nvSpPr>
          <p:spPr bwMode="auto">
            <a:xfrm>
              <a:off x="14953449" y="5781177"/>
              <a:ext cx="238125" cy="117475"/>
            </a:xfrm>
            <a:prstGeom prst="rect">
              <a:avLst/>
            </a:prstGeom>
            <a:solidFill>
              <a:srgbClr val="FFB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Rectangle 60"/>
            <p:cNvSpPr>
              <a:spLocks noChangeArrowheads="1"/>
            </p:cNvSpPr>
            <p:nvPr/>
          </p:nvSpPr>
          <p:spPr bwMode="auto">
            <a:xfrm>
              <a:off x="14953449" y="6017715"/>
              <a:ext cx="238125" cy="119063"/>
            </a:xfrm>
            <a:prstGeom prst="rect">
              <a:avLst/>
            </a:prstGeom>
            <a:solidFill>
              <a:srgbClr val="FFB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Rectangle 61"/>
            <p:cNvSpPr>
              <a:spLocks noChangeArrowheads="1"/>
            </p:cNvSpPr>
            <p:nvPr/>
          </p:nvSpPr>
          <p:spPr bwMode="auto">
            <a:xfrm>
              <a:off x="14953449" y="6911477"/>
              <a:ext cx="238125" cy="117475"/>
            </a:xfrm>
            <a:prstGeom prst="rect">
              <a:avLst/>
            </a:prstGeom>
            <a:solidFill>
              <a:srgbClr val="FFB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62"/>
            <p:cNvSpPr>
              <a:spLocks/>
            </p:cNvSpPr>
            <p:nvPr/>
          </p:nvSpPr>
          <p:spPr bwMode="auto">
            <a:xfrm>
              <a:off x="15015361" y="3817440"/>
              <a:ext cx="119063" cy="892175"/>
            </a:xfrm>
            <a:custGeom>
              <a:avLst/>
              <a:gdLst>
                <a:gd name="T0" fmla="*/ 35 w 71"/>
                <a:gd name="T1" fmla="*/ 0 h 530"/>
                <a:gd name="T2" fmla="*/ 0 w 71"/>
                <a:gd name="T3" fmla="*/ 36 h 530"/>
                <a:gd name="T4" fmla="*/ 0 w 71"/>
                <a:gd name="T5" fmla="*/ 530 h 530"/>
                <a:gd name="T6" fmla="*/ 71 w 71"/>
                <a:gd name="T7" fmla="*/ 530 h 530"/>
                <a:gd name="T8" fmla="*/ 71 w 71"/>
                <a:gd name="T9" fmla="*/ 36 h 530"/>
                <a:gd name="T10" fmla="*/ 35 w 71"/>
                <a:gd name="T11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530">
                  <a:moveTo>
                    <a:pt x="35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530"/>
                    <a:pt x="0" y="530"/>
                    <a:pt x="0" y="530"/>
                  </a:cubicBezTo>
                  <a:cubicBezTo>
                    <a:pt x="71" y="530"/>
                    <a:pt x="71" y="530"/>
                    <a:pt x="71" y="530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1" y="16"/>
                    <a:pt x="55" y="0"/>
                    <a:pt x="35" y="0"/>
                  </a:cubicBezTo>
                  <a:close/>
                </a:path>
              </a:pathLst>
            </a:custGeom>
            <a:solidFill>
              <a:srgbClr val="625D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Oval 63"/>
            <p:cNvSpPr>
              <a:spLocks noChangeArrowheads="1"/>
            </p:cNvSpPr>
            <p:nvPr/>
          </p:nvSpPr>
          <p:spPr bwMode="auto">
            <a:xfrm>
              <a:off x="14956624" y="4234952"/>
              <a:ext cx="236538" cy="236538"/>
            </a:xfrm>
            <a:prstGeom prst="ellipse">
              <a:avLst/>
            </a:prstGeom>
            <a:solidFill>
              <a:srgbClr val="736F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64"/>
            <p:cNvSpPr>
              <a:spLocks/>
            </p:cNvSpPr>
            <p:nvPr/>
          </p:nvSpPr>
          <p:spPr bwMode="auto">
            <a:xfrm>
              <a:off x="15132836" y="5125540"/>
              <a:ext cx="428625" cy="2106613"/>
            </a:xfrm>
            <a:custGeom>
              <a:avLst/>
              <a:gdLst>
                <a:gd name="T0" fmla="*/ 71 w 255"/>
                <a:gd name="T1" fmla="*/ 841 h 1251"/>
                <a:gd name="T2" fmla="*/ 71 w 255"/>
                <a:gd name="T3" fmla="*/ 0 h 1251"/>
                <a:gd name="T4" fmla="*/ 1 w 255"/>
                <a:gd name="T5" fmla="*/ 0 h 1251"/>
                <a:gd name="T6" fmla="*/ 1 w 255"/>
                <a:gd name="T7" fmla="*/ 845 h 1251"/>
                <a:gd name="T8" fmla="*/ 1 w 255"/>
                <a:gd name="T9" fmla="*/ 852 h 1251"/>
                <a:gd name="T10" fmla="*/ 1 w 255"/>
                <a:gd name="T11" fmla="*/ 1236 h 1251"/>
                <a:gd name="T12" fmla="*/ 71 w 255"/>
                <a:gd name="T13" fmla="*/ 1236 h 1251"/>
                <a:gd name="T14" fmla="*/ 71 w 255"/>
                <a:gd name="T15" fmla="*/ 1003 h 1251"/>
                <a:gd name="T16" fmla="*/ 192 w 255"/>
                <a:gd name="T17" fmla="*/ 1251 h 1251"/>
                <a:gd name="T18" fmla="*/ 255 w 255"/>
                <a:gd name="T19" fmla="*/ 1221 h 1251"/>
                <a:gd name="T20" fmla="*/ 71 w 255"/>
                <a:gd name="T21" fmla="*/ 841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5" h="1251">
                  <a:moveTo>
                    <a:pt x="71" y="841"/>
                  </a:moveTo>
                  <a:cubicBezTo>
                    <a:pt x="71" y="0"/>
                    <a:pt x="71" y="0"/>
                    <a:pt x="7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845"/>
                    <a:pt x="1" y="845"/>
                    <a:pt x="1" y="845"/>
                  </a:cubicBezTo>
                  <a:cubicBezTo>
                    <a:pt x="1" y="847"/>
                    <a:pt x="0" y="850"/>
                    <a:pt x="1" y="852"/>
                  </a:cubicBezTo>
                  <a:cubicBezTo>
                    <a:pt x="1" y="1236"/>
                    <a:pt x="1" y="1236"/>
                    <a:pt x="1" y="1236"/>
                  </a:cubicBezTo>
                  <a:cubicBezTo>
                    <a:pt x="71" y="1236"/>
                    <a:pt x="71" y="1236"/>
                    <a:pt x="71" y="1236"/>
                  </a:cubicBezTo>
                  <a:cubicBezTo>
                    <a:pt x="71" y="1003"/>
                    <a:pt x="71" y="1003"/>
                    <a:pt x="71" y="1003"/>
                  </a:cubicBezTo>
                  <a:cubicBezTo>
                    <a:pt x="192" y="1251"/>
                    <a:pt x="192" y="1251"/>
                    <a:pt x="192" y="1251"/>
                  </a:cubicBezTo>
                  <a:cubicBezTo>
                    <a:pt x="255" y="1221"/>
                    <a:pt x="255" y="1221"/>
                    <a:pt x="255" y="1221"/>
                  </a:cubicBezTo>
                  <a:lnTo>
                    <a:pt x="71" y="841"/>
                  </a:lnTo>
                  <a:close/>
                </a:path>
              </a:pathLst>
            </a:custGeom>
            <a:solidFill>
              <a:srgbClr val="FFD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Freeform 65"/>
            <p:cNvSpPr>
              <a:spLocks/>
            </p:cNvSpPr>
            <p:nvPr/>
          </p:nvSpPr>
          <p:spPr bwMode="auto">
            <a:xfrm>
              <a:off x="14585149" y="5125540"/>
              <a:ext cx="430213" cy="2106613"/>
            </a:xfrm>
            <a:custGeom>
              <a:avLst/>
              <a:gdLst>
                <a:gd name="T0" fmla="*/ 195 w 271"/>
                <a:gd name="T1" fmla="*/ 0 h 1327"/>
                <a:gd name="T2" fmla="*/ 195 w 271"/>
                <a:gd name="T3" fmla="*/ 889 h 1327"/>
                <a:gd name="T4" fmla="*/ 0 w 271"/>
                <a:gd name="T5" fmla="*/ 1295 h 1327"/>
                <a:gd name="T6" fmla="*/ 68 w 271"/>
                <a:gd name="T7" fmla="*/ 1327 h 1327"/>
                <a:gd name="T8" fmla="*/ 195 w 271"/>
                <a:gd name="T9" fmla="*/ 1062 h 1327"/>
                <a:gd name="T10" fmla="*/ 195 w 271"/>
                <a:gd name="T11" fmla="*/ 1311 h 1327"/>
                <a:gd name="T12" fmla="*/ 271 w 271"/>
                <a:gd name="T13" fmla="*/ 1311 h 1327"/>
                <a:gd name="T14" fmla="*/ 271 w 271"/>
                <a:gd name="T15" fmla="*/ 0 h 1327"/>
                <a:gd name="T16" fmla="*/ 195 w 271"/>
                <a:gd name="T17" fmla="*/ 0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1" h="1327">
                  <a:moveTo>
                    <a:pt x="195" y="0"/>
                  </a:moveTo>
                  <a:lnTo>
                    <a:pt x="195" y="889"/>
                  </a:lnTo>
                  <a:lnTo>
                    <a:pt x="0" y="1295"/>
                  </a:lnTo>
                  <a:lnTo>
                    <a:pt x="68" y="1327"/>
                  </a:lnTo>
                  <a:lnTo>
                    <a:pt x="195" y="1062"/>
                  </a:lnTo>
                  <a:lnTo>
                    <a:pt x="195" y="1311"/>
                  </a:lnTo>
                  <a:lnTo>
                    <a:pt x="271" y="1311"/>
                  </a:lnTo>
                  <a:lnTo>
                    <a:pt x="271" y="0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FFD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Freeform 66"/>
            <p:cNvSpPr>
              <a:spLocks/>
            </p:cNvSpPr>
            <p:nvPr/>
          </p:nvSpPr>
          <p:spPr bwMode="auto">
            <a:xfrm>
              <a:off x="14418461" y="7148015"/>
              <a:ext cx="1308100" cy="119063"/>
            </a:xfrm>
            <a:custGeom>
              <a:avLst/>
              <a:gdLst>
                <a:gd name="T0" fmla="*/ 742 w 777"/>
                <a:gd name="T1" fmla="*/ 70 h 70"/>
                <a:gd name="T2" fmla="*/ 36 w 777"/>
                <a:gd name="T3" fmla="*/ 70 h 70"/>
                <a:gd name="T4" fmla="*/ 0 w 777"/>
                <a:gd name="T5" fmla="*/ 35 h 70"/>
                <a:gd name="T6" fmla="*/ 36 w 777"/>
                <a:gd name="T7" fmla="*/ 0 h 70"/>
                <a:gd name="T8" fmla="*/ 742 w 777"/>
                <a:gd name="T9" fmla="*/ 0 h 70"/>
                <a:gd name="T10" fmla="*/ 777 w 777"/>
                <a:gd name="T11" fmla="*/ 35 h 70"/>
                <a:gd name="T12" fmla="*/ 742 w 777"/>
                <a:gd name="T13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7" h="70">
                  <a:moveTo>
                    <a:pt x="742" y="70"/>
                  </a:moveTo>
                  <a:cubicBezTo>
                    <a:pt x="36" y="70"/>
                    <a:pt x="36" y="70"/>
                    <a:pt x="36" y="70"/>
                  </a:cubicBezTo>
                  <a:cubicBezTo>
                    <a:pt x="16" y="70"/>
                    <a:pt x="0" y="55"/>
                    <a:pt x="0" y="35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742" y="0"/>
                    <a:pt x="742" y="0"/>
                    <a:pt x="742" y="0"/>
                  </a:cubicBezTo>
                  <a:cubicBezTo>
                    <a:pt x="761" y="0"/>
                    <a:pt x="777" y="16"/>
                    <a:pt x="777" y="35"/>
                  </a:cubicBezTo>
                  <a:cubicBezTo>
                    <a:pt x="777" y="55"/>
                    <a:pt x="761" y="70"/>
                    <a:pt x="742" y="70"/>
                  </a:cubicBezTo>
                  <a:close/>
                </a:path>
              </a:pathLst>
            </a:custGeom>
            <a:solidFill>
              <a:srgbClr val="CAC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Oval 67"/>
            <p:cNvSpPr>
              <a:spLocks noChangeArrowheads="1"/>
            </p:cNvSpPr>
            <p:nvPr/>
          </p:nvSpPr>
          <p:spPr bwMode="auto">
            <a:xfrm>
              <a:off x="14778824" y="6198690"/>
              <a:ext cx="590550" cy="592138"/>
            </a:xfrm>
            <a:prstGeom prst="ellipse">
              <a:avLst/>
            </a:prstGeom>
            <a:solidFill>
              <a:srgbClr val="736F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Oval 68"/>
            <p:cNvSpPr>
              <a:spLocks noChangeArrowheads="1"/>
            </p:cNvSpPr>
            <p:nvPr/>
          </p:nvSpPr>
          <p:spPr bwMode="auto">
            <a:xfrm>
              <a:off x="14778824" y="4652465"/>
              <a:ext cx="590550" cy="592138"/>
            </a:xfrm>
            <a:prstGeom prst="ellipse">
              <a:avLst/>
            </a:pr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5" name="Freeform 69"/>
            <p:cNvSpPr>
              <a:spLocks/>
            </p:cNvSpPr>
            <p:nvPr/>
          </p:nvSpPr>
          <p:spPr bwMode="auto">
            <a:xfrm>
              <a:off x="14802636" y="5066802"/>
              <a:ext cx="544513" cy="177800"/>
            </a:xfrm>
            <a:custGeom>
              <a:avLst/>
              <a:gdLst>
                <a:gd name="T0" fmla="*/ 0 w 323"/>
                <a:gd name="T1" fmla="*/ 0 h 106"/>
                <a:gd name="T2" fmla="*/ 161 w 323"/>
                <a:gd name="T3" fmla="*/ 106 h 106"/>
                <a:gd name="T4" fmla="*/ 323 w 323"/>
                <a:gd name="T5" fmla="*/ 0 h 106"/>
                <a:gd name="T6" fmla="*/ 0 w 323"/>
                <a:gd name="T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" h="106">
                  <a:moveTo>
                    <a:pt x="0" y="0"/>
                  </a:moveTo>
                  <a:cubicBezTo>
                    <a:pt x="27" y="62"/>
                    <a:pt x="89" y="106"/>
                    <a:pt x="161" y="106"/>
                  </a:cubicBezTo>
                  <a:cubicBezTo>
                    <a:pt x="234" y="106"/>
                    <a:pt x="296" y="62"/>
                    <a:pt x="3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36F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6" name="Freeform 70"/>
            <p:cNvSpPr>
              <a:spLocks/>
            </p:cNvSpPr>
            <p:nvPr/>
          </p:nvSpPr>
          <p:spPr bwMode="auto">
            <a:xfrm>
              <a:off x="14778824" y="6403477"/>
              <a:ext cx="590550" cy="179388"/>
            </a:xfrm>
            <a:custGeom>
              <a:avLst/>
              <a:gdLst>
                <a:gd name="T0" fmla="*/ 0 w 351"/>
                <a:gd name="T1" fmla="*/ 54 h 106"/>
                <a:gd name="T2" fmla="*/ 8 w 351"/>
                <a:gd name="T3" fmla="*/ 106 h 106"/>
                <a:gd name="T4" fmla="*/ 343 w 351"/>
                <a:gd name="T5" fmla="*/ 106 h 106"/>
                <a:gd name="T6" fmla="*/ 351 w 351"/>
                <a:gd name="T7" fmla="*/ 54 h 106"/>
                <a:gd name="T8" fmla="*/ 342 w 351"/>
                <a:gd name="T9" fmla="*/ 0 h 106"/>
                <a:gd name="T10" fmla="*/ 9 w 351"/>
                <a:gd name="T11" fmla="*/ 0 h 106"/>
                <a:gd name="T12" fmla="*/ 0 w 351"/>
                <a:gd name="T13" fmla="*/ 5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1" h="106">
                  <a:moveTo>
                    <a:pt x="0" y="54"/>
                  </a:moveTo>
                  <a:cubicBezTo>
                    <a:pt x="0" y="72"/>
                    <a:pt x="3" y="90"/>
                    <a:pt x="8" y="106"/>
                  </a:cubicBezTo>
                  <a:cubicBezTo>
                    <a:pt x="343" y="106"/>
                    <a:pt x="343" y="106"/>
                    <a:pt x="343" y="106"/>
                  </a:cubicBezTo>
                  <a:cubicBezTo>
                    <a:pt x="348" y="90"/>
                    <a:pt x="351" y="72"/>
                    <a:pt x="351" y="54"/>
                  </a:cubicBezTo>
                  <a:cubicBezTo>
                    <a:pt x="351" y="35"/>
                    <a:pt x="348" y="17"/>
                    <a:pt x="34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3" y="17"/>
                    <a:pt x="0" y="35"/>
                    <a:pt x="0" y="54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 rot="1336015">
            <a:off x="715045" y="4176005"/>
            <a:ext cx="2224763" cy="1382713"/>
            <a:chOff x="15610674" y="3249115"/>
            <a:chExt cx="3468688" cy="2155825"/>
          </a:xfrm>
        </p:grpSpPr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17145786" y="3985715"/>
              <a:ext cx="420688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2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北京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"/>
            <p:cNvSpPr>
              <a:spLocks noChangeArrowheads="1"/>
            </p:cNvSpPr>
            <p:nvPr/>
          </p:nvSpPr>
          <p:spPr bwMode="auto">
            <a:xfrm>
              <a:off x="16317111" y="4330202"/>
              <a:ext cx="344488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2"/>
            <p:cNvSpPr>
              <a:spLocks noChangeArrowheads="1"/>
            </p:cNvSpPr>
            <p:nvPr/>
          </p:nvSpPr>
          <p:spPr bwMode="auto">
            <a:xfrm>
              <a:off x="16520311" y="4330202"/>
              <a:ext cx="338138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O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3"/>
            <p:cNvSpPr>
              <a:spLocks noChangeArrowheads="1"/>
            </p:cNvSpPr>
            <p:nvPr/>
          </p:nvSpPr>
          <p:spPr bwMode="auto">
            <a:xfrm>
              <a:off x="16707636" y="4330202"/>
              <a:ext cx="809625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.1 双拼饭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4"/>
            <p:cNvSpPr>
              <a:spLocks noChangeArrowheads="1"/>
            </p:cNvSpPr>
            <p:nvPr/>
          </p:nvSpPr>
          <p:spPr bwMode="auto">
            <a:xfrm>
              <a:off x="16317111" y="4617540"/>
              <a:ext cx="344488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15"/>
            <p:cNvSpPr>
              <a:spLocks noChangeArrowheads="1"/>
            </p:cNvSpPr>
            <p:nvPr/>
          </p:nvSpPr>
          <p:spPr bwMode="auto">
            <a:xfrm>
              <a:off x="16520311" y="4617540"/>
              <a:ext cx="338138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O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16"/>
            <p:cNvSpPr>
              <a:spLocks noChangeArrowheads="1"/>
            </p:cNvSpPr>
            <p:nvPr/>
          </p:nvSpPr>
          <p:spPr bwMode="auto">
            <a:xfrm>
              <a:off x="16707636" y="4617540"/>
              <a:ext cx="809625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.2 地三鲜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17"/>
            <p:cNvSpPr>
              <a:spLocks noChangeArrowheads="1"/>
            </p:cNvSpPr>
            <p:nvPr/>
          </p:nvSpPr>
          <p:spPr bwMode="auto">
            <a:xfrm>
              <a:off x="16317111" y="4904877"/>
              <a:ext cx="344488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18"/>
            <p:cNvSpPr>
              <a:spLocks noChangeArrowheads="1"/>
            </p:cNvSpPr>
            <p:nvPr/>
          </p:nvSpPr>
          <p:spPr bwMode="auto">
            <a:xfrm>
              <a:off x="16520311" y="4904877"/>
              <a:ext cx="338138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O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19"/>
            <p:cNvSpPr>
              <a:spLocks noChangeArrowheads="1"/>
            </p:cNvSpPr>
            <p:nvPr/>
          </p:nvSpPr>
          <p:spPr bwMode="auto">
            <a:xfrm>
              <a:off x="16707636" y="4904877"/>
              <a:ext cx="809625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.3 土豆粉</a:t>
              </a:r>
              <a:endParaRPr kumimoji="0" lang="zh-CN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Rectangle 71"/>
            <p:cNvSpPr>
              <a:spLocks noChangeArrowheads="1"/>
            </p:cNvSpPr>
            <p:nvPr/>
          </p:nvSpPr>
          <p:spPr bwMode="auto">
            <a:xfrm>
              <a:off x="15866261" y="4788990"/>
              <a:ext cx="2957513" cy="554038"/>
            </a:xfrm>
            <a:prstGeom prst="rect">
              <a:avLst/>
            </a:prstGeom>
            <a:solidFill>
              <a:srgbClr val="C8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Rectangle 72"/>
            <p:cNvSpPr>
              <a:spLocks noChangeArrowheads="1"/>
            </p:cNvSpPr>
            <p:nvPr/>
          </p:nvSpPr>
          <p:spPr bwMode="auto">
            <a:xfrm>
              <a:off x="15866261" y="5158877"/>
              <a:ext cx="2957513" cy="184150"/>
            </a:xfrm>
            <a:prstGeom prst="rect">
              <a:avLst/>
            </a:prstGeom>
            <a:solidFill>
              <a:srgbClr val="FFB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73"/>
            <p:cNvSpPr>
              <a:spLocks/>
            </p:cNvSpPr>
            <p:nvPr/>
          </p:nvSpPr>
          <p:spPr bwMode="auto">
            <a:xfrm>
              <a:off x="15805936" y="4542927"/>
              <a:ext cx="3078163" cy="431800"/>
            </a:xfrm>
            <a:custGeom>
              <a:avLst/>
              <a:gdLst>
                <a:gd name="T0" fmla="*/ 0 w 1828"/>
                <a:gd name="T1" fmla="*/ 0 h 256"/>
                <a:gd name="T2" fmla="*/ 0 w 1828"/>
                <a:gd name="T3" fmla="*/ 256 h 256"/>
                <a:gd name="T4" fmla="*/ 36 w 1828"/>
                <a:gd name="T5" fmla="*/ 256 h 256"/>
                <a:gd name="T6" fmla="*/ 84 w 1828"/>
                <a:gd name="T7" fmla="*/ 209 h 256"/>
                <a:gd name="T8" fmla="*/ 135 w 1828"/>
                <a:gd name="T9" fmla="*/ 209 h 256"/>
                <a:gd name="T10" fmla="*/ 183 w 1828"/>
                <a:gd name="T11" fmla="*/ 256 h 256"/>
                <a:gd name="T12" fmla="*/ 251 w 1828"/>
                <a:gd name="T13" fmla="*/ 201 h 256"/>
                <a:gd name="T14" fmla="*/ 297 w 1828"/>
                <a:gd name="T15" fmla="*/ 201 h 256"/>
                <a:gd name="T16" fmla="*/ 365 w 1828"/>
                <a:gd name="T17" fmla="*/ 256 h 256"/>
                <a:gd name="T18" fmla="*/ 434 w 1828"/>
                <a:gd name="T19" fmla="*/ 201 h 256"/>
                <a:gd name="T20" fmla="*/ 480 w 1828"/>
                <a:gd name="T21" fmla="*/ 201 h 256"/>
                <a:gd name="T22" fmla="*/ 548 w 1828"/>
                <a:gd name="T23" fmla="*/ 256 h 256"/>
                <a:gd name="T24" fmla="*/ 638 w 1828"/>
                <a:gd name="T25" fmla="*/ 196 h 256"/>
                <a:gd name="T26" fmla="*/ 678 w 1828"/>
                <a:gd name="T27" fmla="*/ 196 h 256"/>
                <a:gd name="T28" fmla="*/ 768 w 1828"/>
                <a:gd name="T29" fmla="*/ 256 h 256"/>
                <a:gd name="T30" fmla="*/ 859 w 1828"/>
                <a:gd name="T31" fmla="*/ 195 h 256"/>
                <a:gd name="T32" fmla="*/ 900 w 1828"/>
                <a:gd name="T33" fmla="*/ 183 h 256"/>
                <a:gd name="T34" fmla="*/ 928 w 1828"/>
                <a:gd name="T35" fmla="*/ 183 h 256"/>
                <a:gd name="T36" fmla="*/ 969 w 1828"/>
                <a:gd name="T37" fmla="*/ 195 h 256"/>
                <a:gd name="T38" fmla="*/ 1060 w 1828"/>
                <a:gd name="T39" fmla="*/ 256 h 256"/>
                <a:gd name="T40" fmla="*/ 1150 w 1828"/>
                <a:gd name="T41" fmla="*/ 196 h 256"/>
                <a:gd name="T42" fmla="*/ 1190 w 1828"/>
                <a:gd name="T43" fmla="*/ 196 h 256"/>
                <a:gd name="T44" fmla="*/ 1280 w 1828"/>
                <a:gd name="T45" fmla="*/ 256 h 256"/>
                <a:gd name="T46" fmla="*/ 1348 w 1828"/>
                <a:gd name="T47" fmla="*/ 201 h 256"/>
                <a:gd name="T48" fmla="*/ 1394 w 1828"/>
                <a:gd name="T49" fmla="*/ 201 h 256"/>
                <a:gd name="T50" fmla="*/ 1463 w 1828"/>
                <a:gd name="T51" fmla="*/ 256 h 256"/>
                <a:gd name="T52" fmla="*/ 1531 w 1828"/>
                <a:gd name="T53" fmla="*/ 201 h 256"/>
                <a:gd name="T54" fmla="*/ 1577 w 1828"/>
                <a:gd name="T55" fmla="*/ 201 h 256"/>
                <a:gd name="T56" fmla="*/ 1645 w 1828"/>
                <a:gd name="T57" fmla="*/ 256 h 256"/>
                <a:gd name="T58" fmla="*/ 1693 w 1828"/>
                <a:gd name="T59" fmla="*/ 209 h 256"/>
                <a:gd name="T60" fmla="*/ 1744 w 1828"/>
                <a:gd name="T61" fmla="*/ 209 h 256"/>
                <a:gd name="T62" fmla="*/ 1792 w 1828"/>
                <a:gd name="T63" fmla="*/ 256 h 256"/>
                <a:gd name="T64" fmla="*/ 1828 w 1828"/>
                <a:gd name="T65" fmla="*/ 256 h 256"/>
                <a:gd name="T66" fmla="*/ 1828 w 1828"/>
                <a:gd name="T67" fmla="*/ 0 h 256"/>
                <a:gd name="T68" fmla="*/ 0 w 1828"/>
                <a:gd name="T6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8" h="256">
                  <a:moveTo>
                    <a:pt x="0" y="0"/>
                  </a:moveTo>
                  <a:cubicBezTo>
                    <a:pt x="0" y="256"/>
                    <a:pt x="0" y="256"/>
                    <a:pt x="0" y="256"/>
                  </a:cubicBezTo>
                  <a:cubicBezTo>
                    <a:pt x="36" y="256"/>
                    <a:pt x="36" y="256"/>
                    <a:pt x="36" y="256"/>
                  </a:cubicBezTo>
                  <a:cubicBezTo>
                    <a:pt x="84" y="209"/>
                    <a:pt x="84" y="209"/>
                    <a:pt x="84" y="209"/>
                  </a:cubicBezTo>
                  <a:cubicBezTo>
                    <a:pt x="98" y="194"/>
                    <a:pt x="121" y="194"/>
                    <a:pt x="135" y="209"/>
                  </a:cubicBezTo>
                  <a:cubicBezTo>
                    <a:pt x="183" y="256"/>
                    <a:pt x="183" y="256"/>
                    <a:pt x="183" y="256"/>
                  </a:cubicBezTo>
                  <a:cubicBezTo>
                    <a:pt x="251" y="201"/>
                    <a:pt x="251" y="201"/>
                    <a:pt x="251" y="201"/>
                  </a:cubicBezTo>
                  <a:cubicBezTo>
                    <a:pt x="265" y="190"/>
                    <a:pt x="284" y="190"/>
                    <a:pt x="297" y="201"/>
                  </a:cubicBezTo>
                  <a:cubicBezTo>
                    <a:pt x="365" y="256"/>
                    <a:pt x="365" y="256"/>
                    <a:pt x="365" y="256"/>
                  </a:cubicBezTo>
                  <a:cubicBezTo>
                    <a:pt x="434" y="201"/>
                    <a:pt x="434" y="201"/>
                    <a:pt x="434" y="201"/>
                  </a:cubicBezTo>
                  <a:cubicBezTo>
                    <a:pt x="447" y="190"/>
                    <a:pt x="466" y="190"/>
                    <a:pt x="480" y="201"/>
                  </a:cubicBezTo>
                  <a:cubicBezTo>
                    <a:pt x="548" y="256"/>
                    <a:pt x="548" y="256"/>
                    <a:pt x="548" y="256"/>
                  </a:cubicBezTo>
                  <a:cubicBezTo>
                    <a:pt x="638" y="196"/>
                    <a:pt x="638" y="196"/>
                    <a:pt x="638" y="196"/>
                  </a:cubicBezTo>
                  <a:cubicBezTo>
                    <a:pt x="650" y="188"/>
                    <a:pt x="666" y="188"/>
                    <a:pt x="678" y="196"/>
                  </a:cubicBezTo>
                  <a:cubicBezTo>
                    <a:pt x="768" y="256"/>
                    <a:pt x="768" y="256"/>
                    <a:pt x="768" y="256"/>
                  </a:cubicBezTo>
                  <a:cubicBezTo>
                    <a:pt x="859" y="195"/>
                    <a:pt x="859" y="195"/>
                    <a:pt x="859" y="195"/>
                  </a:cubicBezTo>
                  <a:cubicBezTo>
                    <a:pt x="871" y="187"/>
                    <a:pt x="885" y="183"/>
                    <a:pt x="900" y="183"/>
                  </a:cubicBezTo>
                  <a:cubicBezTo>
                    <a:pt x="928" y="183"/>
                    <a:pt x="928" y="183"/>
                    <a:pt x="928" y="183"/>
                  </a:cubicBezTo>
                  <a:cubicBezTo>
                    <a:pt x="943" y="183"/>
                    <a:pt x="957" y="187"/>
                    <a:pt x="969" y="195"/>
                  </a:cubicBezTo>
                  <a:cubicBezTo>
                    <a:pt x="1060" y="256"/>
                    <a:pt x="1060" y="256"/>
                    <a:pt x="1060" y="256"/>
                  </a:cubicBezTo>
                  <a:cubicBezTo>
                    <a:pt x="1150" y="196"/>
                    <a:pt x="1150" y="196"/>
                    <a:pt x="1150" y="196"/>
                  </a:cubicBezTo>
                  <a:cubicBezTo>
                    <a:pt x="1162" y="188"/>
                    <a:pt x="1178" y="188"/>
                    <a:pt x="1190" y="196"/>
                  </a:cubicBezTo>
                  <a:cubicBezTo>
                    <a:pt x="1280" y="256"/>
                    <a:pt x="1280" y="256"/>
                    <a:pt x="1280" y="256"/>
                  </a:cubicBezTo>
                  <a:cubicBezTo>
                    <a:pt x="1348" y="201"/>
                    <a:pt x="1348" y="201"/>
                    <a:pt x="1348" y="201"/>
                  </a:cubicBezTo>
                  <a:cubicBezTo>
                    <a:pt x="1362" y="190"/>
                    <a:pt x="1381" y="190"/>
                    <a:pt x="1394" y="201"/>
                  </a:cubicBezTo>
                  <a:cubicBezTo>
                    <a:pt x="1463" y="256"/>
                    <a:pt x="1463" y="256"/>
                    <a:pt x="1463" y="256"/>
                  </a:cubicBezTo>
                  <a:cubicBezTo>
                    <a:pt x="1531" y="201"/>
                    <a:pt x="1531" y="201"/>
                    <a:pt x="1531" y="201"/>
                  </a:cubicBezTo>
                  <a:cubicBezTo>
                    <a:pt x="1544" y="190"/>
                    <a:pt x="1563" y="190"/>
                    <a:pt x="1577" y="201"/>
                  </a:cubicBezTo>
                  <a:cubicBezTo>
                    <a:pt x="1645" y="256"/>
                    <a:pt x="1645" y="256"/>
                    <a:pt x="1645" y="256"/>
                  </a:cubicBezTo>
                  <a:cubicBezTo>
                    <a:pt x="1693" y="209"/>
                    <a:pt x="1693" y="209"/>
                    <a:pt x="1693" y="209"/>
                  </a:cubicBezTo>
                  <a:cubicBezTo>
                    <a:pt x="1707" y="194"/>
                    <a:pt x="1730" y="194"/>
                    <a:pt x="1744" y="209"/>
                  </a:cubicBezTo>
                  <a:cubicBezTo>
                    <a:pt x="1792" y="256"/>
                    <a:pt x="1792" y="256"/>
                    <a:pt x="1792" y="256"/>
                  </a:cubicBezTo>
                  <a:cubicBezTo>
                    <a:pt x="1828" y="256"/>
                    <a:pt x="1828" y="256"/>
                    <a:pt x="1828" y="256"/>
                  </a:cubicBezTo>
                  <a:cubicBezTo>
                    <a:pt x="1828" y="0"/>
                    <a:pt x="1828" y="0"/>
                    <a:pt x="1828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0B4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Rectangle 74"/>
            <p:cNvSpPr>
              <a:spLocks noChangeArrowheads="1"/>
            </p:cNvSpPr>
            <p:nvPr/>
          </p:nvSpPr>
          <p:spPr bwMode="auto">
            <a:xfrm>
              <a:off x="16174236" y="3988890"/>
              <a:ext cx="2341563" cy="368300"/>
            </a:xfrm>
            <a:prstGeom prst="rect">
              <a:avLst/>
            </a:prstGeom>
            <a:solidFill>
              <a:srgbClr val="50B4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Rectangle 75"/>
            <p:cNvSpPr>
              <a:spLocks noChangeArrowheads="1"/>
            </p:cNvSpPr>
            <p:nvPr/>
          </p:nvSpPr>
          <p:spPr bwMode="auto">
            <a:xfrm>
              <a:off x="16174236" y="3988890"/>
              <a:ext cx="2341563" cy="185738"/>
            </a:xfrm>
            <a:prstGeom prst="rect">
              <a:avLst/>
            </a:prstGeom>
            <a:solidFill>
              <a:srgbClr val="37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Rectangle 76"/>
            <p:cNvSpPr>
              <a:spLocks noChangeArrowheads="1"/>
            </p:cNvSpPr>
            <p:nvPr/>
          </p:nvSpPr>
          <p:spPr bwMode="auto">
            <a:xfrm>
              <a:off x="15805936" y="4542927"/>
              <a:ext cx="3078163" cy="185738"/>
            </a:xfrm>
            <a:prstGeom prst="rect">
              <a:avLst/>
            </a:prstGeom>
            <a:solidFill>
              <a:srgbClr val="37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Freeform 77"/>
            <p:cNvSpPr>
              <a:spLocks/>
            </p:cNvSpPr>
            <p:nvPr/>
          </p:nvSpPr>
          <p:spPr bwMode="auto">
            <a:xfrm>
              <a:off x="16606036" y="3249115"/>
              <a:ext cx="122238" cy="246063"/>
            </a:xfrm>
            <a:custGeom>
              <a:avLst/>
              <a:gdLst>
                <a:gd name="T0" fmla="*/ 37 w 73"/>
                <a:gd name="T1" fmla="*/ 0 h 146"/>
                <a:gd name="T2" fmla="*/ 0 w 73"/>
                <a:gd name="T3" fmla="*/ 37 h 146"/>
                <a:gd name="T4" fmla="*/ 0 w 73"/>
                <a:gd name="T5" fmla="*/ 146 h 146"/>
                <a:gd name="T6" fmla="*/ 73 w 73"/>
                <a:gd name="T7" fmla="*/ 146 h 146"/>
                <a:gd name="T8" fmla="*/ 73 w 73"/>
                <a:gd name="T9" fmla="*/ 37 h 146"/>
                <a:gd name="T10" fmla="*/ 37 w 73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146">
                  <a:moveTo>
                    <a:pt x="37" y="0"/>
                  </a:moveTo>
                  <a:cubicBezTo>
                    <a:pt x="17" y="0"/>
                    <a:pt x="0" y="16"/>
                    <a:pt x="0" y="37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73" y="146"/>
                    <a:pt x="73" y="146"/>
                    <a:pt x="73" y="146"/>
                  </a:cubicBezTo>
                  <a:cubicBezTo>
                    <a:pt x="73" y="37"/>
                    <a:pt x="73" y="37"/>
                    <a:pt x="73" y="37"/>
                  </a:cubicBezTo>
                  <a:cubicBezTo>
                    <a:pt x="73" y="16"/>
                    <a:pt x="57" y="0"/>
                    <a:pt x="37" y="0"/>
                  </a:cubicBezTo>
                  <a:close/>
                </a:path>
              </a:pathLst>
            </a:custGeom>
            <a:solidFill>
              <a:srgbClr val="FFB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78"/>
            <p:cNvSpPr>
              <a:spLocks/>
            </p:cNvSpPr>
            <p:nvPr/>
          </p:nvSpPr>
          <p:spPr bwMode="auto">
            <a:xfrm>
              <a:off x="17961761" y="3249115"/>
              <a:ext cx="122238" cy="246063"/>
            </a:xfrm>
            <a:custGeom>
              <a:avLst/>
              <a:gdLst>
                <a:gd name="T0" fmla="*/ 36 w 73"/>
                <a:gd name="T1" fmla="*/ 0 h 146"/>
                <a:gd name="T2" fmla="*/ 0 w 73"/>
                <a:gd name="T3" fmla="*/ 37 h 146"/>
                <a:gd name="T4" fmla="*/ 0 w 73"/>
                <a:gd name="T5" fmla="*/ 146 h 146"/>
                <a:gd name="T6" fmla="*/ 73 w 73"/>
                <a:gd name="T7" fmla="*/ 146 h 146"/>
                <a:gd name="T8" fmla="*/ 73 w 73"/>
                <a:gd name="T9" fmla="*/ 37 h 146"/>
                <a:gd name="T10" fmla="*/ 36 w 73"/>
                <a:gd name="T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146">
                  <a:moveTo>
                    <a:pt x="36" y="0"/>
                  </a:moveTo>
                  <a:cubicBezTo>
                    <a:pt x="16" y="0"/>
                    <a:pt x="0" y="16"/>
                    <a:pt x="0" y="37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73" y="146"/>
                    <a:pt x="73" y="146"/>
                    <a:pt x="73" y="146"/>
                  </a:cubicBezTo>
                  <a:cubicBezTo>
                    <a:pt x="73" y="37"/>
                    <a:pt x="73" y="37"/>
                    <a:pt x="73" y="37"/>
                  </a:cubicBezTo>
                  <a:cubicBezTo>
                    <a:pt x="73" y="16"/>
                    <a:pt x="56" y="0"/>
                    <a:pt x="36" y="0"/>
                  </a:cubicBezTo>
                  <a:close/>
                </a:path>
              </a:pathLst>
            </a:custGeom>
            <a:solidFill>
              <a:srgbClr val="FFB4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Freeform 79"/>
            <p:cNvSpPr>
              <a:spLocks/>
            </p:cNvSpPr>
            <p:nvPr/>
          </p:nvSpPr>
          <p:spPr bwMode="auto">
            <a:xfrm>
              <a:off x="18760274" y="4850902"/>
              <a:ext cx="123825" cy="492125"/>
            </a:xfrm>
            <a:custGeom>
              <a:avLst/>
              <a:gdLst>
                <a:gd name="T0" fmla="*/ 37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7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7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7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Freeform 80"/>
            <p:cNvSpPr>
              <a:spLocks/>
            </p:cNvSpPr>
            <p:nvPr/>
          </p:nvSpPr>
          <p:spPr bwMode="auto">
            <a:xfrm>
              <a:off x="15805936" y="4850902"/>
              <a:ext cx="123825" cy="492125"/>
            </a:xfrm>
            <a:custGeom>
              <a:avLst/>
              <a:gdLst>
                <a:gd name="T0" fmla="*/ 36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6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6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6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Freeform 81"/>
            <p:cNvSpPr>
              <a:spLocks/>
            </p:cNvSpPr>
            <p:nvPr/>
          </p:nvSpPr>
          <p:spPr bwMode="auto">
            <a:xfrm>
              <a:off x="15610674" y="4296865"/>
              <a:ext cx="3468688" cy="307975"/>
            </a:xfrm>
            <a:custGeom>
              <a:avLst/>
              <a:gdLst>
                <a:gd name="T0" fmla="*/ 1725 w 2060"/>
                <a:gd name="T1" fmla="*/ 0 h 183"/>
                <a:gd name="T2" fmla="*/ 335 w 2060"/>
                <a:gd name="T3" fmla="*/ 0 h 183"/>
                <a:gd name="T4" fmla="*/ 22 w 2060"/>
                <a:gd name="T5" fmla="*/ 97 h 183"/>
                <a:gd name="T6" fmla="*/ 10 w 2060"/>
                <a:gd name="T7" fmla="*/ 116 h 183"/>
                <a:gd name="T8" fmla="*/ 189 w 2060"/>
                <a:gd name="T9" fmla="*/ 183 h 183"/>
                <a:gd name="T10" fmla="*/ 1871 w 2060"/>
                <a:gd name="T11" fmla="*/ 183 h 183"/>
                <a:gd name="T12" fmla="*/ 2050 w 2060"/>
                <a:gd name="T13" fmla="*/ 116 h 183"/>
                <a:gd name="T14" fmla="*/ 2038 w 2060"/>
                <a:gd name="T15" fmla="*/ 97 h 183"/>
                <a:gd name="T16" fmla="*/ 1725 w 2060"/>
                <a:gd name="T17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60" h="183">
                  <a:moveTo>
                    <a:pt x="1725" y="0"/>
                  </a:moveTo>
                  <a:cubicBezTo>
                    <a:pt x="335" y="0"/>
                    <a:pt x="335" y="0"/>
                    <a:pt x="335" y="0"/>
                  </a:cubicBezTo>
                  <a:cubicBezTo>
                    <a:pt x="335" y="0"/>
                    <a:pt x="186" y="149"/>
                    <a:pt x="22" y="97"/>
                  </a:cubicBezTo>
                  <a:cubicBezTo>
                    <a:pt x="10" y="93"/>
                    <a:pt x="0" y="108"/>
                    <a:pt x="10" y="116"/>
                  </a:cubicBezTo>
                  <a:cubicBezTo>
                    <a:pt x="46" y="147"/>
                    <a:pt x="105" y="183"/>
                    <a:pt x="189" y="183"/>
                  </a:cubicBezTo>
                  <a:cubicBezTo>
                    <a:pt x="652" y="183"/>
                    <a:pt x="1408" y="183"/>
                    <a:pt x="1871" y="183"/>
                  </a:cubicBezTo>
                  <a:cubicBezTo>
                    <a:pt x="1955" y="183"/>
                    <a:pt x="2014" y="147"/>
                    <a:pt x="2050" y="116"/>
                  </a:cubicBezTo>
                  <a:cubicBezTo>
                    <a:pt x="2060" y="108"/>
                    <a:pt x="2050" y="93"/>
                    <a:pt x="2038" y="97"/>
                  </a:cubicBezTo>
                  <a:cubicBezTo>
                    <a:pt x="1874" y="149"/>
                    <a:pt x="1725" y="0"/>
                    <a:pt x="1725" y="0"/>
                  </a:cubicBezTo>
                  <a:close/>
                </a:path>
              </a:pathLst>
            </a:custGeom>
            <a:solidFill>
              <a:srgbClr val="FFCF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Freeform 82"/>
            <p:cNvSpPr>
              <a:spLocks/>
            </p:cNvSpPr>
            <p:nvPr/>
          </p:nvSpPr>
          <p:spPr bwMode="auto">
            <a:xfrm>
              <a:off x="17221986" y="4049215"/>
              <a:ext cx="246063" cy="307975"/>
            </a:xfrm>
            <a:custGeom>
              <a:avLst/>
              <a:gdLst>
                <a:gd name="T0" fmla="*/ 0 w 146"/>
                <a:gd name="T1" fmla="*/ 0 h 183"/>
                <a:gd name="T2" fmla="*/ 0 w 146"/>
                <a:gd name="T3" fmla="*/ 147 h 183"/>
                <a:gd name="T4" fmla="*/ 36 w 146"/>
                <a:gd name="T5" fmla="*/ 183 h 183"/>
                <a:gd name="T6" fmla="*/ 110 w 146"/>
                <a:gd name="T7" fmla="*/ 183 h 183"/>
                <a:gd name="T8" fmla="*/ 146 w 146"/>
                <a:gd name="T9" fmla="*/ 147 h 183"/>
                <a:gd name="T10" fmla="*/ 146 w 146"/>
                <a:gd name="T11" fmla="*/ 0 h 183"/>
                <a:gd name="T12" fmla="*/ 0 w 146"/>
                <a:gd name="T13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183">
                  <a:moveTo>
                    <a:pt x="0" y="0"/>
                  </a:moveTo>
                  <a:cubicBezTo>
                    <a:pt x="0" y="147"/>
                    <a:pt x="0" y="147"/>
                    <a:pt x="0" y="147"/>
                  </a:cubicBezTo>
                  <a:cubicBezTo>
                    <a:pt x="0" y="167"/>
                    <a:pt x="16" y="183"/>
                    <a:pt x="36" y="183"/>
                  </a:cubicBezTo>
                  <a:cubicBezTo>
                    <a:pt x="110" y="183"/>
                    <a:pt x="110" y="183"/>
                    <a:pt x="110" y="183"/>
                  </a:cubicBezTo>
                  <a:cubicBezTo>
                    <a:pt x="130" y="183"/>
                    <a:pt x="146" y="167"/>
                    <a:pt x="146" y="147"/>
                  </a:cubicBezTo>
                  <a:cubicBezTo>
                    <a:pt x="146" y="0"/>
                    <a:pt x="146" y="0"/>
                    <a:pt x="14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091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9" name="Freeform 83"/>
            <p:cNvSpPr>
              <a:spLocks/>
            </p:cNvSpPr>
            <p:nvPr/>
          </p:nvSpPr>
          <p:spPr bwMode="auto">
            <a:xfrm>
              <a:off x="15853561" y="3434852"/>
              <a:ext cx="2982913" cy="614363"/>
            </a:xfrm>
            <a:custGeom>
              <a:avLst/>
              <a:gdLst>
                <a:gd name="T0" fmla="*/ 1334 w 1772"/>
                <a:gd name="T1" fmla="*/ 20 h 365"/>
                <a:gd name="T2" fmla="*/ 1755 w 1772"/>
                <a:gd name="T3" fmla="*/ 285 h 365"/>
                <a:gd name="T4" fmla="*/ 1758 w 1772"/>
                <a:gd name="T5" fmla="*/ 314 h 365"/>
                <a:gd name="T6" fmla="*/ 1508 w 1772"/>
                <a:gd name="T7" fmla="*/ 365 h 365"/>
                <a:gd name="T8" fmla="*/ 264 w 1772"/>
                <a:gd name="T9" fmla="*/ 365 h 365"/>
                <a:gd name="T10" fmla="*/ 14 w 1772"/>
                <a:gd name="T11" fmla="*/ 314 h 365"/>
                <a:gd name="T12" fmla="*/ 17 w 1772"/>
                <a:gd name="T13" fmla="*/ 285 h 365"/>
                <a:gd name="T14" fmla="*/ 438 w 1772"/>
                <a:gd name="T15" fmla="*/ 20 h 365"/>
                <a:gd name="T16" fmla="*/ 470 w 1772"/>
                <a:gd name="T17" fmla="*/ 0 h 365"/>
                <a:gd name="T18" fmla="*/ 1302 w 1772"/>
                <a:gd name="T19" fmla="*/ 0 h 365"/>
                <a:gd name="T20" fmla="*/ 1334 w 1772"/>
                <a:gd name="T21" fmla="*/ 2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72" h="365">
                  <a:moveTo>
                    <a:pt x="1334" y="20"/>
                  </a:moveTo>
                  <a:cubicBezTo>
                    <a:pt x="1427" y="205"/>
                    <a:pt x="1657" y="267"/>
                    <a:pt x="1755" y="285"/>
                  </a:cubicBezTo>
                  <a:cubicBezTo>
                    <a:pt x="1770" y="288"/>
                    <a:pt x="1772" y="308"/>
                    <a:pt x="1758" y="314"/>
                  </a:cubicBezTo>
                  <a:cubicBezTo>
                    <a:pt x="1711" y="336"/>
                    <a:pt x="1624" y="365"/>
                    <a:pt x="1508" y="365"/>
                  </a:cubicBezTo>
                  <a:cubicBezTo>
                    <a:pt x="1166" y="365"/>
                    <a:pt x="606" y="365"/>
                    <a:pt x="264" y="365"/>
                  </a:cubicBezTo>
                  <a:cubicBezTo>
                    <a:pt x="148" y="365"/>
                    <a:pt x="61" y="336"/>
                    <a:pt x="14" y="314"/>
                  </a:cubicBezTo>
                  <a:cubicBezTo>
                    <a:pt x="0" y="308"/>
                    <a:pt x="2" y="288"/>
                    <a:pt x="17" y="285"/>
                  </a:cubicBezTo>
                  <a:cubicBezTo>
                    <a:pt x="115" y="267"/>
                    <a:pt x="345" y="205"/>
                    <a:pt x="438" y="20"/>
                  </a:cubicBezTo>
                  <a:cubicBezTo>
                    <a:pt x="444" y="8"/>
                    <a:pt x="456" y="0"/>
                    <a:pt x="470" y="0"/>
                  </a:cubicBezTo>
                  <a:cubicBezTo>
                    <a:pt x="1302" y="0"/>
                    <a:pt x="1302" y="0"/>
                    <a:pt x="1302" y="0"/>
                  </a:cubicBezTo>
                  <a:cubicBezTo>
                    <a:pt x="1316" y="0"/>
                    <a:pt x="1328" y="8"/>
                    <a:pt x="1334" y="20"/>
                  </a:cubicBezTo>
                  <a:close/>
                </a:path>
              </a:pathLst>
            </a:custGeom>
            <a:solidFill>
              <a:srgbClr val="FFCF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Freeform 84"/>
            <p:cNvSpPr>
              <a:spLocks/>
            </p:cNvSpPr>
            <p:nvPr/>
          </p:nvSpPr>
          <p:spPr bwMode="auto">
            <a:xfrm>
              <a:off x="17036249" y="4850902"/>
              <a:ext cx="123825" cy="492125"/>
            </a:xfrm>
            <a:custGeom>
              <a:avLst/>
              <a:gdLst>
                <a:gd name="T0" fmla="*/ 37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7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7" y="0"/>
                  </a:moveTo>
                  <a:cubicBezTo>
                    <a:pt x="17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7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85"/>
            <p:cNvSpPr>
              <a:spLocks/>
            </p:cNvSpPr>
            <p:nvPr/>
          </p:nvSpPr>
          <p:spPr bwMode="auto">
            <a:xfrm>
              <a:off x="16667949" y="4850902"/>
              <a:ext cx="123825" cy="492125"/>
            </a:xfrm>
            <a:custGeom>
              <a:avLst/>
              <a:gdLst>
                <a:gd name="T0" fmla="*/ 36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6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6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6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86"/>
            <p:cNvSpPr>
              <a:spLocks/>
            </p:cNvSpPr>
            <p:nvPr/>
          </p:nvSpPr>
          <p:spPr bwMode="auto">
            <a:xfrm>
              <a:off x="16359974" y="4850902"/>
              <a:ext cx="123825" cy="492125"/>
            </a:xfrm>
            <a:custGeom>
              <a:avLst/>
              <a:gdLst>
                <a:gd name="T0" fmla="*/ 36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6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6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6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87"/>
            <p:cNvSpPr>
              <a:spLocks/>
            </p:cNvSpPr>
            <p:nvPr/>
          </p:nvSpPr>
          <p:spPr bwMode="auto">
            <a:xfrm>
              <a:off x="16051999" y="4850902"/>
              <a:ext cx="122238" cy="492125"/>
            </a:xfrm>
            <a:custGeom>
              <a:avLst/>
              <a:gdLst>
                <a:gd name="T0" fmla="*/ 37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7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7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7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Freeform 88"/>
            <p:cNvSpPr>
              <a:spLocks/>
            </p:cNvSpPr>
            <p:nvPr/>
          </p:nvSpPr>
          <p:spPr bwMode="auto">
            <a:xfrm>
              <a:off x="17898261" y="4850902"/>
              <a:ext cx="123825" cy="492125"/>
            </a:xfrm>
            <a:custGeom>
              <a:avLst/>
              <a:gdLst>
                <a:gd name="T0" fmla="*/ 37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7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7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7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Freeform 89"/>
            <p:cNvSpPr>
              <a:spLocks/>
            </p:cNvSpPr>
            <p:nvPr/>
          </p:nvSpPr>
          <p:spPr bwMode="auto">
            <a:xfrm>
              <a:off x="18207824" y="4850902"/>
              <a:ext cx="122238" cy="492125"/>
            </a:xfrm>
            <a:custGeom>
              <a:avLst/>
              <a:gdLst>
                <a:gd name="T0" fmla="*/ 37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7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7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7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90"/>
            <p:cNvSpPr>
              <a:spLocks/>
            </p:cNvSpPr>
            <p:nvPr/>
          </p:nvSpPr>
          <p:spPr bwMode="auto">
            <a:xfrm>
              <a:off x="18515799" y="4850902"/>
              <a:ext cx="122238" cy="492125"/>
            </a:xfrm>
            <a:custGeom>
              <a:avLst/>
              <a:gdLst>
                <a:gd name="T0" fmla="*/ 36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6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6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7" y="0"/>
                    <a:pt x="36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91"/>
            <p:cNvSpPr>
              <a:spLocks/>
            </p:cNvSpPr>
            <p:nvPr/>
          </p:nvSpPr>
          <p:spPr bwMode="auto">
            <a:xfrm>
              <a:off x="17529961" y="4850902"/>
              <a:ext cx="123825" cy="492125"/>
            </a:xfrm>
            <a:custGeom>
              <a:avLst/>
              <a:gdLst>
                <a:gd name="T0" fmla="*/ 36 w 73"/>
                <a:gd name="T1" fmla="*/ 0 h 292"/>
                <a:gd name="T2" fmla="*/ 0 w 73"/>
                <a:gd name="T3" fmla="*/ 36 h 292"/>
                <a:gd name="T4" fmla="*/ 0 w 73"/>
                <a:gd name="T5" fmla="*/ 292 h 292"/>
                <a:gd name="T6" fmla="*/ 73 w 73"/>
                <a:gd name="T7" fmla="*/ 292 h 292"/>
                <a:gd name="T8" fmla="*/ 73 w 73"/>
                <a:gd name="T9" fmla="*/ 36 h 292"/>
                <a:gd name="T10" fmla="*/ 36 w 73"/>
                <a:gd name="T11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292">
                  <a:moveTo>
                    <a:pt x="36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73" y="292"/>
                    <a:pt x="73" y="292"/>
                    <a:pt x="73" y="292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16"/>
                    <a:pt x="56" y="0"/>
                    <a:pt x="36" y="0"/>
                  </a:cubicBezTo>
                  <a:close/>
                </a:path>
              </a:pathLst>
            </a:custGeom>
            <a:solidFill>
              <a:srgbClr val="FF4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Freeform 92"/>
            <p:cNvSpPr>
              <a:spLocks/>
            </p:cNvSpPr>
            <p:nvPr/>
          </p:nvSpPr>
          <p:spPr bwMode="auto">
            <a:xfrm>
              <a:off x="17282311" y="5036640"/>
              <a:ext cx="125413" cy="306388"/>
            </a:xfrm>
            <a:custGeom>
              <a:avLst/>
              <a:gdLst>
                <a:gd name="T0" fmla="*/ 37 w 74"/>
                <a:gd name="T1" fmla="*/ 0 h 182"/>
                <a:gd name="T2" fmla="*/ 0 w 74"/>
                <a:gd name="T3" fmla="*/ 36 h 182"/>
                <a:gd name="T4" fmla="*/ 0 w 74"/>
                <a:gd name="T5" fmla="*/ 182 h 182"/>
                <a:gd name="T6" fmla="*/ 74 w 74"/>
                <a:gd name="T7" fmla="*/ 182 h 182"/>
                <a:gd name="T8" fmla="*/ 74 w 74"/>
                <a:gd name="T9" fmla="*/ 36 h 182"/>
                <a:gd name="T10" fmla="*/ 37 w 74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82">
                  <a:moveTo>
                    <a:pt x="37" y="0"/>
                  </a:moveTo>
                  <a:cubicBezTo>
                    <a:pt x="17" y="0"/>
                    <a:pt x="0" y="16"/>
                    <a:pt x="0" y="36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74" y="182"/>
                    <a:pt x="74" y="182"/>
                    <a:pt x="74" y="182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74" y="16"/>
                    <a:pt x="57" y="0"/>
                    <a:pt x="37" y="0"/>
                  </a:cubicBezTo>
                  <a:close/>
                </a:path>
              </a:pathLst>
            </a:custGeom>
            <a:solidFill>
              <a:srgbClr val="504B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9" name="Freeform 93"/>
            <p:cNvSpPr>
              <a:spLocks/>
            </p:cNvSpPr>
            <p:nvPr/>
          </p:nvSpPr>
          <p:spPr bwMode="auto">
            <a:xfrm>
              <a:off x="15620199" y="5282702"/>
              <a:ext cx="3449638" cy="122238"/>
            </a:xfrm>
            <a:custGeom>
              <a:avLst/>
              <a:gdLst>
                <a:gd name="T0" fmla="*/ 2011 w 2048"/>
                <a:gd name="T1" fmla="*/ 73 h 73"/>
                <a:gd name="T2" fmla="*/ 37 w 2048"/>
                <a:gd name="T3" fmla="*/ 73 h 73"/>
                <a:gd name="T4" fmla="*/ 0 w 2048"/>
                <a:gd name="T5" fmla="*/ 36 h 73"/>
                <a:gd name="T6" fmla="*/ 37 w 2048"/>
                <a:gd name="T7" fmla="*/ 0 h 73"/>
                <a:gd name="T8" fmla="*/ 2011 w 2048"/>
                <a:gd name="T9" fmla="*/ 0 h 73"/>
                <a:gd name="T10" fmla="*/ 2048 w 2048"/>
                <a:gd name="T11" fmla="*/ 36 h 73"/>
                <a:gd name="T12" fmla="*/ 2011 w 2048"/>
                <a:gd name="T13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48" h="73">
                  <a:moveTo>
                    <a:pt x="2011" y="73"/>
                  </a:moveTo>
                  <a:cubicBezTo>
                    <a:pt x="37" y="73"/>
                    <a:pt x="37" y="73"/>
                    <a:pt x="37" y="73"/>
                  </a:cubicBezTo>
                  <a:cubicBezTo>
                    <a:pt x="16" y="73"/>
                    <a:pt x="0" y="57"/>
                    <a:pt x="0" y="36"/>
                  </a:cubicBezTo>
                  <a:cubicBezTo>
                    <a:pt x="0" y="16"/>
                    <a:pt x="16" y="0"/>
                    <a:pt x="37" y="0"/>
                  </a:cubicBezTo>
                  <a:cubicBezTo>
                    <a:pt x="2011" y="0"/>
                    <a:pt x="2011" y="0"/>
                    <a:pt x="2011" y="0"/>
                  </a:cubicBezTo>
                  <a:cubicBezTo>
                    <a:pt x="2032" y="0"/>
                    <a:pt x="2048" y="16"/>
                    <a:pt x="2048" y="36"/>
                  </a:cubicBezTo>
                  <a:cubicBezTo>
                    <a:pt x="2048" y="57"/>
                    <a:pt x="2032" y="73"/>
                    <a:pt x="2011" y="73"/>
                  </a:cubicBezTo>
                  <a:close/>
                </a:path>
              </a:pathLst>
            </a:custGeom>
            <a:solidFill>
              <a:srgbClr val="CAC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 rot="964523">
            <a:off x="10166009" y="2496760"/>
            <a:ext cx="1351685" cy="1864867"/>
            <a:chOff x="21852724" y="3414215"/>
            <a:chExt cx="1404938" cy="1938338"/>
          </a:xfrm>
        </p:grpSpPr>
        <p:sp>
          <p:nvSpPr>
            <p:cNvPr id="160" name="Rectangle 94"/>
            <p:cNvSpPr>
              <a:spLocks noChangeArrowheads="1"/>
            </p:cNvSpPr>
            <p:nvPr/>
          </p:nvSpPr>
          <p:spPr bwMode="auto">
            <a:xfrm>
              <a:off x="22857611" y="4403227"/>
              <a:ext cx="204788" cy="887413"/>
            </a:xfrm>
            <a:prstGeom prst="rect">
              <a:avLst/>
            </a:pr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Rectangle 95"/>
            <p:cNvSpPr>
              <a:spLocks noChangeArrowheads="1"/>
            </p:cNvSpPr>
            <p:nvPr/>
          </p:nvSpPr>
          <p:spPr bwMode="auto">
            <a:xfrm>
              <a:off x="22857611" y="4385765"/>
              <a:ext cx="204788" cy="904875"/>
            </a:xfrm>
            <a:prstGeom prst="rect">
              <a:avLst/>
            </a:prstGeom>
            <a:noFill/>
            <a:ln w="1588" cap="flat">
              <a:solidFill>
                <a:srgbClr val="80519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Rectangle 96"/>
            <p:cNvSpPr>
              <a:spLocks noChangeArrowheads="1"/>
            </p:cNvSpPr>
            <p:nvPr/>
          </p:nvSpPr>
          <p:spPr bwMode="auto">
            <a:xfrm>
              <a:off x="22036874" y="4400052"/>
              <a:ext cx="206375" cy="890588"/>
            </a:xfrm>
            <a:prstGeom prst="rect">
              <a:avLst/>
            </a:pr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97"/>
            <p:cNvSpPr>
              <a:spLocks/>
            </p:cNvSpPr>
            <p:nvPr/>
          </p:nvSpPr>
          <p:spPr bwMode="auto">
            <a:xfrm>
              <a:off x="22282936" y="4304802"/>
              <a:ext cx="534988" cy="393700"/>
            </a:xfrm>
            <a:custGeom>
              <a:avLst/>
              <a:gdLst>
                <a:gd name="T0" fmla="*/ 318 w 318"/>
                <a:gd name="T1" fmla="*/ 198 h 233"/>
                <a:gd name="T2" fmla="*/ 288 w 318"/>
                <a:gd name="T3" fmla="*/ 233 h 233"/>
                <a:gd name="T4" fmla="*/ 31 w 318"/>
                <a:gd name="T5" fmla="*/ 233 h 233"/>
                <a:gd name="T6" fmla="*/ 0 w 318"/>
                <a:gd name="T7" fmla="*/ 198 h 233"/>
                <a:gd name="T8" fmla="*/ 0 w 318"/>
                <a:gd name="T9" fmla="*/ 35 h 233"/>
                <a:gd name="T10" fmla="*/ 31 w 318"/>
                <a:gd name="T11" fmla="*/ 0 h 233"/>
                <a:gd name="T12" fmla="*/ 288 w 318"/>
                <a:gd name="T13" fmla="*/ 0 h 233"/>
                <a:gd name="T14" fmla="*/ 318 w 318"/>
                <a:gd name="T15" fmla="*/ 35 h 233"/>
                <a:gd name="T16" fmla="*/ 318 w 318"/>
                <a:gd name="T17" fmla="*/ 19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8" h="233">
                  <a:moveTo>
                    <a:pt x="318" y="198"/>
                  </a:moveTo>
                  <a:cubicBezTo>
                    <a:pt x="318" y="217"/>
                    <a:pt x="305" y="233"/>
                    <a:pt x="288" y="233"/>
                  </a:cubicBezTo>
                  <a:cubicBezTo>
                    <a:pt x="31" y="233"/>
                    <a:pt x="31" y="233"/>
                    <a:pt x="31" y="233"/>
                  </a:cubicBezTo>
                  <a:cubicBezTo>
                    <a:pt x="14" y="233"/>
                    <a:pt x="0" y="217"/>
                    <a:pt x="0" y="19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4" y="0"/>
                    <a:pt x="31" y="0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305" y="0"/>
                    <a:pt x="318" y="16"/>
                    <a:pt x="318" y="35"/>
                  </a:cubicBezTo>
                  <a:lnTo>
                    <a:pt x="318" y="198"/>
                  </a:lnTo>
                  <a:close/>
                </a:path>
              </a:pathLst>
            </a:custGeom>
            <a:solidFill>
              <a:srgbClr val="2E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Freeform 98"/>
            <p:cNvSpPr>
              <a:spLocks/>
            </p:cNvSpPr>
            <p:nvPr/>
          </p:nvSpPr>
          <p:spPr bwMode="auto">
            <a:xfrm>
              <a:off x="22297224" y="4304802"/>
              <a:ext cx="527050" cy="368300"/>
            </a:xfrm>
            <a:custGeom>
              <a:avLst/>
              <a:gdLst>
                <a:gd name="T0" fmla="*/ 0 w 313"/>
                <a:gd name="T1" fmla="*/ 13 h 218"/>
                <a:gd name="T2" fmla="*/ 305 w 313"/>
                <a:gd name="T3" fmla="*/ 218 h 218"/>
                <a:gd name="T4" fmla="*/ 305 w 313"/>
                <a:gd name="T5" fmla="*/ 27 h 218"/>
                <a:gd name="T6" fmla="*/ 267 w 313"/>
                <a:gd name="T7" fmla="*/ 0 h 218"/>
                <a:gd name="T8" fmla="*/ 17 w 313"/>
                <a:gd name="T9" fmla="*/ 0 h 218"/>
                <a:gd name="T10" fmla="*/ 0 w 313"/>
                <a:gd name="T11" fmla="*/ 13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3" h="218">
                  <a:moveTo>
                    <a:pt x="0" y="13"/>
                  </a:moveTo>
                  <a:cubicBezTo>
                    <a:pt x="305" y="218"/>
                    <a:pt x="305" y="218"/>
                    <a:pt x="305" y="218"/>
                  </a:cubicBezTo>
                  <a:cubicBezTo>
                    <a:pt x="305" y="27"/>
                    <a:pt x="305" y="27"/>
                    <a:pt x="305" y="27"/>
                  </a:cubicBezTo>
                  <a:cubicBezTo>
                    <a:pt x="305" y="27"/>
                    <a:pt x="313" y="0"/>
                    <a:pt x="26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4" y="5"/>
                    <a:pt x="0" y="13"/>
                  </a:cubicBezTo>
                  <a:close/>
                </a:path>
              </a:pathLst>
            </a:custGeom>
            <a:solidFill>
              <a:srgbClr val="EAB8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Rectangle 99"/>
            <p:cNvSpPr>
              <a:spLocks noChangeArrowheads="1"/>
            </p:cNvSpPr>
            <p:nvPr/>
          </p:nvSpPr>
          <p:spPr bwMode="auto">
            <a:xfrm>
              <a:off x="22040049" y="3817440"/>
              <a:ext cx="103188" cy="550863"/>
            </a:xfrm>
            <a:prstGeom prst="rect">
              <a:avLst/>
            </a:pr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6" name="Rectangle 100"/>
            <p:cNvSpPr>
              <a:spLocks noChangeArrowheads="1"/>
            </p:cNvSpPr>
            <p:nvPr/>
          </p:nvSpPr>
          <p:spPr bwMode="auto">
            <a:xfrm>
              <a:off x="22143236" y="3817440"/>
              <a:ext cx="104775" cy="550863"/>
            </a:xfrm>
            <a:prstGeom prst="rect">
              <a:avLst/>
            </a:prstGeom>
            <a:solidFill>
              <a:srgbClr val="A968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7" name="Freeform 101"/>
            <p:cNvSpPr>
              <a:spLocks/>
            </p:cNvSpPr>
            <p:nvPr/>
          </p:nvSpPr>
          <p:spPr bwMode="auto">
            <a:xfrm>
              <a:off x="22287699" y="4692152"/>
              <a:ext cx="525463" cy="277813"/>
            </a:xfrm>
            <a:custGeom>
              <a:avLst/>
              <a:gdLst>
                <a:gd name="T0" fmla="*/ 312 w 312"/>
                <a:gd name="T1" fmla="*/ 103 h 165"/>
                <a:gd name="T2" fmla="*/ 277 w 312"/>
                <a:gd name="T3" fmla="*/ 165 h 165"/>
                <a:gd name="T4" fmla="*/ 35 w 312"/>
                <a:gd name="T5" fmla="*/ 165 h 165"/>
                <a:gd name="T6" fmla="*/ 0 w 312"/>
                <a:gd name="T7" fmla="*/ 103 h 165"/>
                <a:gd name="T8" fmla="*/ 0 w 312"/>
                <a:gd name="T9" fmla="*/ 63 h 165"/>
                <a:gd name="T10" fmla="*/ 35 w 312"/>
                <a:gd name="T11" fmla="*/ 0 h 165"/>
                <a:gd name="T12" fmla="*/ 277 w 312"/>
                <a:gd name="T13" fmla="*/ 0 h 165"/>
                <a:gd name="T14" fmla="*/ 312 w 312"/>
                <a:gd name="T15" fmla="*/ 63 h 165"/>
                <a:gd name="T16" fmla="*/ 312 w 312"/>
                <a:gd name="T17" fmla="*/ 103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2" h="165">
                  <a:moveTo>
                    <a:pt x="312" y="103"/>
                  </a:moveTo>
                  <a:cubicBezTo>
                    <a:pt x="312" y="137"/>
                    <a:pt x="296" y="165"/>
                    <a:pt x="277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16" y="165"/>
                    <a:pt x="0" y="137"/>
                    <a:pt x="0" y="10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8"/>
                    <a:pt x="16" y="0"/>
                    <a:pt x="35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296" y="0"/>
                    <a:pt x="312" y="28"/>
                    <a:pt x="312" y="63"/>
                  </a:cubicBezTo>
                  <a:lnTo>
                    <a:pt x="312" y="103"/>
                  </a:lnTo>
                  <a:close/>
                </a:path>
              </a:pathLst>
            </a:custGeom>
            <a:solidFill>
              <a:srgbClr val="2E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8" name="Freeform 102"/>
            <p:cNvSpPr>
              <a:spLocks/>
            </p:cNvSpPr>
            <p:nvPr/>
          </p:nvSpPr>
          <p:spPr bwMode="auto">
            <a:xfrm>
              <a:off x="21974961" y="3787277"/>
              <a:ext cx="338138" cy="28575"/>
            </a:xfrm>
            <a:custGeom>
              <a:avLst/>
              <a:gdLst>
                <a:gd name="T0" fmla="*/ 201 w 201"/>
                <a:gd name="T1" fmla="*/ 9 h 17"/>
                <a:gd name="T2" fmla="*/ 185 w 201"/>
                <a:gd name="T3" fmla="*/ 17 h 17"/>
                <a:gd name="T4" fmla="*/ 16 w 201"/>
                <a:gd name="T5" fmla="*/ 17 h 17"/>
                <a:gd name="T6" fmla="*/ 0 w 201"/>
                <a:gd name="T7" fmla="*/ 9 h 17"/>
                <a:gd name="T8" fmla="*/ 0 w 201"/>
                <a:gd name="T9" fmla="*/ 9 h 17"/>
                <a:gd name="T10" fmla="*/ 16 w 201"/>
                <a:gd name="T11" fmla="*/ 0 h 17"/>
                <a:gd name="T12" fmla="*/ 185 w 201"/>
                <a:gd name="T13" fmla="*/ 0 h 17"/>
                <a:gd name="T14" fmla="*/ 201 w 201"/>
                <a:gd name="T15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17">
                  <a:moveTo>
                    <a:pt x="201" y="9"/>
                  </a:moveTo>
                  <a:cubicBezTo>
                    <a:pt x="201" y="13"/>
                    <a:pt x="194" y="17"/>
                    <a:pt x="18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7" y="17"/>
                    <a:pt x="0" y="13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7" y="0"/>
                    <a:pt x="16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94" y="0"/>
                    <a:pt x="201" y="4"/>
                    <a:pt x="201" y="9"/>
                  </a:cubicBezTo>
                  <a:close/>
                </a:path>
              </a:pathLst>
            </a:custGeom>
            <a:solidFill>
              <a:srgbClr val="2E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9" name="Freeform 103"/>
            <p:cNvSpPr>
              <a:spLocks/>
            </p:cNvSpPr>
            <p:nvPr/>
          </p:nvSpPr>
          <p:spPr bwMode="auto">
            <a:xfrm>
              <a:off x="22294049" y="3965077"/>
              <a:ext cx="520700" cy="339725"/>
            </a:xfrm>
            <a:custGeom>
              <a:avLst/>
              <a:gdLst>
                <a:gd name="T0" fmla="*/ 328 w 328"/>
                <a:gd name="T1" fmla="*/ 214 h 214"/>
                <a:gd name="T2" fmla="*/ 164 w 328"/>
                <a:gd name="T3" fmla="*/ 0 h 214"/>
                <a:gd name="T4" fmla="*/ 0 w 328"/>
                <a:gd name="T5" fmla="*/ 214 h 214"/>
                <a:gd name="T6" fmla="*/ 328 w 328"/>
                <a:gd name="T7" fmla="*/ 2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" h="214">
                  <a:moveTo>
                    <a:pt x="328" y="214"/>
                  </a:moveTo>
                  <a:lnTo>
                    <a:pt x="164" y="0"/>
                  </a:lnTo>
                  <a:lnTo>
                    <a:pt x="0" y="214"/>
                  </a:lnTo>
                  <a:lnTo>
                    <a:pt x="328" y="214"/>
                  </a:lnTo>
                  <a:close/>
                </a:path>
              </a:pathLst>
            </a:custGeom>
            <a:solidFill>
              <a:srgbClr val="F5EF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Freeform 104"/>
            <p:cNvSpPr>
              <a:spLocks/>
            </p:cNvSpPr>
            <p:nvPr/>
          </p:nvSpPr>
          <p:spPr bwMode="auto">
            <a:xfrm>
              <a:off x="22367074" y="4028577"/>
              <a:ext cx="379413" cy="244475"/>
            </a:xfrm>
            <a:custGeom>
              <a:avLst/>
              <a:gdLst>
                <a:gd name="T0" fmla="*/ 239 w 239"/>
                <a:gd name="T1" fmla="*/ 154 h 154"/>
                <a:gd name="T2" fmla="*/ 120 w 239"/>
                <a:gd name="T3" fmla="*/ 0 h 154"/>
                <a:gd name="T4" fmla="*/ 0 w 239"/>
                <a:gd name="T5" fmla="*/ 154 h 154"/>
                <a:gd name="T6" fmla="*/ 239 w 239"/>
                <a:gd name="T7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" h="154">
                  <a:moveTo>
                    <a:pt x="239" y="154"/>
                  </a:moveTo>
                  <a:lnTo>
                    <a:pt x="120" y="0"/>
                  </a:lnTo>
                  <a:lnTo>
                    <a:pt x="0" y="154"/>
                  </a:lnTo>
                  <a:lnTo>
                    <a:pt x="239" y="154"/>
                  </a:lnTo>
                  <a:close/>
                </a:path>
              </a:pathLst>
            </a:custGeom>
            <a:solidFill>
              <a:srgbClr val="EAB8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Freeform 105"/>
            <p:cNvSpPr>
              <a:spLocks/>
            </p:cNvSpPr>
            <p:nvPr/>
          </p:nvSpPr>
          <p:spPr bwMode="auto">
            <a:xfrm>
              <a:off x="22248011" y="3815852"/>
              <a:ext cx="47625" cy="552450"/>
            </a:xfrm>
            <a:custGeom>
              <a:avLst/>
              <a:gdLst>
                <a:gd name="T0" fmla="*/ 28 w 28"/>
                <a:gd name="T1" fmla="*/ 319 h 328"/>
                <a:gd name="T2" fmla="*/ 14 w 28"/>
                <a:gd name="T3" fmla="*/ 328 h 328"/>
                <a:gd name="T4" fmla="*/ 14 w 28"/>
                <a:gd name="T5" fmla="*/ 328 h 328"/>
                <a:gd name="T6" fmla="*/ 0 w 28"/>
                <a:gd name="T7" fmla="*/ 319 h 328"/>
                <a:gd name="T8" fmla="*/ 0 w 28"/>
                <a:gd name="T9" fmla="*/ 9 h 328"/>
                <a:gd name="T10" fmla="*/ 14 w 28"/>
                <a:gd name="T11" fmla="*/ 0 h 328"/>
                <a:gd name="T12" fmla="*/ 14 w 28"/>
                <a:gd name="T13" fmla="*/ 0 h 328"/>
                <a:gd name="T14" fmla="*/ 28 w 28"/>
                <a:gd name="T15" fmla="*/ 9 h 328"/>
                <a:gd name="T16" fmla="*/ 28 w 28"/>
                <a:gd name="T17" fmla="*/ 319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328">
                  <a:moveTo>
                    <a:pt x="28" y="319"/>
                  </a:moveTo>
                  <a:cubicBezTo>
                    <a:pt x="28" y="324"/>
                    <a:pt x="22" y="328"/>
                    <a:pt x="14" y="328"/>
                  </a:cubicBezTo>
                  <a:cubicBezTo>
                    <a:pt x="14" y="328"/>
                    <a:pt x="14" y="328"/>
                    <a:pt x="14" y="328"/>
                  </a:cubicBezTo>
                  <a:cubicBezTo>
                    <a:pt x="6" y="328"/>
                    <a:pt x="0" y="324"/>
                    <a:pt x="0" y="31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6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4"/>
                    <a:pt x="28" y="9"/>
                  </a:cubicBezTo>
                  <a:lnTo>
                    <a:pt x="28" y="319"/>
                  </a:lnTo>
                  <a:close/>
                </a:path>
              </a:pathLst>
            </a:cu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2" name="Freeform 106"/>
            <p:cNvSpPr>
              <a:spLocks/>
            </p:cNvSpPr>
            <p:nvPr/>
          </p:nvSpPr>
          <p:spPr bwMode="auto">
            <a:xfrm>
              <a:off x="21992424" y="3815852"/>
              <a:ext cx="46038" cy="552450"/>
            </a:xfrm>
            <a:custGeom>
              <a:avLst/>
              <a:gdLst>
                <a:gd name="T0" fmla="*/ 28 w 28"/>
                <a:gd name="T1" fmla="*/ 319 h 328"/>
                <a:gd name="T2" fmla="*/ 14 w 28"/>
                <a:gd name="T3" fmla="*/ 328 h 328"/>
                <a:gd name="T4" fmla="*/ 14 w 28"/>
                <a:gd name="T5" fmla="*/ 328 h 328"/>
                <a:gd name="T6" fmla="*/ 0 w 28"/>
                <a:gd name="T7" fmla="*/ 319 h 328"/>
                <a:gd name="T8" fmla="*/ 0 w 28"/>
                <a:gd name="T9" fmla="*/ 9 h 328"/>
                <a:gd name="T10" fmla="*/ 14 w 28"/>
                <a:gd name="T11" fmla="*/ 0 h 328"/>
                <a:gd name="T12" fmla="*/ 14 w 28"/>
                <a:gd name="T13" fmla="*/ 0 h 328"/>
                <a:gd name="T14" fmla="*/ 28 w 28"/>
                <a:gd name="T15" fmla="*/ 9 h 328"/>
                <a:gd name="T16" fmla="*/ 28 w 28"/>
                <a:gd name="T17" fmla="*/ 319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328">
                  <a:moveTo>
                    <a:pt x="28" y="319"/>
                  </a:moveTo>
                  <a:cubicBezTo>
                    <a:pt x="28" y="324"/>
                    <a:pt x="22" y="328"/>
                    <a:pt x="14" y="328"/>
                  </a:cubicBezTo>
                  <a:cubicBezTo>
                    <a:pt x="14" y="328"/>
                    <a:pt x="14" y="328"/>
                    <a:pt x="14" y="328"/>
                  </a:cubicBezTo>
                  <a:cubicBezTo>
                    <a:pt x="7" y="328"/>
                    <a:pt x="0" y="324"/>
                    <a:pt x="0" y="31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7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4"/>
                    <a:pt x="28" y="9"/>
                  </a:cubicBezTo>
                  <a:lnTo>
                    <a:pt x="28" y="319"/>
                  </a:lnTo>
                  <a:close/>
                </a:path>
              </a:pathLst>
            </a:cu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3" name="Freeform 107"/>
            <p:cNvSpPr>
              <a:spLocks/>
            </p:cNvSpPr>
            <p:nvPr/>
          </p:nvSpPr>
          <p:spPr bwMode="auto">
            <a:xfrm>
              <a:off x="22241661" y="4400052"/>
              <a:ext cx="46038" cy="901700"/>
            </a:xfrm>
            <a:custGeom>
              <a:avLst/>
              <a:gdLst>
                <a:gd name="T0" fmla="*/ 28 w 28"/>
                <a:gd name="T1" fmla="*/ 521 h 536"/>
                <a:gd name="T2" fmla="*/ 14 w 28"/>
                <a:gd name="T3" fmla="*/ 536 h 536"/>
                <a:gd name="T4" fmla="*/ 14 w 28"/>
                <a:gd name="T5" fmla="*/ 536 h 536"/>
                <a:gd name="T6" fmla="*/ 0 w 28"/>
                <a:gd name="T7" fmla="*/ 521 h 536"/>
                <a:gd name="T8" fmla="*/ 0 w 28"/>
                <a:gd name="T9" fmla="*/ 14 h 536"/>
                <a:gd name="T10" fmla="*/ 14 w 28"/>
                <a:gd name="T11" fmla="*/ 0 h 536"/>
                <a:gd name="T12" fmla="*/ 14 w 28"/>
                <a:gd name="T13" fmla="*/ 0 h 536"/>
                <a:gd name="T14" fmla="*/ 28 w 28"/>
                <a:gd name="T15" fmla="*/ 14 h 536"/>
                <a:gd name="T16" fmla="*/ 28 w 28"/>
                <a:gd name="T17" fmla="*/ 521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36">
                  <a:moveTo>
                    <a:pt x="28" y="521"/>
                  </a:moveTo>
                  <a:cubicBezTo>
                    <a:pt x="28" y="529"/>
                    <a:pt x="22" y="536"/>
                    <a:pt x="14" y="536"/>
                  </a:cubicBezTo>
                  <a:cubicBezTo>
                    <a:pt x="14" y="536"/>
                    <a:pt x="14" y="536"/>
                    <a:pt x="14" y="536"/>
                  </a:cubicBezTo>
                  <a:cubicBezTo>
                    <a:pt x="7" y="536"/>
                    <a:pt x="0" y="529"/>
                    <a:pt x="0" y="52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7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6"/>
                    <a:pt x="28" y="14"/>
                  </a:cubicBezTo>
                  <a:lnTo>
                    <a:pt x="28" y="521"/>
                  </a:lnTo>
                  <a:close/>
                </a:path>
              </a:pathLst>
            </a:cu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4" name="Freeform 108"/>
            <p:cNvSpPr>
              <a:spLocks/>
            </p:cNvSpPr>
            <p:nvPr/>
          </p:nvSpPr>
          <p:spPr bwMode="auto">
            <a:xfrm>
              <a:off x="21992424" y="4400052"/>
              <a:ext cx="46038" cy="901700"/>
            </a:xfrm>
            <a:custGeom>
              <a:avLst/>
              <a:gdLst>
                <a:gd name="T0" fmla="*/ 28 w 28"/>
                <a:gd name="T1" fmla="*/ 521 h 536"/>
                <a:gd name="T2" fmla="*/ 14 w 28"/>
                <a:gd name="T3" fmla="*/ 536 h 536"/>
                <a:gd name="T4" fmla="*/ 14 w 28"/>
                <a:gd name="T5" fmla="*/ 536 h 536"/>
                <a:gd name="T6" fmla="*/ 0 w 28"/>
                <a:gd name="T7" fmla="*/ 521 h 536"/>
                <a:gd name="T8" fmla="*/ 0 w 28"/>
                <a:gd name="T9" fmla="*/ 14 h 536"/>
                <a:gd name="T10" fmla="*/ 14 w 28"/>
                <a:gd name="T11" fmla="*/ 0 h 536"/>
                <a:gd name="T12" fmla="*/ 14 w 28"/>
                <a:gd name="T13" fmla="*/ 0 h 536"/>
                <a:gd name="T14" fmla="*/ 28 w 28"/>
                <a:gd name="T15" fmla="*/ 14 h 536"/>
                <a:gd name="T16" fmla="*/ 28 w 28"/>
                <a:gd name="T17" fmla="*/ 521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36">
                  <a:moveTo>
                    <a:pt x="28" y="521"/>
                  </a:moveTo>
                  <a:cubicBezTo>
                    <a:pt x="28" y="529"/>
                    <a:pt x="21" y="536"/>
                    <a:pt x="14" y="536"/>
                  </a:cubicBezTo>
                  <a:cubicBezTo>
                    <a:pt x="14" y="536"/>
                    <a:pt x="14" y="536"/>
                    <a:pt x="14" y="536"/>
                  </a:cubicBezTo>
                  <a:cubicBezTo>
                    <a:pt x="6" y="536"/>
                    <a:pt x="0" y="529"/>
                    <a:pt x="0" y="52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1" y="0"/>
                    <a:pt x="28" y="6"/>
                    <a:pt x="28" y="14"/>
                  </a:cubicBezTo>
                  <a:lnTo>
                    <a:pt x="28" y="521"/>
                  </a:lnTo>
                  <a:close/>
                </a:path>
              </a:pathLst>
            </a:cu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Freeform 109"/>
            <p:cNvSpPr>
              <a:spLocks/>
            </p:cNvSpPr>
            <p:nvPr/>
          </p:nvSpPr>
          <p:spPr bwMode="auto">
            <a:xfrm>
              <a:off x="23062399" y="4395290"/>
              <a:ext cx="49213" cy="906463"/>
            </a:xfrm>
            <a:custGeom>
              <a:avLst/>
              <a:gdLst>
                <a:gd name="T0" fmla="*/ 29 w 29"/>
                <a:gd name="T1" fmla="*/ 524 h 539"/>
                <a:gd name="T2" fmla="*/ 15 w 29"/>
                <a:gd name="T3" fmla="*/ 539 h 539"/>
                <a:gd name="T4" fmla="*/ 15 w 29"/>
                <a:gd name="T5" fmla="*/ 539 h 539"/>
                <a:gd name="T6" fmla="*/ 0 w 29"/>
                <a:gd name="T7" fmla="*/ 524 h 539"/>
                <a:gd name="T8" fmla="*/ 0 w 29"/>
                <a:gd name="T9" fmla="*/ 14 h 539"/>
                <a:gd name="T10" fmla="*/ 15 w 29"/>
                <a:gd name="T11" fmla="*/ 0 h 539"/>
                <a:gd name="T12" fmla="*/ 15 w 29"/>
                <a:gd name="T13" fmla="*/ 0 h 539"/>
                <a:gd name="T14" fmla="*/ 29 w 29"/>
                <a:gd name="T15" fmla="*/ 14 h 539"/>
                <a:gd name="T16" fmla="*/ 29 w 29"/>
                <a:gd name="T17" fmla="*/ 52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539">
                  <a:moveTo>
                    <a:pt x="29" y="524"/>
                  </a:moveTo>
                  <a:cubicBezTo>
                    <a:pt x="29" y="532"/>
                    <a:pt x="23" y="539"/>
                    <a:pt x="15" y="539"/>
                  </a:cubicBezTo>
                  <a:cubicBezTo>
                    <a:pt x="15" y="539"/>
                    <a:pt x="15" y="539"/>
                    <a:pt x="15" y="539"/>
                  </a:cubicBezTo>
                  <a:cubicBezTo>
                    <a:pt x="7" y="539"/>
                    <a:pt x="0" y="532"/>
                    <a:pt x="0" y="52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7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3" y="0"/>
                    <a:pt x="29" y="6"/>
                    <a:pt x="29" y="14"/>
                  </a:cubicBezTo>
                  <a:lnTo>
                    <a:pt x="29" y="524"/>
                  </a:lnTo>
                  <a:close/>
                </a:path>
              </a:pathLst>
            </a:cu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6" name="Freeform 110"/>
            <p:cNvSpPr>
              <a:spLocks/>
            </p:cNvSpPr>
            <p:nvPr/>
          </p:nvSpPr>
          <p:spPr bwMode="auto">
            <a:xfrm>
              <a:off x="22809986" y="4395290"/>
              <a:ext cx="47625" cy="906463"/>
            </a:xfrm>
            <a:custGeom>
              <a:avLst/>
              <a:gdLst>
                <a:gd name="T0" fmla="*/ 28 w 28"/>
                <a:gd name="T1" fmla="*/ 524 h 539"/>
                <a:gd name="T2" fmla="*/ 14 w 28"/>
                <a:gd name="T3" fmla="*/ 539 h 539"/>
                <a:gd name="T4" fmla="*/ 14 w 28"/>
                <a:gd name="T5" fmla="*/ 539 h 539"/>
                <a:gd name="T6" fmla="*/ 0 w 28"/>
                <a:gd name="T7" fmla="*/ 524 h 539"/>
                <a:gd name="T8" fmla="*/ 0 w 28"/>
                <a:gd name="T9" fmla="*/ 14 h 539"/>
                <a:gd name="T10" fmla="*/ 14 w 28"/>
                <a:gd name="T11" fmla="*/ 0 h 539"/>
                <a:gd name="T12" fmla="*/ 14 w 28"/>
                <a:gd name="T13" fmla="*/ 0 h 539"/>
                <a:gd name="T14" fmla="*/ 28 w 28"/>
                <a:gd name="T15" fmla="*/ 14 h 539"/>
                <a:gd name="T16" fmla="*/ 28 w 28"/>
                <a:gd name="T17" fmla="*/ 52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39">
                  <a:moveTo>
                    <a:pt x="28" y="524"/>
                  </a:moveTo>
                  <a:cubicBezTo>
                    <a:pt x="28" y="532"/>
                    <a:pt x="22" y="539"/>
                    <a:pt x="14" y="539"/>
                  </a:cubicBezTo>
                  <a:cubicBezTo>
                    <a:pt x="14" y="539"/>
                    <a:pt x="14" y="539"/>
                    <a:pt x="14" y="539"/>
                  </a:cubicBezTo>
                  <a:cubicBezTo>
                    <a:pt x="6" y="539"/>
                    <a:pt x="0" y="532"/>
                    <a:pt x="0" y="52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6"/>
                    <a:pt x="28" y="14"/>
                  </a:cubicBezTo>
                  <a:lnTo>
                    <a:pt x="28" y="524"/>
                  </a:lnTo>
                  <a:close/>
                </a:path>
              </a:pathLst>
            </a:cu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Freeform 111"/>
            <p:cNvSpPr>
              <a:spLocks/>
            </p:cNvSpPr>
            <p:nvPr/>
          </p:nvSpPr>
          <p:spPr bwMode="auto">
            <a:xfrm>
              <a:off x="23065574" y="3831727"/>
              <a:ext cx="47625" cy="538163"/>
            </a:xfrm>
            <a:custGeom>
              <a:avLst/>
              <a:gdLst>
                <a:gd name="T0" fmla="*/ 28 w 28"/>
                <a:gd name="T1" fmla="*/ 311 h 319"/>
                <a:gd name="T2" fmla="*/ 14 w 28"/>
                <a:gd name="T3" fmla="*/ 319 h 319"/>
                <a:gd name="T4" fmla="*/ 14 w 28"/>
                <a:gd name="T5" fmla="*/ 319 h 319"/>
                <a:gd name="T6" fmla="*/ 0 w 28"/>
                <a:gd name="T7" fmla="*/ 311 h 319"/>
                <a:gd name="T8" fmla="*/ 0 w 28"/>
                <a:gd name="T9" fmla="*/ 8 h 319"/>
                <a:gd name="T10" fmla="*/ 14 w 28"/>
                <a:gd name="T11" fmla="*/ 0 h 319"/>
                <a:gd name="T12" fmla="*/ 14 w 28"/>
                <a:gd name="T13" fmla="*/ 0 h 319"/>
                <a:gd name="T14" fmla="*/ 28 w 28"/>
                <a:gd name="T15" fmla="*/ 8 h 319"/>
                <a:gd name="T16" fmla="*/ 28 w 28"/>
                <a:gd name="T17" fmla="*/ 31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319">
                  <a:moveTo>
                    <a:pt x="28" y="311"/>
                  </a:moveTo>
                  <a:cubicBezTo>
                    <a:pt x="28" y="315"/>
                    <a:pt x="22" y="319"/>
                    <a:pt x="14" y="319"/>
                  </a:cubicBezTo>
                  <a:cubicBezTo>
                    <a:pt x="14" y="319"/>
                    <a:pt x="14" y="319"/>
                    <a:pt x="14" y="319"/>
                  </a:cubicBezTo>
                  <a:cubicBezTo>
                    <a:pt x="6" y="319"/>
                    <a:pt x="0" y="315"/>
                    <a:pt x="0" y="31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6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4"/>
                    <a:pt x="28" y="8"/>
                  </a:cubicBezTo>
                  <a:lnTo>
                    <a:pt x="28" y="311"/>
                  </a:lnTo>
                  <a:close/>
                </a:path>
              </a:pathLst>
            </a:cu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8" name="Freeform 112"/>
            <p:cNvSpPr>
              <a:spLocks/>
            </p:cNvSpPr>
            <p:nvPr/>
          </p:nvSpPr>
          <p:spPr bwMode="auto">
            <a:xfrm>
              <a:off x="22809986" y="3831727"/>
              <a:ext cx="47625" cy="536575"/>
            </a:xfrm>
            <a:custGeom>
              <a:avLst/>
              <a:gdLst>
                <a:gd name="T0" fmla="*/ 28 w 28"/>
                <a:gd name="T1" fmla="*/ 309 h 318"/>
                <a:gd name="T2" fmla="*/ 14 w 28"/>
                <a:gd name="T3" fmla="*/ 318 h 318"/>
                <a:gd name="T4" fmla="*/ 14 w 28"/>
                <a:gd name="T5" fmla="*/ 318 h 318"/>
                <a:gd name="T6" fmla="*/ 0 w 28"/>
                <a:gd name="T7" fmla="*/ 309 h 318"/>
                <a:gd name="T8" fmla="*/ 0 w 28"/>
                <a:gd name="T9" fmla="*/ 8 h 318"/>
                <a:gd name="T10" fmla="*/ 14 w 28"/>
                <a:gd name="T11" fmla="*/ 0 h 318"/>
                <a:gd name="T12" fmla="*/ 14 w 28"/>
                <a:gd name="T13" fmla="*/ 0 h 318"/>
                <a:gd name="T14" fmla="*/ 28 w 28"/>
                <a:gd name="T15" fmla="*/ 8 h 318"/>
                <a:gd name="T16" fmla="*/ 28 w 28"/>
                <a:gd name="T17" fmla="*/ 30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318">
                  <a:moveTo>
                    <a:pt x="28" y="309"/>
                  </a:moveTo>
                  <a:cubicBezTo>
                    <a:pt x="28" y="314"/>
                    <a:pt x="22" y="318"/>
                    <a:pt x="14" y="318"/>
                  </a:cubicBezTo>
                  <a:cubicBezTo>
                    <a:pt x="14" y="318"/>
                    <a:pt x="14" y="318"/>
                    <a:pt x="14" y="318"/>
                  </a:cubicBezTo>
                  <a:cubicBezTo>
                    <a:pt x="7" y="318"/>
                    <a:pt x="0" y="314"/>
                    <a:pt x="0" y="30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7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4"/>
                    <a:pt x="28" y="8"/>
                  </a:cubicBezTo>
                  <a:lnTo>
                    <a:pt x="28" y="309"/>
                  </a:lnTo>
                  <a:close/>
                </a:path>
              </a:pathLst>
            </a:cu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Oval 113"/>
            <p:cNvSpPr>
              <a:spLocks noChangeArrowheads="1"/>
            </p:cNvSpPr>
            <p:nvPr/>
          </p:nvSpPr>
          <p:spPr bwMode="auto">
            <a:xfrm>
              <a:off x="22427399" y="4342902"/>
              <a:ext cx="260350" cy="271463"/>
            </a:xfrm>
            <a:prstGeom prst="ellipse">
              <a:avLst/>
            </a:pr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Oval 114"/>
            <p:cNvSpPr>
              <a:spLocks noChangeArrowheads="1"/>
            </p:cNvSpPr>
            <p:nvPr/>
          </p:nvSpPr>
          <p:spPr bwMode="auto">
            <a:xfrm>
              <a:off x="22446449" y="4361952"/>
              <a:ext cx="220663" cy="230188"/>
            </a:xfrm>
            <a:prstGeom prst="ellipse">
              <a:avLst/>
            </a:prstGeom>
            <a:solidFill>
              <a:srgbClr val="F2E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Freeform 115"/>
            <p:cNvSpPr>
              <a:spLocks/>
            </p:cNvSpPr>
            <p:nvPr/>
          </p:nvSpPr>
          <p:spPr bwMode="auto">
            <a:xfrm>
              <a:off x="21968611" y="4361952"/>
              <a:ext cx="354013" cy="41275"/>
            </a:xfrm>
            <a:custGeom>
              <a:avLst/>
              <a:gdLst>
                <a:gd name="T0" fmla="*/ 210 w 210"/>
                <a:gd name="T1" fmla="*/ 12 h 24"/>
                <a:gd name="T2" fmla="*/ 193 w 210"/>
                <a:gd name="T3" fmla="*/ 24 h 24"/>
                <a:gd name="T4" fmla="*/ 16 w 210"/>
                <a:gd name="T5" fmla="*/ 24 h 24"/>
                <a:gd name="T6" fmla="*/ 0 w 210"/>
                <a:gd name="T7" fmla="*/ 12 h 24"/>
                <a:gd name="T8" fmla="*/ 0 w 210"/>
                <a:gd name="T9" fmla="*/ 12 h 24"/>
                <a:gd name="T10" fmla="*/ 16 w 210"/>
                <a:gd name="T11" fmla="*/ 0 h 24"/>
                <a:gd name="T12" fmla="*/ 193 w 210"/>
                <a:gd name="T13" fmla="*/ 0 h 24"/>
                <a:gd name="T14" fmla="*/ 210 w 210"/>
                <a:gd name="T15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0" h="24">
                  <a:moveTo>
                    <a:pt x="210" y="12"/>
                  </a:moveTo>
                  <a:cubicBezTo>
                    <a:pt x="210" y="19"/>
                    <a:pt x="202" y="24"/>
                    <a:pt x="193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8" y="24"/>
                    <a:pt x="0" y="19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8" y="0"/>
                    <a:pt x="16" y="0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202" y="0"/>
                    <a:pt x="210" y="5"/>
                    <a:pt x="210" y="12"/>
                  </a:cubicBezTo>
                  <a:close/>
                </a:path>
              </a:pathLst>
            </a:custGeom>
            <a:solidFill>
              <a:srgbClr val="2E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Freeform 116"/>
            <p:cNvSpPr>
              <a:spLocks/>
            </p:cNvSpPr>
            <p:nvPr/>
          </p:nvSpPr>
          <p:spPr bwMode="auto">
            <a:xfrm>
              <a:off x="22287699" y="4527052"/>
              <a:ext cx="525463" cy="763588"/>
            </a:xfrm>
            <a:custGeom>
              <a:avLst/>
              <a:gdLst>
                <a:gd name="T0" fmla="*/ 1 w 331"/>
                <a:gd name="T1" fmla="*/ 220 h 481"/>
                <a:gd name="T2" fmla="*/ 167 w 331"/>
                <a:gd name="T3" fmla="*/ 0 h 481"/>
                <a:gd name="T4" fmla="*/ 331 w 331"/>
                <a:gd name="T5" fmla="*/ 220 h 481"/>
                <a:gd name="T6" fmla="*/ 329 w 331"/>
                <a:gd name="T7" fmla="*/ 481 h 481"/>
                <a:gd name="T8" fmla="*/ 0 w 331"/>
                <a:gd name="T9" fmla="*/ 481 h 481"/>
                <a:gd name="T10" fmla="*/ 1 w 331"/>
                <a:gd name="T11" fmla="*/ 22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1" h="481">
                  <a:moveTo>
                    <a:pt x="1" y="220"/>
                  </a:moveTo>
                  <a:lnTo>
                    <a:pt x="167" y="0"/>
                  </a:lnTo>
                  <a:lnTo>
                    <a:pt x="331" y="220"/>
                  </a:lnTo>
                  <a:lnTo>
                    <a:pt x="329" y="481"/>
                  </a:lnTo>
                  <a:lnTo>
                    <a:pt x="0" y="481"/>
                  </a:lnTo>
                  <a:lnTo>
                    <a:pt x="1" y="220"/>
                  </a:lnTo>
                  <a:close/>
                </a:path>
              </a:pathLst>
            </a:cu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117"/>
            <p:cNvSpPr>
              <a:spLocks/>
            </p:cNvSpPr>
            <p:nvPr/>
          </p:nvSpPr>
          <p:spPr bwMode="auto">
            <a:xfrm>
              <a:off x="22367074" y="4531815"/>
              <a:ext cx="379413" cy="758825"/>
            </a:xfrm>
            <a:custGeom>
              <a:avLst/>
              <a:gdLst>
                <a:gd name="T0" fmla="*/ 0 w 225"/>
                <a:gd name="T1" fmla="*/ 205 h 451"/>
                <a:gd name="T2" fmla="*/ 225 w 225"/>
                <a:gd name="T3" fmla="*/ 205 h 451"/>
                <a:gd name="T4" fmla="*/ 225 w 225"/>
                <a:gd name="T5" fmla="*/ 451 h 451"/>
                <a:gd name="T6" fmla="*/ 0 w 225"/>
                <a:gd name="T7" fmla="*/ 451 h 451"/>
                <a:gd name="T8" fmla="*/ 0 w 225"/>
                <a:gd name="T9" fmla="*/ 205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451">
                  <a:moveTo>
                    <a:pt x="0" y="205"/>
                  </a:moveTo>
                  <a:cubicBezTo>
                    <a:pt x="0" y="205"/>
                    <a:pt x="94" y="0"/>
                    <a:pt x="225" y="205"/>
                  </a:cubicBezTo>
                  <a:cubicBezTo>
                    <a:pt x="225" y="451"/>
                    <a:pt x="225" y="451"/>
                    <a:pt x="225" y="451"/>
                  </a:cubicBezTo>
                  <a:cubicBezTo>
                    <a:pt x="0" y="451"/>
                    <a:pt x="0" y="451"/>
                    <a:pt x="0" y="451"/>
                  </a:cubicBezTo>
                  <a:cubicBezTo>
                    <a:pt x="0" y="205"/>
                    <a:pt x="0" y="205"/>
                    <a:pt x="0" y="205"/>
                  </a:cubicBezTo>
                </a:path>
              </a:pathLst>
            </a:custGeom>
            <a:solidFill>
              <a:srgbClr val="EAB8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Freeform 118"/>
            <p:cNvSpPr>
              <a:spLocks/>
            </p:cNvSpPr>
            <p:nvPr/>
          </p:nvSpPr>
          <p:spPr bwMode="auto">
            <a:xfrm>
              <a:off x="22427399" y="4787402"/>
              <a:ext cx="260350" cy="503238"/>
            </a:xfrm>
            <a:custGeom>
              <a:avLst/>
              <a:gdLst>
                <a:gd name="T0" fmla="*/ 0 w 154"/>
                <a:gd name="T1" fmla="*/ 73 h 299"/>
                <a:gd name="T2" fmla="*/ 154 w 154"/>
                <a:gd name="T3" fmla="*/ 73 h 299"/>
                <a:gd name="T4" fmla="*/ 154 w 154"/>
                <a:gd name="T5" fmla="*/ 299 h 299"/>
                <a:gd name="T6" fmla="*/ 0 w 154"/>
                <a:gd name="T7" fmla="*/ 299 h 299"/>
                <a:gd name="T8" fmla="*/ 0 w 154"/>
                <a:gd name="T9" fmla="*/ 73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299">
                  <a:moveTo>
                    <a:pt x="0" y="73"/>
                  </a:moveTo>
                  <a:cubicBezTo>
                    <a:pt x="0" y="73"/>
                    <a:pt x="73" y="0"/>
                    <a:pt x="154" y="73"/>
                  </a:cubicBezTo>
                  <a:cubicBezTo>
                    <a:pt x="154" y="299"/>
                    <a:pt x="154" y="299"/>
                    <a:pt x="154" y="299"/>
                  </a:cubicBezTo>
                  <a:cubicBezTo>
                    <a:pt x="0" y="299"/>
                    <a:pt x="0" y="299"/>
                    <a:pt x="0" y="299"/>
                  </a:cubicBezTo>
                  <a:lnTo>
                    <a:pt x="0" y="73"/>
                  </a:lnTo>
                  <a:close/>
                </a:path>
              </a:pathLst>
            </a:custGeom>
            <a:solidFill>
              <a:srgbClr val="F5EF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Freeform 119"/>
            <p:cNvSpPr>
              <a:spLocks/>
            </p:cNvSpPr>
            <p:nvPr/>
          </p:nvSpPr>
          <p:spPr bwMode="auto">
            <a:xfrm>
              <a:off x="22100374" y="4581027"/>
              <a:ext cx="80963" cy="508000"/>
            </a:xfrm>
            <a:custGeom>
              <a:avLst/>
              <a:gdLst>
                <a:gd name="T0" fmla="*/ 0 w 48"/>
                <a:gd name="T1" fmla="*/ 73 h 301"/>
                <a:gd name="T2" fmla="*/ 48 w 48"/>
                <a:gd name="T3" fmla="*/ 73 h 301"/>
                <a:gd name="T4" fmla="*/ 48 w 48"/>
                <a:gd name="T5" fmla="*/ 301 h 301"/>
                <a:gd name="T6" fmla="*/ 0 w 48"/>
                <a:gd name="T7" fmla="*/ 301 h 301"/>
                <a:gd name="T8" fmla="*/ 0 w 48"/>
                <a:gd name="T9" fmla="*/ 73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301">
                  <a:moveTo>
                    <a:pt x="0" y="73"/>
                  </a:moveTo>
                  <a:cubicBezTo>
                    <a:pt x="0" y="73"/>
                    <a:pt x="23" y="0"/>
                    <a:pt x="48" y="73"/>
                  </a:cubicBezTo>
                  <a:cubicBezTo>
                    <a:pt x="48" y="301"/>
                    <a:pt x="48" y="301"/>
                    <a:pt x="48" y="301"/>
                  </a:cubicBezTo>
                  <a:cubicBezTo>
                    <a:pt x="0" y="301"/>
                    <a:pt x="0" y="301"/>
                    <a:pt x="0" y="301"/>
                  </a:cubicBezTo>
                  <a:lnTo>
                    <a:pt x="0" y="73"/>
                  </a:lnTo>
                  <a:close/>
                </a:path>
              </a:pathLst>
            </a:custGeom>
            <a:solidFill>
              <a:srgbClr val="F5EF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Freeform 120"/>
            <p:cNvSpPr>
              <a:spLocks/>
            </p:cNvSpPr>
            <p:nvPr/>
          </p:nvSpPr>
          <p:spPr bwMode="auto">
            <a:xfrm>
              <a:off x="22916349" y="4585790"/>
              <a:ext cx="82550" cy="506413"/>
            </a:xfrm>
            <a:custGeom>
              <a:avLst/>
              <a:gdLst>
                <a:gd name="T0" fmla="*/ 0 w 49"/>
                <a:gd name="T1" fmla="*/ 73 h 301"/>
                <a:gd name="T2" fmla="*/ 49 w 49"/>
                <a:gd name="T3" fmla="*/ 73 h 301"/>
                <a:gd name="T4" fmla="*/ 49 w 49"/>
                <a:gd name="T5" fmla="*/ 301 h 301"/>
                <a:gd name="T6" fmla="*/ 0 w 49"/>
                <a:gd name="T7" fmla="*/ 301 h 301"/>
                <a:gd name="T8" fmla="*/ 0 w 49"/>
                <a:gd name="T9" fmla="*/ 73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01">
                  <a:moveTo>
                    <a:pt x="0" y="73"/>
                  </a:moveTo>
                  <a:cubicBezTo>
                    <a:pt x="0" y="73"/>
                    <a:pt x="24" y="0"/>
                    <a:pt x="49" y="73"/>
                  </a:cubicBezTo>
                  <a:cubicBezTo>
                    <a:pt x="49" y="301"/>
                    <a:pt x="49" y="301"/>
                    <a:pt x="49" y="301"/>
                  </a:cubicBezTo>
                  <a:cubicBezTo>
                    <a:pt x="0" y="301"/>
                    <a:pt x="0" y="301"/>
                    <a:pt x="0" y="301"/>
                  </a:cubicBezTo>
                  <a:lnTo>
                    <a:pt x="0" y="73"/>
                  </a:lnTo>
                  <a:close/>
                </a:path>
              </a:pathLst>
            </a:custGeom>
            <a:solidFill>
              <a:srgbClr val="F5EF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Freeform 121"/>
            <p:cNvSpPr>
              <a:spLocks/>
            </p:cNvSpPr>
            <p:nvPr/>
          </p:nvSpPr>
          <p:spPr bwMode="auto">
            <a:xfrm>
              <a:off x="22502011" y="3884115"/>
              <a:ext cx="106363" cy="14288"/>
            </a:xfrm>
            <a:custGeom>
              <a:avLst/>
              <a:gdLst>
                <a:gd name="T0" fmla="*/ 63 w 63"/>
                <a:gd name="T1" fmla="*/ 4 h 8"/>
                <a:gd name="T2" fmla="*/ 59 w 63"/>
                <a:gd name="T3" fmla="*/ 8 h 8"/>
                <a:gd name="T4" fmla="*/ 4 w 63"/>
                <a:gd name="T5" fmla="*/ 8 h 8"/>
                <a:gd name="T6" fmla="*/ 0 w 63"/>
                <a:gd name="T7" fmla="*/ 4 h 8"/>
                <a:gd name="T8" fmla="*/ 0 w 63"/>
                <a:gd name="T9" fmla="*/ 4 h 8"/>
                <a:gd name="T10" fmla="*/ 4 w 63"/>
                <a:gd name="T11" fmla="*/ 0 h 8"/>
                <a:gd name="T12" fmla="*/ 59 w 63"/>
                <a:gd name="T13" fmla="*/ 0 h 8"/>
                <a:gd name="T14" fmla="*/ 63 w 63"/>
                <a:gd name="T1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8">
                  <a:moveTo>
                    <a:pt x="63" y="4"/>
                  </a:moveTo>
                  <a:cubicBezTo>
                    <a:pt x="63" y="6"/>
                    <a:pt x="61" y="8"/>
                    <a:pt x="59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1" y="0"/>
                    <a:pt x="63" y="1"/>
                    <a:pt x="63" y="4"/>
                  </a:cubicBezTo>
                  <a:close/>
                </a:path>
              </a:pathLst>
            </a:cu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Freeform 122"/>
            <p:cNvSpPr>
              <a:spLocks/>
            </p:cNvSpPr>
            <p:nvPr/>
          </p:nvSpPr>
          <p:spPr bwMode="auto">
            <a:xfrm>
              <a:off x="22548049" y="3826965"/>
              <a:ext cx="12700" cy="134938"/>
            </a:xfrm>
            <a:custGeom>
              <a:avLst/>
              <a:gdLst>
                <a:gd name="T0" fmla="*/ 0 w 8"/>
                <a:gd name="T1" fmla="*/ 76 h 80"/>
                <a:gd name="T2" fmla="*/ 4 w 8"/>
                <a:gd name="T3" fmla="*/ 80 h 80"/>
                <a:gd name="T4" fmla="*/ 4 w 8"/>
                <a:gd name="T5" fmla="*/ 80 h 80"/>
                <a:gd name="T6" fmla="*/ 8 w 8"/>
                <a:gd name="T7" fmla="*/ 76 h 80"/>
                <a:gd name="T8" fmla="*/ 8 w 8"/>
                <a:gd name="T9" fmla="*/ 3 h 80"/>
                <a:gd name="T10" fmla="*/ 4 w 8"/>
                <a:gd name="T11" fmla="*/ 0 h 80"/>
                <a:gd name="T12" fmla="*/ 4 w 8"/>
                <a:gd name="T13" fmla="*/ 0 h 80"/>
                <a:gd name="T14" fmla="*/ 0 w 8"/>
                <a:gd name="T15" fmla="*/ 3 h 80"/>
                <a:gd name="T16" fmla="*/ 0 w 8"/>
                <a:gd name="T17" fmla="*/ 7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0">
                  <a:moveTo>
                    <a:pt x="0" y="76"/>
                  </a:moveTo>
                  <a:cubicBezTo>
                    <a:pt x="0" y="78"/>
                    <a:pt x="2" y="80"/>
                    <a:pt x="4" y="80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6" y="80"/>
                    <a:pt x="8" y="78"/>
                    <a:pt x="8" y="76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1"/>
                    <a:pt x="6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lnTo>
                    <a:pt x="0" y="76"/>
                  </a:lnTo>
                  <a:close/>
                </a:path>
              </a:pathLst>
            </a:cu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9" name="Freeform 123"/>
            <p:cNvSpPr>
              <a:spLocks/>
            </p:cNvSpPr>
            <p:nvPr/>
          </p:nvSpPr>
          <p:spPr bwMode="auto">
            <a:xfrm>
              <a:off x="22111486" y="3928565"/>
              <a:ext cx="71438" cy="273050"/>
            </a:xfrm>
            <a:custGeom>
              <a:avLst/>
              <a:gdLst>
                <a:gd name="T0" fmla="*/ 0 w 45"/>
                <a:gd name="T1" fmla="*/ 71 h 172"/>
                <a:gd name="T2" fmla="*/ 22 w 45"/>
                <a:gd name="T3" fmla="*/ 0 h 172"/>
                <a:gd name="T4" fmla="*/ 45 w 45"/>
                <a:gd name="T5" fmla="*/ 71 h 172"/>
                <a:gd name="T6" fmla="*/ 45 w 45"/>
                <a:gd name="T7" fmla="*/ 172 h 172"/>
                <a:gd name="T8" fmla="*/ 0 w 45"/>
                <a:gd name="T9" fmla="*/ 172 h 172"/>
                <a:gd name="T10" fmla="*/ 0 w 45"/>
                <a:gd name="T11" fmla="*/ 7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172">
                  <a:moveTo>
                    <a:pt x="0" y="71"/>
                  </a:moveTo>
                  <a:lnTo>
                    <a:pt x="22" y="0"/>
                  </a:lnTo>
                  <a:lnTo>
                    <a:pt x="45" y="71"/>
                  </a:lnTo>
                  <a:lnTo>
                    <a:pt x="45" y="172"/>
                  </a:lnTo>
                  <a:lnTo>
                    <a:pt x="0" y="172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5EF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124"/>
            <p:cNvSpPr>
              <a:spLocks/>
            </p:cNvSpPr>
            <p:nvPr/>
          </p:nvSpPr>
          <p:spPr bwMode="auto">
            <a:xfrm>
              <a:off x="21852724" y="5290640"/>
              <a:ext cx="1404938" cy="61913"/>
            </a:xfrm>
            <a:custGeom>
              <a:avLst/>
              <a:gdLst>
                <a:gd name="T0" fmla="*/ 835 w 835"/>
                <a:gd name="T1" fmla="*/ 19 h 37"/>
                <a:gd name="T2" fmla="*/ 816 w 835"/>
                <a:gd name="T3" fmla="*/ 37 h 37"/>
                <a:gd name="T4" fmla="*/ 19 w 835"/>
                <a:gd name="T5" fmla="*/ 37 h 37"/>
                <a:gd name="T6" fmla="*/ 0 w 835"/>
                <a:gd name="T7" fmla="*/ 19 h 37"/>
                <a:gd name="T8" fmla="*/ 0 w 835"/>
                <a:gd name="T9" fmla="*/ 19 h 37"/>
                <a:gd name="T10" fmla="*/ 19 w 835"/>
                <a:gd name="T11" fmla="*/ 0 h 37"/>
                <a:gd name="T12" fmla="*/ 816 w 835"/>
                <a:gd name="T13" fmla="*/ 0 h 37"/>
                <a:gd name="T14" fmla="*/ 835 w 835"/>
                <a:gd name="T15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5" h="37">
                  <a:moveTo>
                    <a:pt x="835" y="19"/>
                  </a:moveTo>
                  <a:cubicBezTo>
                    <a:pt x="835" y="29"/>
                    <a:pt x="826" y="37"/>
                    <a:pt x="816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9" y="37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26" y="0"/>
                    <a:pt x="835" y="9"/>
                    <a:pt x="835" y="19"/>
                  </a:cubicBezTo>
                  <a:close/>
                </a:path>
              </a:pathLst>
            </a:custGeom>
            <a:solidFill>
              <a:srgbClr val="2E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Freeform 125"/>
            <p:cNvSpPr>
              <a:spLocks/>
            </p:cNvSpPr>
            <p:nvPr/>
          </p:nvSpPr>
          <p:spPr bwMode="auto">
            <a:xfrm>
              <a:off x="21990836" y="3414215"/>
              <a:ext cx="309563" cy="371475"/>
            </a:xfrm>
            <a:custGeom>
              <a:avLst/>
              <a:gdLst>
                <a:gd name="T0" fmla="*/ 195 w 195"/>
                <a:gd name="T1" fmla="*/ 234 h 234"/>
                <a:gd name="T2" fmla="*/ 97 w 195"/>
                <a:gd name="T3" fmla="*/ 0 h 234"/>
                <a:gd name="T4" fmla="*/ 0 w 195"/>
                <a:gd name="T5" fmla="*/ 234 h 234"/>
                <a:gd name="T6" fmla="*/ 195 w 195"/>
                <a:gd name="T7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5" h="234">
                  <a:moveTo>
                    <a:pt x="195" y="234"/>
                  </a:moveTo>
                  <a:lnTo>
                    <a:pt x="97" y="0"/>
                  </a:lnTo>
                  <a:lnTo>
                    <a:pt x="0" y="234"/>
                  </a:lnTo>
                  <a:lnTo>
                    <a:pt x="195" y="234"/>
                  </a:lnTo>
                  <a:close/>
                </a:path>
              </a:pathLst>
            </a:custGeom>
            <a:solidFill>
              <a:srgbClr val="F5EF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Freeform 126"/>
            <p:cNvSpPr>
              <a:spLocks/>
            </p:cNvSpPr>
            <p:nvPr/>
          </p:nvSpPr>
          <p:spPr bwMode="auto">
            <a:xfrm>
              <a:off x="21990836" y="3414215"/>
              <a:ext cx="153988" cy="371475"/>
            </a:xfrm>
            <a:custGeom>
              <a:avLst/>
              <a:gdLst>
                <a:gd name="T0" fmla="*/ 97 w 97"/>
                <a:gd name="T1" fmla="*/ 0 h 234"/>
                <a:gd name="T2" fmla="*/ 97 w 97"/>
                <a:gd name="T3" fmla="*/ 234 h 234"/>
                <a:gd name="T4" fmla="*/ 0 w 97"/>
                <a:gd name="T5" fmla="*/ 234 h 234"/>
                <a:gd name="T6" fmla="*/ 97 w 97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234">
                  <a:moveTo>
                    <a:pt x="97" y="0"/>
                  </a:moveTo>
                  <a:lnTo>
                    <a:pt x="97" y="234"/>
                  </a:lnTo>
                  <a:lnTo>
                    <a:pt x="0" y="234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EAB8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3" name="Freeform 127"/>
            <p:cNvSpPr>
              <a:spLocks/>
            </p:cNvSpPr>
            <p:nvPr/>
          </p:nvSpPr>
          <p:spPr bwMode="auto">
            <a:xfrm>
              <a:off x="22046399" y="3539627"/>
              <a:ext cx="100013" cy="246063"/>
            </a:xfrm>
            <a:custGeom>
              <a:avLst/>
              <a:gdLst>
                <a:gd name="T0" fmla="*/ 63 w 63"/>
                <a:gd name="T1" fmla="*/ 0 h 155"/>
                <a:gd name="T2" fmla="*/ 63 w 63"/>
                <a:gd name="T3" fmla="*/ 155 h 155"/>
                <a:gd name="T4" fmla="*/ 0 w 63"/>
                <a:gd name="T5" fmla="*/ 155 h 155"/>
                <a:gd name="T6" fmla="*/ 63 w 63"/>
                <a:gd name="T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155">
                  <a:moveTo>
                    <a:pt x="63" y="0"/>
                  </a:moveTo>
                  <a:lnTo>
                    <a:pt x="63" y="155"/>
                  </a:lnTo>
                  <a:lnTo>
                    <a:pt x="0" y="15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4" name="Freeform 128"/>
            <p:cNvSpPr>
              <a:spLocks/>
            </p:cNvSpPr>
            <p:nvPr/>
          </p:nvSpPr>
          <p:spPr bwMode="auto">
            <a:xfrm>
              <a:off x="22144824" y="3539627"/>
              <a:ext cx="103188" cy="246063"/>
            </a:xfrm>
            <a:custGeom>
              <a:avLst/>
              <a:gdLst>
                <a:gd name="T0" fmla="*/ 1 w 65"/>
                <a:gd name="T1" fmla="*/ 0 h 155"/>
                <a:gd name="T2" fmla="*/ 65 w 65"/>
                <a:gd name="T3" fmla="*/ 155 h 155"/>
                <a:gd name="T4" fmla="*/ 0 w 65"/>
                <a:gd name="T5" fmla="*/ 155 h 155"/>
                <a:gd name="T6" fmla="*/ 1 w 65"/>
                <a:gd name="T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155">
                  <a:moveTo>
                    <a:pt x="1" y="0"/>
                  </a:moveTo>
                  <a:lnTo>
                    <a:pt x="65" y="155"/>
                  </a:lnTo>
                  <a:lnTo>
                    <a:pt x="0" y="1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5" name="Freeform 129"/>
            <p:cNvSpPr>
              <a:spLocks/>
            </p:cNvSpPr>
            <p:nvPr/>
          </p:nvSpPr>
          <p:spPr bwMode="auto">
            <a:xfrm>
              <a:off x="22809986" y="3430090"/>
              <a:ext cx="309563" cy="371475"/>
            </a:xfrm>
            <a:custGeom>
              <a:avLst/>
              <a:gdLst>
                <a:gd name="T0" fmla="*/ 195 w 195"/>
                <a:gd name="T1" fmla="*/ 234 h 234"/>
                <a:gd name="T2" fmla="*/ 98 w 195"/>
                <a:gd name="T3" fmla="*/ 0 h 234"/>
                <a:gd name="T4" fmla="*/ 0 w 195"/>
                <a:gd name="T5" fmla="*/ 234 h 234"/>
                <a:gd name="T6" fmla="*/ 195 w 195"/>
                <a:gd name="T7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5" h="234">
                  <a:moveTo>
                    <a:pt x="195" y="234"/>
                  </a:moveTo>
                  <a:lnTo>
                    <a:pt x="98" y="0"/>
                  </a:lnTo>
                  <a:lnTo>
                    <a:pt x="0" y="234"/>
                  </a:lnTo>
                  <a:lnTo>
                    <a:pt x="195" y="234"/>
                  </a:lnTo>
                  <a:close/>
                </a:path>
              </a:pathLst>
            </a:custGeom>
            <a:solidFill>
              <a:srgbClr val="F5EF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6" name="Freeform 130"/>
            <p:cNvSpPr>
              <a:spLocks/>
            </p:cNvSpPr>
            <p:nvPr/>
          </p:nvSpPr>
          <p:spPr bwMode="auto">
            <a:xfrm>
              <a:off x="22809986" y="3430090"/>
              <a:ext cx="155575" cy="371475"/>
            </a:xfrm>
            <a:custGeom>
              <a:avLst/>
              <a:gdLst>
                <a:gd name="T0" fmla="*/ 98 w 98"/>
                <a:gd name="T1" fmla="*/ 0 h 234"/>
                <a:gd name="T2" fmla="*/ 98 w 98"/>
                <a:gd name="T3" fmla="*/ 234 h 234"/>
                <a:gd name="T4" fmla="*/ 0 w 98"/>
                <a:gd name="T5" fmla="*/ 234 h 234"/>
                <a:gd name="T6" fmla="*/ 98 w 98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234">
                  <a:moveTo>
                    <a:pt x="98" y="0"/>
                  </a:moveTo>
                  <a:lnTo>
                    <a:pt x="98" y="234"/>
                  </a:lnTo>
                  <a:lnTo>
                    <a:pt x="0" y="234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EAB8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7" name="Freeform 131"/>
            <p:cNvSpPr>
              <a:spLocks/>
            </p:cNvSpPr>
            <p:nvPr/>
          </p:nvSpPr>
          <p:spPr bwMode="auto">
            <a:xfrm>
              <a:off x="22859199" y="3542802"/>
              <a:ext cx="107950" cy="258763"/>
            </a:xfrm>
            <a:custGeom>
              <a:avLst/>
              <a:gdLst>
                <a:gd name="T0" fmla="*/ 68 w 68"/>
                <a:gd name="T1" fmla="*/ 0 h 163"/>
                <a:gd name="T2" fmla="*/ 68 w 68"/>
                <a:gd name="T3" fmla="*/ 163 h 163"/>
                <a:gd name="T4" fmla="*/ 0 w 68"/>
                <a:gd name="T5" fmla="*/ 163 h 163"/>
                <a:gd name="T6" fmla="*/ 68 w 68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163">
                  <a:moveTo>
                    <a:pt x="68" y="0"/>
                  </a:moveTo>
                  <a:lnTo>
                    <a:pt x="68" y="163"/>
                  </a:lnTo>
                  <a:lnTo>
                    <a:pt x="0" y="163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8" name="Freeform 132"/>
            <p:cNvSpPr>
              <a:spLocks/>
            </p:cNvSpPr>
            <p:nvPr/>
          </p:nvSpPr>
          <p:spPr bwMode="auto">
            <a:xfrm>
              <a:off x="22963974" y="3542802"/>
              <a:ext cx="109538" cy="258763"/>
            </a:xfrm>
            <a:custGeom>
              <a:avLst/>
              <a:gdLst>
                <a:gd name="T0" fmla="*/ 1 w 69"/>
                <a:gd name="T1" fmla="*/ 0 h 163"/>
                <a:gd name="T2" fmla="*/ 69 w 69"/>
                <a:gd name="T3" fmla="*/ 163 h 163"/>
                <a:gd name="T4" fmla="*/ 0 w 69"/>
                <a:gd name="T5" fmla="*/ 163 h 163"/>
                <a:gd name="T6" fmla="*/ 1 w 69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163">
                  <a:moveTo>
                    <a:pt x="1" y="0"/>
                  </a:moveTo>
                  <a:lnTo>
                    <a:pt x="69" y="163"/>
                  </a:lnTo>
                  <a:lnTo>
                    <a:pt x="0" y="16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9" name="Rectangle 133"/>
            <p:cNvSpPr>
              <a:spLocks noChangeArrowheads="1"/>
            </p:cNvSpPr>
            <p:nvPr/>
          </p:nvSpPr>
          <p:spPr bwMode="auto">
            <a:xfrm>
              <a:off x="22857611" y="3830140"/>
              <a:ext cx="103188" cy="538163"/>
            </a:xfrm>
            <a:prstGeom prst="rect">
              <a:avLst/>
            </a:prstGeom>
            <a:solidFill>
              <a:srgbClr val="E49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0" name="Rectangle 134"/>
            <p:cNvSpPr>
              <a:spLocks noChangeArrowheads="1"/>
            </p:cNvSpPr>
            <p:nvPr/>
          </p:nvSpPr>
          <p:spPr bwMode="auto">
            <a:xfrm>
              <a:off x="22960799" y="3830140"/>
              <a:ext cx="104775" cy="538163"/>
            </a:xfrm>
            <a:prstGeom prst="rect">
              <a:avLst/>
            </a:prstGeom>
            <a:solidFill>
              <a:srgbClr val="A968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1" name="Freeform 135"/>
            <p:cNvSpPr>
              <a:spLocks/>
            </p:cNvSpPr>
            <p:nvPr/>
          </p:nvSpPr>
          <p:spPr bwMode="auto">
            <a:xfrm>
              <a:off x="22924286" y="3928565"/>
              <a:ext cx="71438" cy="273050"/>
            </a:xfrm>
            <a:custGeom>
              <a:avLst/>
              <a:gdLst>
                <a:gd name="T0" fmla="*/ 0 w 45"/>
                <a:gd name="T1" fmla="*/ 71 h 172"/>
                <a:gd name="T2" fmla="*/ 23 w 45"/>
                <a:gd name="T3" fmla="*/ 0 h 172"/>
                <a:gd name="T4" fmla="*/ 45 w 45"/>
                <a:gd name="T5" fmla="*/ 71 h 172"/>
                <a:gd name="T6" fmla="*/ 45 w 45"/>
                <a:gd name="T7" fmla="*/ 172 h 172"/>
                <a:gd name="T8" fmla="*/ 0 w 45"/>
                <a:gd name="T9" fmla="*/ 172 h 172"/>
                <a:gd name="T10" fmla="*/ 0 w 45"/>
                <a:gd name="T11" fmla="*/ 7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172">
                  <a:moveTo>
                    <a:pt x="0" y="71"/>
                  </a:moveTo>
                  <a:lnTo>
                    <a:pt x="23" y="0"/>
                  </a:lnTo>
                  <a:lnTo>
                    <a:pt x="45" y="71"/>
                  </a:lnTo>
                  <a:lnTo>
                    <a:pt x="45" y="172"/>
                  </a:lnTo>
                  <a:lnTo>
                    <a:pt x="0" y="172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5EF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2" name="Freeform 136"/>
            <p:cNvSpPr>
              <a:spLocks/>
            </p:cNvSpPr>
            <p:nvPr/>
          </p:nvSpPr>
          <p:spPr bwMode="auto">
            <a:xfrm>
              <a:off x="22800461" y="3801565"/>
              <a:ext cx="334963" cy="33338"/>
            </a:xfrm>
            <a:custGeom>
              <a:avLst/>
              <a:gdLst>
                <a:gd name="T0" fmla="*/ 199 w 199"/>
                <a:gd name="T1" fmla="*/ 10 h 20"/>
                <a:gd name="T2" fmla="*/ 184 w 199"/>
                <a:gd name="T3" fmla="*/ 20 h 20"/>
                <a:gd name="T4" fmla="*/ 15 w 199"/>
                <a:gd name="T5" fmla="*/ 20 h 20"/>
                <a:gd name="T6" fmla="*/ 0 w 199"/>
                <a:gd name="T7" fmla="*/ 10 h 20"/>
                <a:gd name="T8" fmla="*/ 0 w 199"/>
                <a:gd name="T9" fmla="*/ 10 h 20"/>
                <a:gd name="T10" fmla="*/ 15 w 199"/>
                <a:gd name="T11" fmla="*/ 0 h 20"/>
                <a:gd name="T12" fmla="*/ 184 w 199"/>
                <a:gd name="T13" fmla="*/ 0 h 20"/>
                <a:gd name="T14" fmla="*/ 199 w 199"/>
                <a:gd name="T1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20">
                  <a:moveTo>
                    <a:pt x="199" y="10"/>
                  </a:moveTo>
                  <a:cubicBezTo>
                    <a:pt x="199" y="16"/>
                    <a:pt x="192" y="20"/>
                    <a:pt x="184" y="20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7" y="20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7" y="0"/>
                    <a:pt x="15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92" y="0"/>
                    <a:pt x="199" y="4"/>
                    <a:pt x="199" y="10"/>
                  </a:cubicBezTo>
                  <a:close/>
                </a:path>
              </a:pathLst>
            </a:custGeom>
            <a:solidFill>
              <a:srgbClr val="2E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3" name="Freeform 137"/>
            <p:cNvSpPr>
              <a:spLocks/>
            </p:cNvSpPr>
            <p:nvPr/>
          </p:nvSpPr>
          <p:spPr bwMode="auto">
            <a:xfrm>
              <a:off x="22800461" y="4368302"/>
              <a:ext cx="328613" cy="34925"/>
            </a:xfrm>
            <a:custGeom>
              <a:avLst/>
              <a:gdLst>
                <a:gd name="T0" fmla="*/ 195 w 195"/>
                <a:gd name="T1" fmla="*/ 11 h 21"/>
                <a:gd name="T2" fmla="*/ 180 w 195"/>
                <a:gd name="T3" fmla="*/ 21 h 21"/>
                <a:gd name="T4" fmla="*/ 15 w 195"/>
                <a:gd name="T5" fmla="*/ 21 h 21"/>
                <a:gd name="T6" fmla="*/ 0 w 195"/>
                <a:gd name="T7" fmla="*/ 11 h 21"/>
                <a:gd name="T8" fmla="*/ 0 w 195"/>
                <a:gd name="T9" fmla="*/ 11 h 21"/>
                <a:gd name="T10" fmla="*/ 15 w 195"/>
                <a:gd name="T11" fmla="*/ 0 h 21"/>
                <a:gd name="T12" fmla="*/ 180 w 195"/>
                <a:gd name="T13" fmla="*/ 0 h 21"/>
                <a:gd name="T14" fmla="*/ 195 w 195"/>
                <a:gd name="T15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21">
                  <a:moveTo>
                    <a:pt x="195" y="11"/>
                  </a:moveTo>
                  <a:cubicBezTo>
                    <a:pt x="195" y="17"/>
                    <a:pt x="189" y="21"/>
                    <a:pt x="180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7" y="21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7" y="0"/>
                    <a:pt x="15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9" y="0"/>
                    <a:pt x="195" y="5"/>
                    <a:pt x="195" y="11"/>
                  </a:cubicBezTo>
                  <a:close/>
                </a:path>
              </a:pathLst>
            </a:custGeom>
            <a:solidFill>
              <a:srgbClr val="2E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537235" y="4833572"/>
            <a:ext cx="1375511" cy="1462756"/>
            <a:chOff x="18064949" y="5944690"/>
            <a:chExt cx="1927225" cy="2049463"/>
          </a:xfrm>
        </p:grpSpPr>
        <p:sp>
          <p:nvSpPr>
            <p:cNvPr id="204" name="Freeform 138"/>
            <p:cNvSpPr>
              <a:spLocks/>
            </p:cNvSpPr>
            <p:nvPr/>
          </p:nvSpPr>
          <p:spPr bwMode="auto">
            <a:xfrm>
              <a:off x="18391974" y="6371727"/>
              <a:ext cx="131763" cy="255588"/>
            </a:xfrm>
            <a:custGeom>
              <a:avLst/>
              <a:gdLst>
                <a:gd name="T0" fmla="*/ 39 w 78"/>
                <a:gd name="T1" fmla="*/ 152 h 152"/>
                <a:gd name="T2" fmla="*/ 0 w 78"/>
                <a:gd name="T3" fmla="*/ 103 h 152"/>
                <a:gd name="T4" fmla="*/ 0 w 78"/>
                <a:gd name="T5" fmla="*/ 50 h 152"/>
                <a:gd name="T6" fmla="*/ 39 w 78"/>
                <a:gd name="T7" fmla="*/ 0 h 152"/>
                <a:gd name="T8" fmla="*/ 78 w 78"/>
                <a:gd name="T9" fmla="*/ 50 h 152"/>
                <a:gd name="T10" fmla="*/ 78 w 78"/>
                <a:gd name="T11" fmla="*/ 103 h 152"/>
                <a:gd name="T12" fmla="*/ 39 w 78"/>
                <a:gd name="T13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152">
                  <a:moveTo>
                    <a:pt x="39" y="152"/>
                  </a:moveTo>
                  <a:cubicBezTo>
                    <a:pt x="18" y="152"/>
                    <a:pt x="0" y="130"/>
                    <a:pt x="0" y="103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18" y="0"/>
                    <a:pt x="39" y="0"/>
                  </a:cubicBezTo>
                  <a:cubicBezTo>
                    <a:pt x="60" y="0"/>
                    <a:pt x="78" y="22"/>
                    <a:pt x="78" y="50"/>
                  </a:cubicBezTo>
                  <a:cubicBezTo>
                    <a:pt x="78" y="103"/>
                    <a:pt x="78" y="103"/>
                    <a:pt x="78" y="103"/>
                  </a:cubicBezTo>
                  <a:cubicBezTo>
                    <a:pt x="78" y="130"/>
                    <a:pt x="60" y="152"/>
                    <a:pt x="39" y="152"/>
                  </a:cubicBezTo>
                  <a:close/>
                </a:path>
              </a:pathLst>
            </a:custGeom>
            <a:solidFill>
              <a:srgbClr val="2A56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" name="Freeform 139"/>
            <p:cNvSpPr>
              <a:spLocks/>
            </p:cNvSpPr>
            <p:nvPr/>
          </p:nvSpPr>
          <p:spPr bwMode="auto">
            <a:xfrm>
              <a:off x="18391974" y="6371727"/>
              <a:ext cx="66675" cy="255588"/>
            </a:xfrm>
            <a:custGeom>
              <a:avLst/>
              <a:gdLst>
                <a:gd name="T0" fmla="*/ 39 w 39"/>
                <a:gd name="T1" fmla="*/ 152 h 152"/>
                <a:gd name="T2" fmla="*/ 0 w 39"/>
                <a:gd name="T3" fmla="*/ 103 h 152"/>
                <a:gd name="T4" fmla="*/ 0 w 39"/>
                <a:gd name="T5" fmla="*/ 50 h 152"/>
                <a:gd name="T6" fmla="*/ 39 w 39"/>
                <a:gd name="T7" fmla="*/ 0 h 152"/>
                <a:gd name="T8" fmla="*/ 39 w 39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2">
                  <a:moveTo>
                    <a:pt x="39" y="152"/>
                  </a:moveTo>
                  <a:cubicBezTo>
                    <a:pt x="18" y="152"/>
                    <a:pt x="0" y="130"/>
                    <a:pt x="0" y="103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18" y="0"/>
                    <a:pt x="39" y="0"/>
                  </a:cubicBezTo>
                  <a:lnTo>
                    <a:pt x="39" y="152"/>
                  </a:lnTo>
                  <a:close/>
                </a:path>
              </a:pathLst>
            </a:custGeom>
            <a:solidFill>
              <a:srgbClr val="4E7F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6" name="Freeform 140"/>
            <p:cNvSpPr>
              <a:spLocks/>
            </p:cNvSpPr>
            <p:nvPr/>
          </p:nvSpPr>
          <p:spPr bwMode="auto">
            <a:xfrm>
              <a:off x="18064949" y="6500315"/>
              <a:ext cx="598488" cy="684213"/>
            </a:xfrm>
            <a:custGeom>
              <a:avLst/>
              <a:gdLst>
                <a:gd name="T0" fmla="*/ 316 w 355"/>
                <a:gd name="T1" fmla="*/ 0 h 406"/>
                <a:gd name="T2" fmla="*/ 150 w 355"/>
                <a:gd name="T3" fmla="*/ 0 h 406"/>
                <a:gd name="T4" fmla="*/ 111 w 355"/>
                <a:gd name="T5" fmla="*/ 50 h 406"/>
                <a:gd name="T6" fmla="*/ 111 w 355"/>
                <a:gd name="T7" fmla="*/ 280 h 406"/>
                <a:gd name="T8" fmla="*/ 39 w 355"/>
                <a:gd name="T9" fmla="*/ 280 h 406"/>
                <a:gd name="T10" fmla="*/ 0 w 355"/>
                <a:gd name="T11" fmla="*/ 330 h 406"/>
                <a:gd name="T12" fmla="*/ 39 w 355"/>
                <a:gd name="T13" fmla="*/ 379 h 406"/>
                <a:gd name="T14" fmla="*/ 134 w 355"/>
                <a:gd name="T15" fmla="*/ 379 h 406"/>
                <a:gd name="T16" fmla="*/ 168 w 355"/>
                <a:gd name="T17" fmla="*/ 406 h 406"/>
                <a:gd name="T18" fmla="*/ 316 w 355"/>
                <a:gd name="T19" fmla="*/ 406 h 406"/>
                <a:gd name="T20" fmla="*/ 355 w 355"/>
                <a:gd name="T21" fmla="*/ 356 h 406"/>
                <a:gd name="T22" fmla="*/ 355 w 355"/>
                <a:gd name="T23" fmla="*/ 50 h 406"/>
                <a:gd name="T24" fmla="*/ 316 w 355"/>
                <a:gd name="T25" fmla="*/ 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5" h="406">
                  <a:moveTo>
                    <a:pt x="316" y="0"/>
                  </a:moveTo>
                  <a:cubicBezTo>
                    <a:pt x="150" y="0"/>
                    <a:pt x="150" y="0"/>
                    <a:pt x="150" y="0"/>
                  </a:cubicBezTo>
                  <a:cubicBezTo>
                    <a:pt x="129" y="0"/>
                    <a:pt x="111" y="22"/>
                    <a:pt x="111" y="50"/>
                  </a:cubicBezTo>
                  <a:cubicBezTo>
                    <a:pt x="111" y="280"/>
                    <a:pt x="111" y="280"/>
                    <a:pt x="111" y="280"/>
                  </a:cubicBezTo>
                  <a:cubicBezTo>
                    <a:pt x="39" y="280"/>
                    <a:pt x="39" y="280"/>
                    <a:pt x="39" y="280"/>
                  </a:cubicBezTo>
                  <a:cubicBezTo>
                    <a:pt x="17" y="280"/>
                    <a:pt x="0" y="303"/>
                    <a:pt x="0" y="330"/>
                  </a:cubicBezTo>
                  <a:cubicBezTo>
                    <a:pt x="0" y="357"/>
                    <a:pt x="17" y="379"/>
                    <a:pt x="39" y="379"/>
                  </a:cubicBezTo>
                  <a:cubicBezTo>
                    <a:pt x="134" y="379"/>
                    <a:pt x="134" y="379"/>
                    <a:pt x="134" y="379"/>
                  </a:cubicBezTo>
                  <a:cubicBezTo>
                    <a:pt x="140" y="395"/>
                    <a:pt x="153" y="406"/>
                    <a:pt x="168" y="406"/>
                  </a:cubicBezTo>
                  <a:cubicBezTo>
                    <a:pt x="316" y="406"/>
                    <a:pt x="316" y="406"/>
                    <a:pt x="316" y="406"/>
                  </a:cubicBezTo>
                  <a:cubicBezTo>
                    <a:pt x="337" y="406"/>
                    <a:pt x="355" y="384"/>
                    <a:pt x="355" y="356"/>
                  </a:cubicBezTo>
                  <a:cubicBezTo>
                    <a:pt x="355" y="50"/>
                    <a:pt x="355" y="50"/>
                    <a:pt x="355" y="50"/>
                  </a:cubicBezTo>
                  <a:cubicBezTo>
                    <a:pt x="355" y="22"/>
                    <a:pt x="337" y="0"/>
                    <a:pt x="316" y="0"/>
                  </a:cubicBezTo>
                  <a:close/>
                </a:path>
              </a:pathLst>
            </a:custGeom>
            <a:solidFill>
              <a:srgbClr val="F5C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7" name="Freeform 141"/>
            <p:cNvSpPr>
              <a:spLocks/>
            </p:cNvSpPr>
            <p:nvPr/>
          </p:nvSpPr>
          <p:spPr bwMode="auto">
            <a:xfrm>
              <a:off x="18064949" y="6500315"/>
              <a:ext cx="393700" cy="684213"/>
            </a:xfrm>
            <a:custGeom>
              <a:avLst/>
              <a:gdLst>
                <a:gd name="T0" fmla="*/ 233 w 233"/>
                <a:gd name="T1" fmla="*/ 0 h 406"/>
                <a:gd name="T2" fmla="*/ 150 w 233"/>
                <a:gd name="T3" fmla="*/ 0 h 406"/>
                <a:gd name="T4" fmla="*/ 111 w 233"/>
                <a:gd name="T5" fmla="*/ 50 h 406"/>
                <a:gd name="T6" fmla="*/ 111 w 233"/>
                <a:gd name="T7" fmla="*/ 280 h 406"/>
                <a:gd name="T8" fmla="*/ 39 w 233"/>
                <a:gd name="T9" fmla="*/ 280 h 406"/>
                <a:gd name="T10" fmla="*/ 0 w 233"/>
                <a:gd name="T11" fmla="*/ 330 h 406"/>
                <a:gd name="T12" fmla="*/ 39 w 233"/>
                <a:gd name="T13" fmla="*/ 379 h 406"/>
                <a:gd name="T14" fmla="*/ 134 w 233"/>
                <a:gd name="T15" fmla="*/ 379 h 406"/>
                <a:gd name="T16" fmla="*/ 168 w 233"/>
                <a:gd name="T17" fmla="*/ 406 h 406"/>
                <a:gd name="T18" fmla="*/ 233 w 233"/>
                <a:gd name="T19" fmla="*/ 406 h 406"/>
                <a:gd name="T20" fmla="*/ 233 w 233"/>
                <a:gd name="T21" fmla="*/ 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406">
                  <a:moveTo>
                    <a:pt x="233" y="0"/>
                  </a:moveTo>
                  <a:cubicBezTo>
                    <a:pt x="150" y="0"/>
                    <a:pt x="150" y="0"/>
                    <a:pt x="150" y="0"/>
                  </a:cubicBezTo>
                  <a:cubicBezTo>
                    <a:pt x="129" y="0"/>
                    <a:pt x="111" y="22"/>
                    <a:pt x="111" y="50"/>
                  </a:cubicBezTo>
                  <a:cubicBezTo>
                    <a:pt x="111" y="280"/>
                    <a:pt x="111" y="280"/>
                    <a:pt x="111" y="280"/>
                  </a:cubicBezTo>
                  <a:cubicBezTo>
                    <a:pt x="39" y="280"/>
                    <a:pt x="39" y="280"/>
                    <a:pt x="39" y="280"/>
                  </a:cubicBezTo>
                  <a:cubicBezTo>
                    <a:pt x="17" y="280"/>
                    <a:pt x="0" y="303"/>
                    <a:pt x="0" y="330"/>
                  </a:cubicBezTo>
                  <a:cubicBezTo>
                    <a:pt x="0" y="357"/>
                    <a:pt x="17" y="379"/>
                    <a:pt x="39" y="379"/>
                  </a:cubicBezTo>
                  <a:cubicBezTo>
                    <a:pt x="134" y="379"/>
                    <a:pt x="134" y="379"/>
                    <a:pt x="134" y="379"/>
                  </a:cubicBezTo>
                  <a:cubicBezTo>
                    <a:pt x="140" y="395"/>
                    <a:pt x="153" y="406"/>
                    <a:pt x="168" y="406"/>
                  </a:cubicBezTo>
                  <a:cubicBezTo>
                    <a:pt x="233" y="406"/>
                    <a:pt x="233" y="406"/>
                    <a:pt x="233" y="406"/>
                  </a:cubicBezTo>
                  <a:lnTo>
                    <a:pt x="233" y="0"/>
                  </a:lnTo>
                  <a:close/>
                </a:path>
              </a:pathLst>
            </a:custGeom>
            <a:solidFill>
              <a:srgbClr val="F7F4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8" name="Freeform 142"/>
            <p:cNvSpPr>
              <a:spLocks/>
            </p:cNvSpPr>
            <p:nvPr/>
          </p:nvSpPr>
          <p:spPr bwMode="auto">
            <a:xfrm>
              <a:off x="19573074" y="6667002"/>
              <a:ext cx="419100" cy="555625"/>
            </a:xfrm>
            <a:custGeom>
              <a:avLst/>
              <a:gdLst>
                <a:gd name="T0" fmla="*/ 245 w 249"/>
                <a:gd name="T1" fmla="*/ 205 h 330"/>
                <a:gd name="T2" fmla="*/ 207 w 249"/>
                <a:gd name="T3" fmla="*/ 168 h 330"/>
                <a:gd name="T4" fmla="*/ 169 w 249"/>
                <a:gd name="T5" fmla="*/ 168 h 330"/>
                <a:gd name="T6" fmla="*/ 169 w 249"/>
                <a:gd name="T7" fmla="*/ 50 h 330"/>
                <a:gd name="T8" fmla="*/ 130 w 249"/>
                <a:gd name="T9" fmla="*/ 0 h 330"/>
                <a:gd name="T10" fmla="*/ 39 w 249"/>
                <a:gd name="T11" fmla="*/ 0 h 330"/>
                <a:gd name="T12" fmla="*/ 0 w 249"/>
                <a:gd name="T13" fmla="*/ 50 h 330"/>
                <a:gd name="T14" fmla="*/ 0 w 249"/>
                <a:gd name="T15" fmla="*/ 280 h 330"/>
                <a:gd name="T16" fmla="*/ 39 w 249"/>
                <a:gd name="T17" fmla="*/ 330 h 330"/>
                <a:gd name="T18" fmla="*/ 122 w 249"/>
                <a:gd name="T19" fmla="*/ 330 h 330"/>
                <a:gd name="T20" fmla="*/ 141 w 249"/>
                <a:gd name="T21" fmla="*/ 323 h 330"/>
                <a:gd name="T22" fmla="*/ 227 w 249"/>
                <a:gd name="T23" fmla="*/ 261 h 330"/>
                <a:gd name="T24" fmla="*/ 245 w 249"/>
                <a:gd name="T25" fmla="*/ 20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9" h="330">
                  <a:moveTo>
                    <a:pt x="245" y="205"/>
                  </a:moveTo>
                  <a:cubicBezTo>
                    <a:pt x="240" y="183"/>
                    <a:pt x="225" y="168"/>
                    <a:pt x="207" y="168"/>
                  </a:cubicBezTo>
                  <a:cubicBezTo>
                    <a:pt x="169" y="168"/>
                    <a:pt x="169" y="168"/>
                    <a:pt x="169" y="168"/>
                  </a:cubicBezTo>
                  <a:cubicBezTo>
                    <a:pt x="169" y="50"/>
                    <a:pt x="169" y="50"/>
                    <a:pt x="169" y="50"/>
                  </a:cubicBezTo>
                  <a:cubicBezTo>
                    <a:pt x="169" y="22"/>
                    <a:pt x="151" y="0"/>
                    <a:pt x="130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18" y="0"/>
                    <a:pt x="0" y="22"/>
                    <a:pt x="0" y="50"/>
                  </a:cubicBezTo>
                  <a:cubicBezTo>
                    <a:pt x="0" y="280"/>
                    <a:pt x="0" y="280"/>
                    <a:pt x="0" y="280"/>
                  </a:cubicBezTo>
                  <a:cubicBezTo>
                    <a:pt x="0" y="308"/>
                    <a:pt x="18" y="330"/>
                    <a:pt x="39" y="330"/>
                  </a:cubicBezTo>
                  <a:cubicBezTo>
                    <a:pt x="122" y="330"/>
                    <a:pt x="122" y="330"/>
                    <a:pt x="122" y="330"/>
                  </a:cubicBezTo>
                  <a:cubicBezTo>
                    <a:pt x="129" y="330"/>
                    <a:pt x="136" y="328"/>
                    <a:pt x="141" y="323"/>
                  </a:cubicBezTo>
                  <a:cubicBezTo>
                    <a:pt x="227" y="261"/>
                    <a:pt x="227" y="261"/>
                    <a:pt x="227" y="261"/>
                  </a:cubicBezTo>
                  <a:cubicBezTo>
                    <a:pt x="242" y="249"/>
                    <a:pt x="249" y="227"/>
                    <a:pt x="245" y="205"/>
                  </a:cubicBezTo>
                  <a:close/>
                </a:path>
              </a:pathLst>
            </a:custGeom>
            <a:solidFill>
              <a:srgbClr val="F5C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9" name="Freeform 143"/>
            <p:cNvSpPr>
              <a:spLocks/>
            </p:cNvSpPr>
            <p:nvPr/>
          </p:nvSpPr>
          <p:spPr bwMode="auto">
            <a:xfrm>
              <a:off x="19355586" y="6266952"/>
              <a:ext cx="131763" cy="322263"/>
            </a:xfrm>
            <a:custGeom>
              <a:avLst/>
              <a:gdLst>
                <a:gd name="T0" fmla="*/ 39 w 78"/>
                <a:gd name="T1" fmla="*/ 191 h 191"/>
                <a:gd name="T2" fmla="*/ 0 w 78"/>
                <a:gd name="T3" fmla="*/ 141 h 191"/>
                <a:gd name="T4" fmla="*/ 0 w 78"/>
                <a:gd name="T5" fmla="*/ 49 h 191"/>
                <a:gd name="T6" fmla="*/ 39 w 78"/>
                <a:gd name="T7" fmla="*/ 0 h 191"/>
                <a:gd name="T8" fmla="*/ 78 w 78"/>
                <a:gd name="T9" fmla="*/ 49 h 191"/>
                <a:gd name="T10" fmla="*/ 78 w 78"/>
                <a:gd name="T11" fmla="*/ 141 h 191"/>
                <a:gd name="T12" fmla="*/ 39 w 78"/>
                <a:gd name="T13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191">
                  <a:moveTo>
                    <a:pt x="39" y="191"/>
                  </a:moveTo>
                  <a:cubicBezTo>
                    <a:pt x="17" y="191"/>
                    <a:pt x="0" y="169"/>
                    <a:pt x="0" y="14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17" y="0"/>
                    <a:pt x="39" y="0"/>
                  </a:cubicBezTo>
                  <a:cubicBezTo>
                    <a:pt x="60" y="0"/>
                    <a:pt x="78" y="22"/>
                    <a:pt x="78" y="49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69"/>
                    <a:pt x="60" y="191"/>
                    <a:pt x="39" y="191"/>
                  </a:cubicBezTo>
                  <a:close/>
                </a:path>
              </a:pathLst>
            </a:custGeom>
            <a:solidFill>
              <a:srgbClr val="2A56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0" name="Freeform 144"/>
            <p:cNvSpPr>
              <a:spLocks/>
            </p:cNvSpPr>
            <p:nvPr/>
          </p:nvSpPr>
          <p:spPr bwMode="auto">
            <a:xfrm>
              <a:off x="19355586" y="6266952"/>
              <a:ext cx="65088" cy="322263"/>
            </a:xfrm>
            <a:custGeom>
              <a:avLst/>
              <a:gdLst>
                <a:gd name="T0" fmla="*/ 39 w 39"/>
                <a:gd name="T1" fmla="*/ 191 h 191"/>
                <a:gd name="T2" fmla="*/ 0 w 39"/>
                <a:gd name="T3" fmla="*/ 141 h 191"/>
                <a:gd name="T4" fmla="*/ 0 w 39"/>
                <a:gd name="T5" fmla="*/ 49 h 191"/>
                <a:gd name="T6" fmla="*/ 39 w 39"/>
                <a:gd name="T7" fmla="*/ 0 h 191"/>
                <a:gd name="T8" fmla="*/ 39 w 39"/>
                <a:gd name="T9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91">
                  <a:moveTo>
                    <a:pt x="39" y="191"/>
                  </a:moveTo>
                  <a:cubicBezTo>
                    <a:pt x="17" y="191"/>
                    <a:pt x="0" y="169"/>
                    <a:pt x="0" y="14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17" y="0"/>
                    <a:pt x="39" y="0"/>
                  </a:cubicBezTo>
                  <a:lnTo>
                    <a:pt x="39" y="191"/>
                  </a:lnTo>
                  <a:close/>
                </a:path>
              </a:pathLst>
            </a:custGeom>
            <a:solidFill>
              <a:srgbClr val="4E7F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1" name="Freeform 145"/>
            <p:cNvSpPr>
              <a:spLocks/>
            </p:cNvSpPr>
            <p:nvPr/>
          </p:nvSpPr>
          <p:spPr bwMode="auto">
            <a:xfrm>
              <a:off x="19163499" y="6449515"/>
              <a:ext cx="509588" cy="752475"/>
            </a:xfrm>
            <a:custGeom>
              <a:avLst/>
              <a:gdLst>
                <a:gd name="T0" fmla="*/ 263 w 303"/>
                <a:gd name="T1" fmla="*/ 0 h 447"/>
                <a:gd name="T2" fmla="*/ 38 w 303"/>
                <a:gd name="T3" fmla="*/ 0 h 447"/>
                <a:gd name="T4" fmla="*/ 0 w 303"/>
                <a:gd name="T5" fmla="*/ 50 h 447"/>
                <a:gd name="T6" fmla="*/ 0 w 303"/>
                <a:gd name="T7" fmla="*/ 397 h 447"/>
                <a:gd name="T8" fmla="*/ 15 w 303"/>
                <a:gd name="T9" fmla="*/ 437 h 447"/>
                <a:gd name="T10" fmla="*/ 38 w 303"/>
                <a:gd name="T11" fmla="*/ 447 h 447"/>
                <a:gd name="T12" fmla="*/ 50 w 303"/>
                <a:gd name="T13" fmla="*/ 444 h 447"/>
                <a:gd name="T14" fmla="*/ 276 w 303"/>
                <a:gd name="T15" fmla="*/ 352 h 447"/>
                <a:gd name="T16" fmla="*/ 303 w 303"/>
                <a:gd name="T17" fmla="*/ 305 h 447"/>
                <a:gd name="T18" fmla="*/ 303 w 303"/>
                <a:gd name="T19" fmla="*/ 50 h 447"/>
                <a:gd name="T20" fmla="*/ 263 w 303"/>
                <a:gd name="T21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3" h="447">
                  <a:moveTo>
                    <a:pt x="263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6" y="0"/>
                    <a:pt x="0" y="22"/>
                    <a:pt x="0" y="50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413"/>
                    <a:pt x="5" y="428"/>
                    <a:pt x="15" y="437"/>
                  </a:cubicBezTo>
                  <a:cubicBezTo>
                    <a:pt x="22" y="443"/>
                    <a:pt x="30" y="447"/>
                    <a:pt x="38" y="447"/>
                  </a:cubicBezTo>
                  <a:cubicBezTo>
                    <a:pt x="42" y="447"/>
                    <a:pt x="46" y="446"/>
                    <a:pt x="50" y="444"/>
                  </a:cubicBezTo>
                  <a:cubicBezTo>
                    <a:pt x="276" y="352"/>
                    <a:pt x="276" y="352"/>
                    <a:pt x="276" y="352"/>
                  </a:cubicBezTo>
                  <a:cubicBezTo>
                    <a:pt x="292" y="345"/>
                    <a:pt x="303" y="326"/>
                    <a:pt x="303" y="305"/>
                  </a:cubicBezTo>
                  <a:cubicBezTo>
                    <a:pt x="303" y="50"/>
                    <a:pt x="303" y="50"/>
                    <a:pt x="303" y="50"/>
                  </a:cubicBezTo>
                  <a:cubicBezTo>
                    <a:pt x="303" y="22"/>
                    <a:pt x="285" y="0"/>
                    <a:pt x="263" y="0"/>
                  </a:cubicBezTo>
                  <a:close/>
                </a:path>
              </a:pathLst>
            </a:custGeom>
            <a:solidFill>
              <a:srgbClr val="E56C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2" name="Freeform 146"/>
            <p:cNvSpPr>
              <a:spLocks/>
            </p:cNvSpPr>
            <p:nvPr/>
          </p:nvSpPr>
          <p:spPr bwMode="auto">
            <a:xfrm>
              <a:off x="19163499" y="6449515"/>
              <a:ext cx="255588" cy="752475"/>
            </a:xfrm>
            <a:custGeom>
              <a:avLst/>
              <a:gdLst>
                <a:gd name="T0" fmla="*/ 152 w 152"/>
                <a:gd name="T1" fmla="*/ 0 h 447"/>
                <a:gd name="T2" fmla="*/ 38 w 152"/>
                <a:gd name="T3" fmla="*/ 0 h 447"/>
                <a:gd name="T4" fmla="*/ 0 w 152"/>
                <a:gd name="T5" fmla="*/ 50 h 447"/>
                <a:gd name="T6" fmla="*/ 0 w 152"/>
                <a:gd name="T7" fmla="*/ 397 h 447"/>
                <a:gd name="T8" fmla="*/ 16 w 152"/>
                <a:gd name="T9" fmla="*/ 437 h 447"/>
                <a:gd name="T10" fmla="*/ 38 w 152"/>
                <a:gd name="T11" fmla="*/ 447 h 447"/>
                <a:gd name="T12" fmla="*/ 50 w 152"/>
                <a:gd name="T13" fmla="*/ 444 h 447"/>
                <a:gd name="T14" fmla="*/ 150 w 152"/>
                <a:gd name="T15" fmla="*/ 436 h 447"/>
                <a:gd name="T16" fmla="*/ 152 w 152"/>
                <a:gd name="T17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447">
                  <a:moveTo>
                    <a:pt x="152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6" y="0"/>
                    <a:pt x="0" y="22"/>
                    <a:pt x="0" y="50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413"/>
                    <a:pt x="5" y="428"/>
                    <a:pt x="16" y="437"/>
                  </a:cubicBezTo>
                  <a:cubicBezTo>
                    <a:pt x="22" y="443"/>
                    <a:pt x="30" y="447"/>
                    <a:pt x="38" y="447"/>
                  </a:cubicBezTo>
                  <a:cubicBezTo>
                    <a:pt x="42" y="447"/>
                    <a:pt x="46" y="446"/>
                    <a:pt x="50" y="444"/>
                  </a:cubicBezTo>
                  <a:cubicBezTo>
                    <a:pt x="150" y="436"/>
                    <a:pt x="150" y="436"/>
                    <a:pt x="150" y="436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F2BA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3" name="Freeform 147"/>
            <p:cNvSpPr>
              <a:spLocks/>
            </p:cNvSpPr>
            <p:nvPr/>
          </p:nvSpPr>
          <p:spPr bwMode="auto">
            <a:xfrm>
              <a:off x="18541199" y="6155827"/>
              <a:ext cx="422275" cy="960438"/>
            </a:xfrm>
            <a:custGeom>
              <a:avLst/>
              <a:gdLst>
                <a:gd name="T0" fmla="*/ 213 w 251"/>
                <a:gd name="T1" fmla="*/ 0 h 570"/>
                <a:gd name="T2" fmla="*/ 39 w 251"/>
                <a:gd name="T3" fmla="*/ 0 h 570"/>
                <a:gd name="T4" fmla="*/ 0 w 251"/>
                <a:gd name="T5" fmla="*/ 50 h 570"/>
                <a:gd name="T6" fmla="*/ 0 w 251"/>
                <a:gd name="T7" fmla="*/ 510 h 570"/>
                <a:gd name="T8" fmla="*/ 37 w 251"/>
                <a:gd name="T9" fmla="*/ 560 h 570"/>
                <a:gd name="T10" fmla="*/ 212 w 251"/>
                <a:gd name="T11" fmla="*/ 570 h 570"/>
                <a:gd name="T12" fmla="*/ 213 w 251"/>
                <a:gd name="T13" fmla="*/ 570 h 570"/>
                <a:gd name="T14" fmla="*/ 240 w 251"/>
                <a:gd name="T15" fmla="*/ 557 h 570"/>
                <a:gd name="T16" fmla="*/ 251 w 251"/>
                <a:gd name="T17" fmla="*/ 521 h 570"/>
                <a:gd name="T18" fmla="*/ 251 w 251"/>
                <a:gd name="T19" fmla="*/ 50 h 570"/>
                <a:gd name="T20" fmla="*/ 213 w 251"/>
                <a:gd name="T21" fmla="*/ 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1" h="570">
                  <a:moveTo>
                    <a:pt x="213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23"/>
                    <a:pt x="0" y="50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537"/>
                    <a:pt x="16" y="559"/>
                    <a:pt x="37" y="560"/>
                  </a:cubicBezTo>
                  <a:cubicBezTo>
                    <a:pt x="212" y="570"/>
                    <a:pt x="212" y="570"/>
                    <a:pt x="212" y="570"/>
                  </a:cubicBezTo>
                  <a:cubicBezTo>
                    <a:pt x="212" y="570"/>
                    <a:pt x="213" y="570"/>
                    <a:pt x="213" y="570"/>
                  </a:cubicBezTo>
                  <a:cubicBezTo>
                    <a:pt x="223" y="570"/>
                    <a:pt x="232" y="565"/>
                    <a:pt x="240" y="557"/>
                  </a:cubicBezTo>
                  <a:cubicBezTo>
                    <a:pt x="247" y="547"/>
                    <a:pt x="251" y="534"/>
                    <a:pt x="251" y="521"/>
                  </a:cubicBezTo>
                  <a:cubicBezTo>
                    <a:pt x="251" y="50"/>
                    <a:pt x="251" y="50"/>
                    <a:pt x="251" y="50"/>
                  </a:cubicBezTo>
                  <a:cubicBezTo>
                    <a:pt x="251" y="23"/>
                    <a:pt x="235" y="0"/>
                    <a:pt x="213" y="0"/>
                  </a:cubicBezTo>
                  <a:close/>
                </a:path>
              </a:pathLst>
            </a:custGeom>
            <a:solidFill>
              <a:srgbClr val="E56C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4" name="Freeform 148"/>
            <p:cNvSpPr>
              <a:spLocks/>
            </p:cNvSpPr>
            <p:nvPr/>
          </p:nvSpPr>
          <p:spPr bwMode="auto">
            <a:xfrm>
              <a:off x="18541199" y="6155827"/>
              <a:ext cx="198438" cy="952500"/>
            </a:xfrm>
            <a:custGeom>
              <a:avLst/>
              <a:gdLst>
                <a:gd name="T0" fmla="*/ 118 w 118"/>
                <a:gd name="T1" fmla="*/ 0 h 565"/>
                <a:gd name="T2" fmla="*/ 39 w 118"/>
                <a:gd name="T3" fmla="*/ 0 h 565"/>
                <a:gd name="T4" fmla="*/ 0 w 118"/>
                <a:gd name="T5" fmla="*/ 50 h 565"/>
                <a:gd name="T6" fmla="*/ 0 w 118"/>
                <a:gd name="T7" fmla="*/ 510 h 565"/>
                <a:gd name="T8" fmla="*/ 37 w 118"/>
                <a:gd name="T9" fmla="*/ 560 h 565"/>
                <a:gd name="T10" fmla="*/ 118 w 118"/>
                <a:gd name="T11" fmla="*/ 565 h 565"/>
                <a:gd name="T12" fmla="*/ 118 w 118"/>
                <a:gd name="T13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565">
                  <a:moveTo>
                    <a:pt x="118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23"/>
                    <a:pt x="0" y="50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537"/>
                    <a:pt x="16" y="559"/>
                    <a:pt x="37" y="560"/>
                  </a:cubicBezTo>
                  <a:cubicBezTo>
                    <a:pt x="118" y="565"/>
                    <a:pt x="118" y="565"/>
                    <a:pt x="118" y="565"/>
                  </a:cubicBezTo>
                  <a:cubicBezTo>
                    <a:pt x="118" y="565"/>
                    <a:pt x="118" y="0"/>
                    <a:pt x="118" y="0"/>
                  </a:cubicBezTo>
                  <a:close/>
                </a:path>
              </a:pathLst>
            </a:custGeom>
            <a:solidFill>
              <a:srgbClr val="F2BA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149"/>
            <p:cNvSpPr>
              <a:spLocks/>
            </p:cNvSpPr>
            <p:nvPr/>
          </p:nvSpPr>
          <p:spPr bwMode="auto">
            <a:xfrm>
              <a:off x="18833299" y="5944690"/>
              <a:ext cx="425450" cy="1155700"/>
            </a:xfrm>
            <a:custGeom>
              <a:avLst/>
              <a:gdLst>
                <a:gd name="T0" fmla="*/ 214 w 253"/>
                <a:gd name="T1" fmla="*/ 0 h 686"/>
                <a:gd name="T2" fmla="*/ 39 w 253"/>
                <a:gd name="T3" fmla="*/ 0 h 686"/>
                <a:gd name="T4" fmla="*/ 0 w 253"/>
                <a:gd name="T5" fmla="*/ 50 h 686"/>
                <a:gd name="T6" fmla="*/ 0 w 253"/>
                <a:gd name="T7" fmla="*/ 636 h 686"/>
                <a:gd name="T8" fmla="*/ 39 w 253"/>
                <a:gd name="T9" fmla="*/ 686 h 686"/>
                <a:gd name="T10" fmla="*/ 214 w 253"/>
                <a:gd name="T11" fmla="*/ 686 h 686"/>
                <a:gd name="T12" fmla="*/ 253 w 253"/>
                <a:gd name="T13" fmla="*/ 636 h 686"/>
                <a:gd name="T14" fmla="*/ 253 w 253"/>
                <a:gd name="T15" fmla="*/ 50 h 686"/>
                <a:gd name="T16" fmla="*/ 214 w 253"/>
                <a:gd name="T17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3" h="686">
                  <a:moveTo>
                    <a:pt x="21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8" y="0"/>
                    <a:pt x="0" y="22"/>
                    <a:pt x="0" y="50"/>
                  </a:cubicBezTo>
                  <a:cubicBezTo>
                    <a:pt x="0" y="636"/>
                    <a:pt x="0" y="636"/>
                    <a:pt x="0" y="636"/>
                  </a:cubicBezTo>
                  <a:cubicBezTo>
                    <a:pt x="0" y="664"/>
                    <a:pt x="17" y="686"/>
                    <a:pt x="39" y="686"/>
                  </a:cubicBezTo>
                  <a:cubicBezTo>
                    <a:pt x="60" y="686"/>
                    <a:pt x="193" y="686"/>
                    <a:pt x="214" y="686"/>
                  </a:cubicBezTo>
                  <a:cubicBezTo>
                    <a:pt x="236" y="686"/>
                    <a:pt x="253" y="664"/>
                    <a:pt x="253" y="636"/>
                  </a:cubicBezTo>
                  <a:cubicBezTo>
                    <a:pt x="253" y="50"/>
                    <a:pt x="253" y="50"/>
                    <a:pt x="253" y="50"/>
                  </a:cubicBezTo>
                  <a:cubicBezTo>
                    <a:pt x="253" y="22"/>
                    <a:pt x="235" y="0"/>
                    <a:pt x="214" y="0"/>
                  </a:cubicBezTo>
                  <a:close/>
                </a:path>
              </a:pathLst>
            </a:custGeom>
            <a:solidFill>
              <a:srgbClr val="F5C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" name="Freeform 150"/>
            <p:cNvSpPr>
              <a:spLocks/>
            </p:cNvSpPr>
            <p:nvPr/>
          </p:nvSpPr>
          <p:spPr bwMode="auto">
            <a:xfrm>
              <a:off x="18833299" y="5944690"/>
              <a:ext cx="212725" cy="1155700"/>
            </a:xfrm>
            <a:custGeom>
              <a:avLst/>
              <a:gdLst>
                <a:gd name="T0" fmla="*/ 126 w 126"/>
                <a:gd name="T1" fmla="*/ 0 h 686"/>
                <a:gd name="T2" fmla="*/ 39 w 126"/>
                <a:gd name="T3" fmla="*/ 0 h 686"/>
                <a:gd name="T4" fmla="*/ 0 w 126"/>
                <a:gd name="T5" fmla="*/ 50 h 686"/>
                <a:gd name="T6" fmla="*/ 0 w 126"/>
                <a:gd name="T7" fmla="*/ 636 h 686"/>
                <a:gd name="T8" fmla="*/ 39 w 126"/>
                <a:gd name="T9" fmla="*/ 686 h 686"/>
                <a:gd name="T10" fmla="*/ 126 w 126"/>
                <a:gd name="T11" fmla="*/ 686 h 686"/>
                <a:gd name="T12" fmla="*/ 126 w 126"/>
                <a:gd name="T13" fmla="*/ 0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686">
                  <a:moveTo>
                    <a:pt x="126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8" y="0"/>
                    <a:pt x="0" y="22"/>
                    <a:pt x="0" y="50"/>
                  </a:cubicBezTo>
                  <a:cubicBezTo>
                    <a:pt x="0" y="636"/>
                    <a:pt x="0" y="636"/>
                    <a:pt x="0" y="636"/>
                  </a:cubicBezTo>
                  <a:cubicBezTo>
                    <a:pt x="0" y="664"/>
                    <a:pt x="17" y="686"/>
                    <a:pt x="39" y="686"/>
                  </a:cubicBezTo>
                  <a:cubicBezTo>
                    <a:pt x="60" y="686"/>
                    <a:pt x="126" y="686"/>
                    <a:pt x="126" y="686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F7F4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" name="Freeform 151"/>
            <p:cNvSpPr>
              <a:spLocks/>
            </p:cNvSpPr>
            <p:nvPr/>
          </p:nvSpPr>
          <p:spPr bwMode="auto">
            <a:xfrm>
              <a:off x="18423724" y="6724152"/>
              <a:ext cx="622300" cy="787400"/>
            </a:xfrm>
            <a:custGeom>
              <a:avLst/>
              <a:gdLst>
                <a:gd name="T0" fmla="*/ 185 w 369"/>
                <a:gd name="T1" fmla="*/ 0 h 468"/>
                <a:gd name="T2" fmla="*/ 0 w 369"/>
                <a:gd name="T3" fmla="*/ 284 h 468"/>
                <a:gd name="T4" fmla="*/ 185 w 369"/>
                <a:gd name="T5" fmla="*/ 468 h 468"/>
                <a:gd name="T6" fmla="*/ 369 w 369"/>
                <a:gd name="T7" fmla="*/ 284 h 468"/>
                <a:gd name="T8" fmla="*/ 185 w 369"/>
                <a:gd name="T9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" h="468">
                  <a:moveTo>
                    <a:pt x="185" y="0"/>
                  </a:moveTo>
                  <a:cubicBezTo>
                    <a:pt x="65" y="0"/>
                    <a:pt x="0" y="201"/>
                    <a:pt x="0" y="284"/>
                  </a:cubicBezTo>
                  <a:cubicBezTo>
                    <a:pt x="0" y="385"/>
                    <a:pt x="83" y="468"/>
                    <a:pt x="185" y="468"/>
                  </a:cubicBezTo>
                  <a:cubicBezTo>
                    <a:pt x="286" y="468"/>
                    <a:pt x="369" y="385"/>
                    <a:pt x="369" y="284"/>
                  </a:cubicBezTo>
                  <a:cubicBezTo>
                    <a:pt x="369" y="201"/>
                    <a:pt x="304" y="0"/>
                    <a:pt x="185" y="0"/>
                  </a:cubicBezTo>
                  <a:close/>
                </a:path>
              </a:pathLst>
            </a:custGeom>
            <a:solidFill>
              <a:srgbClr val="4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152"/>
            <p:cNvSpPr>
              <a:spLocks/>
            </p:cNvSpPr>
            <p:nvPr/>
          </p:nvSpPr>
          <p:spPr bwMode="auto">
            <a:xfrm>
              <a:off x="18420549" y="6724152"/>
              <a:ext cx="311150" cy="787400"/>
            </a:xfrm>
            <a:custGeom>
              <a:avLst/>
              <a:gdLst>
                <a:gd name="T0" fmla="*/ 185 w 185"/>
                <a:gd name="T1" fmla="*/ 0 h 468"/>
                <a:gd name="T2" fmla="*/ 0 w 185"/>
                <a:gd name="T3" fmla="*/ 284 h 468"/>
                <a:gd name="T4" fmla="*/ 185 w 185"/>
                <a:gd name="T5" fmla="*/ 468 h 468"/>
                <a:gd name="T6" fmla="*/ 185 w 185"/>
                <a:gd name="T7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5" h="468">
                  <a:moveTo>
                    <a:pt x="185" y="0"/>
                  </a:moveTo>
                  <a:cubicBezTo>
                    <a:pt x="66" y="0"/>
                    <a:pt x="0" y="201"/>
                    <a:pt x="0" y="284"/>
                  </a:cubicBezTo>
                  <a:cubicBezTo>
                    <a:pt x="0" y="385"/>
                    <a:pt x="86" y="468"/>
                    <a:pt x="185" y="468"/>
                  </a:cubicBezTo>
                  <a:lnTo>
                    <a:pt x="185" y="0"/>
                  </a:lnTo>
                  <a:close/>
                </a:path>
              </a:pathLst>
            </a:custGeom>
            <a:solidFill>
              <a:srgbClr val="A2CE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9" name="Freeform 153"/>
            <p:cNvSpPr>
              <a:spLocks/>
            </p:cNvSpPr>
            <p:nvPr/>
          </p:nvSpPr>
          <p:spPr bwMode="auto">
            <a:xfrm>
              <a:off x="18990461" y="6724152"/>
              <a:ext cx="622300" cy="787400"/>
            </a:xfrm>
            <a:custGeom>
              <a:avLst/>
              <a:gdLst>
                <a:gd name="T0" fmla="*/ 185 w 370"/>
                <a:gd name="T1" fmla="*/ 0 h 468"/>
                <a:gd name="T2" fmla="*/ 0 w 370"/>
                <a:gd name="T3" fmla="*/ 284 h 468"/>
                <a:gd name="T4" fmla="*/ 185 w 370"/>
                <a:gd name="T5" fmla="*/ 468 h 468"/>
                <a:gd name="T6" fmla="*/ 370 w 370"/>
                <a:gd name="T7" fmla="*/ 284 h 468"/>
                <a:gd name="T8" fmla="*/ 185 w 370"/>
                <a:gd name="T9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0" h="468">
                  <a:moveTo>
                    <a:pt x="185" y="0"/>
                  </a:moveTo>
                  <a:cubicBezTo>
                    <a:pt x="65" y="0"/>
                    <a:pt x="0" y="201"/>
                    <a:pt x="0" y="284"/>
                  </a:cubicBezTo>
                  <a:cubicBezTo>
                    <a:pt x="0" y="385"/>
                    <a:pt x="83" y="468"/>
                    <a:pt x="185" y="468"/>
                  </a:cubicBezTo>
                  <a:cubicBezTo>
                    <a:pt x="287" y="468"/>
                    <a:pt x="370" y="385"/>
                    <a:pt x="370" y="284"/>
                  </a:cubicBezTo>
                  <a:cubicBezTo>
                    <a:pt x="370" y="201"/>
                    <a:pt x="305" y="0"/>
                    <a:pt x="185" y="0"/>
                  </a:cubicBezTo>
                  <a:close/>
                </a:path>
              </a:pathLst>
            </a:custGeom>
            <a:solidFill>
              <a:srgbClr val="4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0" name="Freeform 154"/>
            <p:cNvSpPr>
              <a:spLocks/>
            </p:cNvSpPr>
            <p:nvPr/>
          </p:nvSpPr>
          <p:spPr bwMode="auto">
            <a:xfrm>
              <a:off x="18988874" y="6724152"/>
              <a:ext cx="309563" cy="787400"/>
            </a:xfrm>
            <a:custGeom>
              <a:avLst/>
              <a:gdLst>
                <a:gd name="T0" fmla="*/ 184 w 184"/>
                <a:gd name="T1" fmla="*/ 0 h 468"/>
                <a:gd name="T2" fmla="*/ 0 w 184"/>
                <a:gd name="T3" fmla="*/ 284 h 468"/>
                <a:gd name="T4" fmla="*/ 184 w 184"/>
                <a:gd name="T5" fmla="*/ 468 h 468"/>
                <a:gd name="T6" fmla="*/ 184 w 184"/>
                <a:gd name="T7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468">
                  <a:moveTo>
                    <a:pt x="184" y="0"/>
                  </a:moveTo>
                  <a:cubicBezTo>
                    <a:pt x="66" y="0"/>
                    <a:pt x="0" y="201"/>
                    <a:pt x="0" y="284"/>
                  </a:cubicBezTo>
                  <a:cubicBezTo>
                    <a:pt x="0" y="385"/>
                    <a:pt x="85" y="468"/>
                    <a:pt x="184" y="468"/>
                  </a:cubicBezTo>
                  <a:lnTo>
                    <a:pt x="184" y="0"/>
                  </a:lnTo>
                  <a:close/>
                </a:path>
              </a:pathLst>
            </a:custGeom>
            <a:solidFill>
              <a:srgbClr val="A2CE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1" name="Freeform 155"/>
            <p:cNvSpPr>
              <a:spLocks/>
            </p:cNvSpPr>
            <p:nvPr/>
          </p:nvSpPr>
          <p:spPr bwMode="auto">
            <a:xfrm>
              <a:off x="18355461" y="7551240"/>
              <a:ext cx="166688" cy="442913"/>
            </a:xfrm>
            <a:custGeom>
              <a:avLst/>
              <a:gdLst>
                <a:gd name="T0" fmla="*/ 49 w 99"/>
                <a:gd name="T1" fmla="*/ 263 h 263"/>
                <a:gd name="T2" fmla="*/ 0 w 99"/>
                <a:gd name="T3" fmla="*/ 214 h 263"/>
                <a:gd name="T4" fmla="*/ 0 w 99"/>
                <a:gd name="T5" fmla="*/ 49 h 263"/>
                <a:gd name="T6" fmla="*/ 49 w 99"/>
                <a:gd name="T7" fmla="*/ 0 h 263"/>
                <a:gd name="T8" fmla="*/ 99 w 99"/>
                <a:gd name="T9" fmla="*/ 49 h 263"/>
                <a:gd name="T10" fmla="*/ 99 w 99"/>
                <a:gd name="T11" fmla="*/ 214 h 263"/>
                <a:gd name="T12" fmla="*/ 49 w 99"/>
                <a:gd name="T13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63">
                  <a:moveTo>
                    <a:pt x="49" y="263"/>
                  </a:moveTo>
                  <a:cubicBezTo>
                    <a:pt x="22" y="263"/>
                    <a:pt x="0" y="241"/>
                    <a:pt x="0" y="21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9" y="22"/>
                    <a:pt x="99" y="49"/>
                  </a:cubicBezTo>
                  <a:cubicBezTo>
                    <a:pt x="99" y="214"/>
                    <a:pt x="99" y="214"/>
                    <a:pt x="99" y="214"/>
                  </a:cubicBezTo>
                  <a:cubicBezTo>
                    <a:pt x="99" y="241"/>
                    <a:pt x="76" y="263"/>
                    <a:pt x="49" y="263"/>
                  </a:cubicBezTo>
                  <a:close/>
                </a:path>
              </a:pathLst>
            </a:custGeom>
            <a:solidFill>
              <a:srgbClr val="2A56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2" name="Freeform 156"/>
            <p:cNvSpPr>
              <a:spLocks/>
            </p:cNvSpPr>
            <p:nvPr/>
          </p:nvSpPr>
          <p:spPr bwMode="auto">
            <a:xfrm>
              <a:off x="18355461" y="7551240"/>
              <a:ext cx="82550" cy="442913"/>
            </a:xfrm>
            <a:custGeom>
              <a:avLst/>
              <a:gdLst>
                <a:gd name="T0" fmla="*/ 49 w 49"/>
                <a:gd name="T1" fmla="*/ 263 h 263"/>
                <a:gd name="T2" fmla="*/ 0 w 49"/>
                <a:gd name="T3" fmla="*/ 214 h 263"/>
                <a:gd name="T4" fmla="*/ 0 w 49"/>
                <a:gd name="T5" fmla="*/ 49 h 263"/>
                <a:gd name="T6" fmla="*/ 49 w 49"/>
                <a:gd name="T7" fmla="*/ 0 h 263"/>
                <a:gd name="T8" fmla="*/ 49 w 49"/>
                <a:gd name="T9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263">
                  <a:moveTo>
                    <a:pt x="49" y="263"/>
                  </a:moveTo>
                  <a:cubicBezTo>
                    <a:pt x="22" y="263"/>
                    <a:pt x="0" y="241"/>
                    <a:pt x="0" y="21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lnTo>
                    <a:pt x="49" y="263"/>
                  </a:lnTo>
                  <a:close/>
                </a:path>
              </a:pathLst>
            </a:custGeom>
            <a:solidFill>
              <a:srgbClr val="4E7F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157"/>
            <p:cNvSpPr>
              <a:spLocks/>
            </p:cNvSpPr>
            <p:nvPr/>
          </p:nvSpPr>
          <p:spPr bwMode="auto">
            <a:xfrm>
              <a:off x="18904736" y="7551240"/>
              <a:ext cx="166688" cy="442913"/>
            </a:xfrm>
            <a:custGeom>
              <a:avLst/>
              <a:gdLst>
                <a:gd name="T0" fmla="*/ 50 w 99"/>
                <a:gd name="T1" fmla="*/ 263 h 263"/>
                <a:gd name="T2" fmla="*/ 0 w 99"/>
                <a:gd name="T3" fmla="*/ 214 h 263"/>
                <a:gd name="T4" fmla="*/ 0 w 99"/>
                <a:gd name="T5" fmla="*/ 49 h 263"/>
                <a:gd name="T6" fmla="*/ 50 w 99"/>
                <a:gd name="T7" fmla="*/ 0 h 263"/>
                <a:gd name="T8" fmla="*/ 99 w 99"/>
                <a:gd name="T9" fmla="*/ 49 h 263"/>
                <a:gd name="T10" fmla="*/ 99 w 99"/>
                <a:gd name="T11" fmla="*/ 214 h 263"/>
                <a:gd name="T12" fmla="*/ 50 w 99"/>
                <a:gd name="T13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63">
                  <a:moveTo>
                    <a:pt x="50" y="263"/>
                  </a:moveTo>
                  <a:cubicBezTo>
                    <a:pt x="22" y="263"/>
                    <a:pt x="0" y="241"/>
                    <a:pt x="0" y="21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50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214"/>
                    <a:pt x="99" y="214"/>
                    <a:pt x="99" y="214"/>
                  </a:cubicBezTo>
                  <a:cubicBezTo>
                    <a:pt x="99" y="241"/>
                    <a:pt x="77" y="263"/>
                    <a:pt x="50" y="263"/>
                  </a:cubicBezTo>
                  <a:close/>
                </a:path>
              </a:pathLst>
            </a:custGeom>
            <a:solidFill>
              <a:srgbClr val="2A56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158"/>
            <p:cNvSpPr>
              <a:spLocks/>
            </p:cNvSpPr>
            <p:nvPr/>
          </p:nvSpPr>
          <p:spPr bwMode="auto">
            <a:xfrm>
              <a:off x="18904736" y="7551240"/>
              <a:ext cx="84138" cy="442913"/>
            </a:xfrm>
            <a:custGeom>
              <a:avLst/>
              <a:gdLst>
                <a:gd name="T0" fmla="*/ 50 w 50"/>
                <a:gd name="T1" fmla="*/ 263 h 263"/>
                <a:gd name="T2" fmla="*/ 0 w 50"/>
                <a:gd name="T3" fmla="*/ 214 h 263"/>
                <a:gd name="T4" fmla="*/ 0 w 50"/>
                <a:gd name="T5" fmla="*/ 49 h 263"/>
                <a:gd name="T6" fmla="*/ 50 w 50"/>
                <a:gd name="T7" fmla="*/ 0 h 263"/>
                <a:gd name="T8" fmla="*/ 50 w 50"/>
                <a:gd name="T9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63">
                  <a:moveTo>
                    <a:pt x="50" y="263"/>
                  </a:moveTo>
                  <a:cubicBezTo>
                    <a:pt x="22" y="263"/>
                    <a:pt x="0" y="241"/>
                    <a:pt x="0" y="21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50" y="0"/>
                  </a:cubicBezTo>
                  <a:lnTo>
                    <a:pt x="50" y="263"/>
                  </a:lnTo>
                  <a:close/>
                </a:path>
              </a:pathLst>
            </a:custGeom>
            <a:solidFill>
              <a:srgbClr val="4E7F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159"/>
            <p:cNvSpPr>
              <a:spLocks/>
            </p:cNvSpPr>
            <p:nvPr/>
          </p:nvSpPr>
          <p:spPr bwMode="auto">
            <a:xfrm>
              <a:off x="19454011" y="7551240"/>
              <a:ext cx="166688" cy="442913"/>
            </a:xfrm>
            <a:custGeom>
              <a:avLst/>
              <a:gdLst>
                <a:gd name="T0" fmla="*/ 49 w 99"/>
                <a:gd name="T1" fmla="*/ 263 h 263"/>
                <a:gd name="T2" fmla="*/ 0 w 99"/>
                <a:gd name="T3" fmla="*/ 214 h 263"/>
                <a:gd name="T4" fmla="*/ 0 w 99"/>
                <a:gd name="T5" fmla="*/ 49 h 263"/>
                <a:gd name="T6" fmla="*/ 49 w 99"/>
                <a:gd name="T7" fmla="*/ 0 h 263"/>
                <a:gd name="T8" fmla="*/ 99 w 99"/>
                <a:gd name="T9" fmla="*/ 49 h 263"/>
                <a:gd name="T10" fmla="*/ 99 w 99"/>
                <a:gd name="T11" fmla="*/ 214 h 263"/>
                <a:gd name="T12" fmla="*/ 49 w 99"/>
                <a:gd name="T13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63">
                  <a:moveTo>
                    <a:pt x="49" y="263"/>
                  </a:moveTo>
                  <a:cubicBezTo>
                    <a:pt x="22" y="263"/>
                    <a:pt x="0" y="241"/>
                    <a:pt x="0" y="21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9" y="22"/>
                    <a:pt x="99" y="49"/>
                  </a:cubicBezTo>
                  <a:cubicBezTo>
                    <a:pt x="99" y="214"/>
                    <a:pt x="99" y="214"/>
                    <a:pt x="99" y="214"/>
                  </a:cubicBezTo>
                  <a:cubicBezTo>
                    <a:pt x="99" y="241"/>
                    <a:pt x="76" y="263"/>
                    <a:pt x="49" y="263"/>
                  </a:cubicBezTo>
                  <a:close/>
                </a:path>
              </a:pathLst>
            </a:custGeom>
            <a:solidFill>
              <a:srgbClr val="2A56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6" name="Freeform 160"/>
            <p:cNvSpPr>
              <a:spLocks/>
            </p:cNvSpPr>
            <p:nvPr/>
          </p:nvSpPr>
          <p:spPr bwMode="auto">
            <a:xfrm>
              <a:off x="19454011" y="7551240"/>
              <a:ext cx="82550" cy="442913"/>
            </a:xfrm>
            <a:custGeom>
              <a:avLst/>
              <a:gdLst>
                <a:gd name="T0" fmla="*/ 49 w 49"/>
                <a:gd name="T1" fmla="*/ 263 h 263"/>
                <a:gd name="T2" fmla="*/ 0 w 49"/>
                <a:gd name="T3" fmla="*/ 214 h 263"/>
                <a:gd name="T4" fmla="*/ 0 w 49"/>
                <a:gd name="T5" fmla="*/ 49 h 263"/>
                <a:gd name="T6" fmla="*/ 49 w 49"/>
                <a:gd name="T7" fmla="*/ 0 h 263"/>
                <a:gd name="T8" fmla="*/ 49 w 49"/>
                <a:gd name="T9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263">
                  <a:moveTo>
                    <a:pt x="49" y="263"/>
                  </a:moveTo>
                  <a:cubicBezTo>
                    <a:pt x="22" y="263"/>
                    <a:pt x="0" y="241"/>
                    <a:pt x="0" y="21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lnTo>
                    <a:pt x="49" y="263"/>
                  </a:lnTo>
                  <a:close/>
                </a:path>
              </a:pathLst>
            </a:custGeom>
            <a:solidFill>
              <a:srgbClr val="4E7F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7" name="Freeform 161"/>
            <p:cNvSpPr>
              <a:spLocks/>
            </p:cNvSpPr>
            <p:nvPr/>
          </p:nvSpPr>
          <p:spPr bwMode="auto">
            <a:xfrm>
              <a:off x="18130036" y="6928940"/>
              <a:ext cx="620713" cy="788988"/>
            </a:xfrm>
            <a:custGeom>
              <a:avLst/>
              <a:gdLst>
                <a:gd name="T0" fmla="*/ 185 w 369"/>
                <a:gd name="T1" fmla="*/ 0 h 468"/>
                <a:gd name="T2" fmla="*/ 0 w 369"/>
                <a:gd name="T3" fmla="*/ 284 h 468"/>
                <a:gd name="T4" fmla="*/ 185 w 369"/>
                <a:gd name="T5" fmla="*/ 468 h 468"/>
                <a:gd name="T6" fmla="*/ 369 w 369"/>
                <a:gd name="T7" fmla="*/ 284 h 468"/>
                <a:gd name="T8" fmla="*/ 185 w 369"/>
                <a:gd name="T9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" h="468">
                  <a:moveTo>
                    <a:pt x="185" y="0"/>
                  </a:moveTo>
                  <a:cubicBezTo>
                    <a:pt x="65" y="0"/>
                    <a:pt x="0" y="201"/>
                    <a:pt x="0" y="284"/>
                  </a:cubicBezTo>
                  <a:cubicBezTo>
                    <a:pt x="0" y="385"/>
                    <a:pt x="83" y="468"/>
                    <a:pt x="185" y="468"/>
                  </a:cubicBezTo>
                  <a:cubicBezTo>
                    <a:pt x="287" y="468"/>
                    <a:pt x="369" y="385"/>
                    <a:pt x="369" y="284"/>
                  </a:cubicBezTo>
                  <a:cubicBezTo>
                    <a:pt x="369" y="201"/>
                    <a:pt x="305" y="0"/>
                    <a:pt x="185" y="0"/>
                  </a:cubicBezTo>
                  <a:close/>
                </a:path>
              </a:pathLst>
            </a:custGeom>
            <a:solidFill>
              <a:srgbClr val="0078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8" name="Freeform 162"/>
            <p:cNvSpPr>
              <a:spLocks/>
            </p:cNvSpPr>
            <p:nvPr/>
          </p:nvSpPr>
          <p:spPr bwMode="auto">
            <a:xfrm>
              <a:off x="18126861" y="6928940"/>
              <a:ext cx="311150" cy="788988"/>
            </a:xfrm>
            <a:custGeom>
              <a:avLst/>
              <a:gdLst>
                <a:gd name="T0" fmla="*/ 185 w 185"/>
                <a:gd name="T1" fmla="*/ 0 h 468"/>
                <a:gd name="T2" fmla="*/ 0 w 185"/>
                <a:gd name="T3" fmla="*/ 284 h 468"/>
                <a:gd name="T4" fmla="*/ 185 w 185"/>
                <a:gd name="T5" fmla="*/ 468 h 468"/>
                <a:gd name="T6" fmla="*/ 185 w 185"/>
                <a:gd name="T7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5" h="468">
                  <a:moveTo>
                    <a:pt x="185" y="0"/>
                  </a:moveTo>
                  <a:cubicBezTo>
                    <a:pt x="66" y="0"/>
                    <a:pt x="0" y="201"/>
                    <a:pt x="0" y="284"/>
                  </a:cubicBezTo>
                  <a:cubicBezTo>
                    <a:pt x="0" y="385"/>
                    <a:pt x="86" y="468"/>
                    <a:pt x="185" y="468"/>
                  </a:cubicBezTo>
                  <a:lnTo>
                    <a:pt x="185" y="0"/>
                  </a:lnTo>
                  <a:close/>
                </a:path>
              </a:pathLst>
            </a:custGeom>
            <a:solidFill>
              <a:srgbClr val="4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9" name="Freeform 163"/>
            <p:cNvSpPr>
              <a:spLocks/>
            </p:cNvSpPr>
            <p:nvPr/>
          </p:nvSpPr>
          <p:spPr bwMode="auto">
            <a:xfrm>
              <a:off x="18680899" y="6928940"/>
              <a:ext cx="620713" cy="788988"/>
            </a:xfrm>
            <a:custGeom>
              <a:avLst/>
              <a:gdLst>
                <a:gd name="T0" fmla="*/ 184 w 369"/>
                <a:gd name="T1" fmla="*/ 0 h 468"/>
                <a:gd name="T2" fmla="*/ 0 w 369"/>
                <a:gd name="T3" fmla="*/ 284 h 468"/>
                <a:gd name="T4" fmla="*/ 184 w 369"/>
                <a:gd name="T5" fmla="*/ 468 h 468"/>
                <a:gd name="T6" fmla="*/ 369 w 369"/>
                <a:gd name="T7" fmla="*/ 284 h 468"/>
                <a:gd name="T8" fmla="*/ 184 w 369"/>
                <a:gd name="T9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" h="468">
                  <a:moveTo>
                    <a:pt x="184" y="0"/>
                  </a:moveTo>
                  <a:cubicBezTo>
                    <a:pt x="64" y="0"/>
                    <a:pt x="0" y="201"/>
                    <a:pt x="0" y="284"/>
                  </a:cubicBezTo>
                  <a:cubicBezTo>
                    <a:pt x="0" y="385"/>
                    <a:pt x="82" y="468"/>
                    <a:pt x="184" y="468"/>
                  </a:cubicBezTo>
                  <a:cubicBezTo>
                    <a:pt x="286" y="468"/>
                    <a:pt x="369" y="385"/>
                    <a:pt x="369" y="284"/>
                  </a:cubicBezTo>
                  <a:cubicBezTo>
                    <a:pt x="369" y="201"/>
                    <a:pt x="304" y="0"/>
                    <a:pt x="184" y="0"/>
                  </a:cubicBezTo>
                  <a:close/>
                </a:path>
              </a:pathLst>
            </a:custGeom>
            <a:solidFill>
              <a:srgbClr val="0078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164"/>
            <p:cNvSpPr>
              <a:spLocks/>
            </p:cNvSpPr>
            <p:nvPr/>
          </p:nvSpPr>
          <p:spPr bwMode="auto">
            <a:xfrm>
              <a:off x="18676136" y="6928940"/>
              <a:ext cx="312738" cy="788988"/>
            </a:xfrm>
            <a:custGeom>
              <a:avLst/>
              <a:gdLst>
                <a:gd name="T0" fmla="*/ 185 w 185"/>
                <a:gd name="T1" fmla="*/ 0 h 468"/>
                <a:gd name="T2" fmla="*/ 0 w 185"/>
                <a:gd name="T3" fmla="*/ 284 h 468"/>
                <a:gd name="T4" fmla="*/ 185 w 185"/>
                <a:gd name="T5" fmla="*/ 468 h 468"/>
                <a:gd name="T6" fmla="*/ 185 w 185"/>
                <a:gd name="T7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5" h="468">
                  <a:moveTo>
                    <a:pt x="185" y="0"/>
                  </a:moveTo>
                  <a:cubicBezTo>
                    <a:pt x="66" y="0"/>
                    <a:pt x="0" y="201"/>
                    <a:pt x="0" y="284"/>
                  </a:cubicBezTo>
                  <a:cubicBezTo>
                    <a:pt x="0" y="385"/>
                    <a:pt x="86" y="468"/>
                    <a:pt x="185" y="468"/>
                  </a:cubicBezTo>
                  <a:lnTo>
                    <a:pt x="185" y="0"/>
                  </a:lnTo>
                  <a:close/>
                </a:path>
              </a:pathLst>
            </a:custGeom>
            <a:solidFill>
              <a:srgbClr val="4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Freeform 165"/>
            <p:cNvSpPr>
              <a:spLocks/>
            </p:cNvSpPr>
            <p:nvPr/>
          </p:nvSpPr>
          <p:spPr bwMode="auto">
            <a:xfrm>
              <a:off x="19228586" y="6928940"/>
              <a:ext cx="622300" cy="788988"/>
            </a:xfrm>
            <a:custGeom>
              <a:avLst/>
              <a:gdLst>
                <a:gd name="T0" fmla="*/ 185 w 369"/>
                <a:gd name="T1" fmla="*/ 0 h 468"/>
                <a:gd name="T2" fmla="*/ 0 w 369"/>
                <a:gd name="T3" fmla="*/ 284 h 468"/>
                <a:gd name="T4" fmla="*/ 185 w 369"/>
                <a:gd name="T5" fmla="*/ 468 h 468"/>
                <a:gd name="T6" fmla="*/ 369 w 369"/>
                <a:gd name="T7" fmla="*/ 284 h 468"/>
                <a:gd name="T8" fmla="*/ 185 w 369"/>
                <a:gd name="T9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" h="468">
                  <a:moveTo>
                    <a:pt x="185" y="0"/>
                  </a:moveTo>
                  <a:cubicBezTo>
                    <a:pt x="65" y="0"/>
                    <a:pt x="0" y="201"/>
                    <a:pt x="0" y="284"/>
                  </a:cubicBezTo>
                  <a:cubicBezTo>
                    <a:pt x="0" y="385"/>
                    <a:pt x="83" y="468"/>
                    <a:pt x="185" y="468"/>
                  </a:cubicBezTo>
                  <a:cubicBezTo>
                    <a:pt x="287" y="468"/>
                    <a:pt x="369" y="385"/>
                    <a:pt x="369" y="284"/>
                  </a:cubicBezTo>
                  <a:cubicBezTo>
                    <a:pt x="369" y="201"/>
                    <a:pt x="305" y="0"/>
                    <a:pt x="185" y="0"/>
                  </a:cubicBezTo>
                  <a:close/>
                </a:path>
              </a:pathLst>
            </a:custGeom>
            <a:solidFill>
              <a:srgbClr val="0078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Freeform 166"/>
            <p:cNvSpPr>
              <a:spLocks/>
            </p:cNvSpPr>
            <p:nvPr/>
          </p:nvSpPr>
          <p:spPr bwMode="auto">
            <a:xfrm>
              <a:off x="19225411" y="6928940"/>
              <a:ext cx="311150" cy="788988"/>
            </a:xfrm>
            <a:custGeom>
              <a:avLst/>
              <a:gdLst>
                <a:gd name="T0" fmla="*/ 185 w 185"/>
                <a:gd name="T1" fmla="*/ 0 h 468"/>
                <a:gd name="T2" fmla="*/ 0 w 185"/>
                <a:gd name="T3" fmla="*/ 284 h 468"/>
                <a:gd name="T4" fmla="*/ 185 w 185"/>
                <a:gd name="T5" fmla="*/ 468 h 468"/>
                <a:gd name="T6" fmla="*/ 185 w 185"/>
                <a:gd name="T7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5" h="468">
                  <a:moveTo>
                    <a:pt x="185" y="0"/>
                  </a:moveTo>
                  <a:cubicBezTo>
                    <a:pt x="66" y="0"/>
                    <a:pt x="0" y="201"/>
                    <a:pt x="0" y="284"/>
                  </a:cubicBezTo>
                  <a:cubicBezTo>
                    <a:pt x="0" y="385"/>
                    <a:pt x="86" y="468"/>
                    <a:pt x="185" y="468"/>
                  </a:cubicBezTo>
                  <a:lnTo>
                    <a:pt x="185" y="0"/>
                  </a:lnTo>
                  <a:close/>
                </a:path>
              </a:pathLst>
            </a:custGeom>
            <a:solidFill>
              <a:srgbClr val="4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96" name="组合 395"/>
          <p:cNvGrpSpPr/>
          <p:nvPr/>
        </p:nvGrpSpPr>
        <p:grpSpPr>
          <a:xfrm rot="18475816" flipH="1">
            <a:off x="6031775" y="1565602"/>
            <a:ext cx="2381517" cy="2235665"/>
            <a:chOff x="4162425" y="620608"/>
            <a:chExt cx="3005137" cy="2821093"/>
          </a:xfrm>
        </p:grpSpPr>
        <p:sp>
          <p:nvSpPr>
            <p:cNvPr id="397" name="Freeform 25"/>
            <p:cNvSpPr>
              <a:spLocks/>
            </p:cNvSpPr>
            <p:nvPr/>
          </p:nvSpPr>
          <p:spPr bwMode="auto">
            <a:xfrm>
              <a:off x="5411788" y="1408113"/>
              <a:ext cx="906462" cy="779463"/>
            </a:xfrm>
            <a:custGeom>
              <a:avLst/>
              <a:gdLst>
                <a:gd name="T0" fmla="*/ 14 w 472"/>
                <a:gd name="T1" fmla="*/ 143 h 405"/>
                <a:gd name="T2" fmla="*/ 351 w 472"/>
                <a:gd name="T3" fmla="*/ 0 h 405"/>
                <a:gd name="T4" fmla="*/ 387 w 472"/>
                <a:gd name="T5" fmla="*/ 43 h 405"/>
                <a:gd name="T6" fmla="*/ 472 w 472"/>
                <a:gd name="T7" fmla="*/ 244 h 405"/>
                <a:gd name="T8" fmla="*/ 94 w 472"/>
                <a:gd name="T9" fmla="*/ 405 h 405"/>
                <a:gd name="T10" fmla="*/ 10 w 472"/>
                <a:gd name="T11" fmla="*/ 208 h 405"/>
                <a:gd name="T12" fmla="*/ 1 w 472"/>
                <a:gd name="T13" fmla="*/ 162 h 405"/>
                <a:gd name="T14" fmla="*/ 14 w 472"/>
                <a:gd name="T15" fmla="*/ 143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2" h="405">
                  <a:moveTo>
                    <a:pt x="14" y="143"/>
                  </a:moveTo>
                  <a:cubicBezTo>
                    <a:pt x="351" y="0"/>
                    <a:pt x="351" y="0"/>
                    <a:pt x="351" y="0"/>
                  </a:cubicBezTo>
                  <a:cubicBezTo>
                    <a:pt x="351" y="0"/>
                    <a:pt x="370" y="3"/>
                    <a:pt x="387" y="43"/>
                  </a:cubicBezTo>
                  <a:cubicBezTo>
                    <a:pt x="411" y="100"/>
                    <a:pt x="472" y="244"/>
                    <a:pt x="472" y="244"/>
                  </a:cubicBezTo>
                  <a:cubicBezTo>
                    <a:pt x="94" y="405"/>
                    <a:pt x="94" y="405"/>
                    <a:pt x="94" y="405"/>
                  </a:cubicBezTo>
                  <a:cubicBezTo>
                    <a:pt x="94" y="405"/>
                    <a:pt x="20" y="232"/>
                    <a:pt x="10" y="208"/>
                  </a:cubicBezTo>
                  <a:cubicBezTo>
                    <a:pt x="0" y="183"/>
                    <a:pt x="1" y="172"/>
                    <a:pt x="1" y="162"/>
                  </a:cubicBezTo>
                  <a:cubicBezTo>
                    <a:pt x="1" y="153"/>
                    <a:pt x="2" y="148"/>
                    <a:pt x="14" y="143"/>
                  </a:cubicBezTo>
                  <a:close/>
                </a:path>
              </a:pathLst>
            </a:custGeom>
            <a:solidFill>
              <a:srgbClr val="C71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8" name="Freeform 26"/>
            <p:cNvSpPr>
              <a:spLocks/>
            </p:cNvSpPr>
            <p:nvPr/>
          </p:nvSpPr>
          <p:spPr bwMode="auto">
            <a:xfrm>
              <a:off x="5411788" y="1684338"/>
              <a:ext cx="247650" cy="485775"/>
            </a:xfrm>
            <a:custGeom>
              <a:avLst/>
              <a:gdLst>
                <a:gd name="T0" fmla="*/ 90 w 129"/>
                <a:gd name="T1" fmla="*/ 253 h 253"/>
                <a:gd name="T2" fmla="*/ 129 w 129"/>
                <a:gd name="T3" fmla="*/ 227 h 253"/>
                <a:gd name="T4" fmla="*/ 54 w 129"/>
                <a:gd name="T5" fmla="*/ 51 h 253"/>
                <a:gd name="T6" fmla="*/ 13 w 129"/>
                <a:gd name="T7" fmla="*/ 0 h 253"/>
                <a:gd name="T8" fmla="*/ 1 w 129"/>
                <a:gd name="T9" fmla="*/ 19 h 253"/>
                <a:gd name="T10" fmla="*/ 10 w 129"/>
                <a:gd name="T11" fmla="*/ 65 h 253"/>
                <a:gd name="T12" fmla="*/ 90 w 129"/>
                <a:gd name="T13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253">
                  <a:moveTo>
                    <a:pt x="90" y="253"/>
                  </a:moveTo>
                  <a:cubicBezTo>
                    <a:pt x="129" y="227"/>
                    <a:pt x="129" y="227"/>
                    <a:pt x="129" y="227"/>
                  </a:cubicBezTo>
                  <a:cubicBezTo>
                    <a:pt x="54" y="51"/>
                    <a:pt x="54" y="51"/>
                    <a:pt x="54" y="51"/>
                  </a:cubicBezTo>
                  <a:cubicBezTo>
                    <a:pt x="44" y="28"/>
                    <a:pt x="29" y="12"/>
                    <a:pt x="13" y="0"/>
                  </a:cubicBezTo>
                  <a:cubicBezTo>
                    <a:pt x="2" y="5"/>
                    <a:pt x="1" y="10"/>
                    <a:pt x="1" y="19"/>
                  </a:cubicBezTo>
                  <a:cubicBezTo>
                    <a:pt x="1" y="29"/>
                    <a:pt x="0" y="40"/>
                    <a:pt x="10" y="65"/>
                  </a:cubicBezTo>
                  <a:lnTo>
                    <a:pt x="90" y="253"/>
                  </a:lnTo>
                  <a:close/>
                </a:path>
              </a:pathLst>
            </a:custGeom>
            <a:solidFill>
              <a:srgbClr val="9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9" name="Freeform 27"/>
            <p:cNvSpPr>
              <a:spLocks/>
            </p:cNvSpPr>
            <p:nvPr/>
          </p:nvSpPr>
          <p:spPr bwMode="auto">
            <a:xfrm>
              <a:off x="5259388" y="2219326"/>
              <a:ext cx="554037" cy="528638"/>
            </a:xfrm>
            <a:custGeom>
              <a:avLst/>
              <a:gdLst>
                <a:gd name="T0" fmla="*/ 0 w 288"/>
                <a:gd name="T1" fmla="*/ 275 h 275"/>
                <a:gd name="T2" fmla="*/ 2 w 288"/>
                <a:gd name="T3" fmla="*/ 164 h 275"/>
                <a:gd name="T4" fmla="*/ 148 w 288"/>
                <a:gd name="T5" fmla="*/ 15 h 275"/>
                <a:gd name="T6" fmla="*/ 288 w 288"/>
                <a:gd name="T7" fmla="*/ 0 h 275"/>
                <a:gd name="T8" fmla="*/ 234 w 288"/>
                <a:gd name="T9" fmla="*/ 224 h 275"/>
                <a:gd name="T10" fmla="*/ 0 w 288"/>
                <a:gd name="T11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" h="275">
                  <a:moveTo>
                    <a:pt x="0" y="275"/>
                  </a:moveTo>
                  <a:cubicBezTo>
                    <a:pt x="2" y="164"/>
                    <a:pt x="2" y="164"/>
                    <a:pt x="2" y="164"/>
                  </a:cubicBezTo>
                  <a:cubicBezTo>
                    <a:pt x="2" y="164"/>
                    <a:pt x="123" y="149"/>
                    <a:pt x="148" y="15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234" y="224"/>
                    <a:pt x="234" y="224"/>
                    <a:pt x="234" y="224"/>
                  </a:cubicBezTo>
                  <a:lnTo>
                    <a:pt x="0" y="275"/>
                  </a:lnTo>
                  <a:close/>
                </a:path>
              </a:pathLst>
            </a:custGeom>
            <a:solidFill>
              <a:srgbClr val="936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0" name="Freeform 28"/>
            <p:cNvSpPr>
              <a:spLocks/>
            </p:cNvSpPr>
            <p:nvPr/>
          </p:nvSpPr>
          <p:spPr bwMode="auto">
            <a:xfrm>
              <a:off x="4938713" y="2141538"/>
              <a:ext cx="636587" cy="692150"/>
            </a:xfrm>
            <a:custGeom>
              <a:avLst/>
              <a:gdLst>
                <a:gd name="T0" fmla="*/ 98 w 331"/>
                <a:gd name="T1" fmla="*/ 115 h 361"/>
                <a:gd name="T2" fmla="*/ 101 w 331"/>
                <a:gd name="T3" fmla="*/ 159 h 361"/>
                <a:gd name="T4" fmla="*/ 17 w 331"/>
                <a:gd name="T5" fmla="*/ 210 h 361"/>
                <a:gd name="T6" fmla="*/ 32 w 331"/>
                <a:gd name="T7" fmla="*/ 289 h 361"/>
                <a:gd name="T8" fmla="*/ 56 w 331"/>
                <a:gd name="T9" fmla="*/ 317 h 361"/>
                <a:gd name="T10" fmla="*/ 47 w 331"/>
                <a:gd name="T11" fmla="*/ 361 h 361"/>
                <a:gd name="T12" fmla="*/ 173 w 331"/>
                <a:gd name="T13" fmla="*/ 308 h 361"/>
                <a:gd name="T14" fmla="*/ 148 w 331"/>
                <a:gd name="T15" fmla="*/ 274 h 361"/>
                <a:gd name="T16" fmla="*/ 134 w 331"/>
                <a:gd name="T17" fmla="*/ 235 h 361"/>
                <a:gd name="T18" fmla="*/ 253 w 331"/>
                <a:gd name="T19" fmla="*/ 181 h 361"/>
                <a:gd name="T20" fmla="*/ 326 w 331"/>
                <a:gd name="T21" fmla="*/ 62 h 361"/>
                <a:gd name="T22" fmla="*/ 284 w 331"/>
                <a:gd name="T23" fmla="*/ 0 h 361"/>
                <a:gd name="T24" fmla="*/ 98 w 331"/>
                <a:gd name="T25" fmla="*/ 11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1" h="361">
                  <a:moveTo>
                    <a:pt x="98" y="115"/>
                  </a:moveTo>
                  <a:cubicBezTo>
                    <a:pt x="101" y="159"/>
                    <a:pt x="101" y="159"/>
                    <a:pt x="101" y="159"/>
                  </a:cubicBezTo>
                  <a:cubicBezTo>
                    <a:pt x="101" y="159"/>
                    <a:pt x="34" y="181"/>
                    <a:pt x="17" y="210"/>
                  </a:cubicBezTo>
                  <a:cubicBezTo>
                    <a:pt x="0" y="240"/>
                    <a:pt x="10" y="267"/>
                    <a:pt x="32" y="289"/>
                  </a:cubicBezTo>
                  <a:cubicBezTo>
                    <a:pt x="53" y="311"/>
                    <a:pt x="56" y="317"/>
                    <a:pt x="56" y="317"/>
                  </a:cubicBezTo>
                  <a:cubicBezTo>
                    <a:pt x="56" y="317"/>
                    <a:pt x="33" y="327"/>
                    <a:pt x="47" y="361"/>
                  </a:cubicBezTo>
                  <a:cubicBezTo>
                    <a:pt x="173" y="308"/>
                    <a:pt x="173" y="308"/>
                    <a:pt x="173" y="308"/>
                  </a:cubicBezTo>
                  <a:cubicBezTo>
                    <a:pt x="173" y="308"/>
                    <a:pt x="167" y="289"/>
                    <a:pt x="148" y="274"/>
                  </a:cubicBezTo>
                  <a:cubicBezTo>
                    <a:pt x="129" y="258"/>
                    <a:pt x="114" y="243"/>
                    <a:pt x="134" y="235"/>
                  </a:cubicBezTo>
                  <a:cubicBezTo>
                    <a:pt x="156" y="225"/>
                    <a:pt x="201" y="208"/>
                    <a:pt x="253" y="181"/>
                  </a:cubicBezTo>
                  <a:cubicBezTo>
                    <a:pt x="306" y="154"/>
                    <a:pt x="331" y="97"/>
                    <a:pt x="326" y="62"/>
                  </a:cubicBezTo>
                  <a:cubicBezTo>
                    <a:pt x="321" y="28"/>
                    <a:pt x="284" y="0"/>
                    <a:pt x="284" y="0"/>
                  </a:cubicBezTo>
                  <a:lnTo>
                    <a:pt x="98" y="115"/>
                  </a:lnTo>
                  <a:close/>
                </a:path>
              </a:pathLst>
            </a:custGeom>
            <a:solidFill>
              <a:srgbClr val="A881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1" name="Freeform 29"/>
            <p:cNvSpPr>
              <a:spLocks/>
            </p:cNvSpPr>
            <p:nvPr/>
          </p:nvSpPr>
          <p:spPr bwMode="auto">
            <a:xfrm>
              <a:off x="4892675" y="1708151"/>
              <a:ext cx="628650" cy="736600"/>
            </a:xfrm>
            <a:custGeom>
              <a:avLst/>
              <a:gdLst>
                <a:gd name="T0" fmla="*/ 171 w 327"/>
                <a:gd name="T1" fmla="*/ 0 h 383"/>
                <a:gd name="T2" fmla="*/ 327 w 327"/>
                <a:gd name="T3" fmla="*/ 218 h 383"/>
                <a:gd name="T4" fmla="*/ 25 w 327"/>
                <a:gd name="T5" fmla="*/ 383 h 383"/>
                <a:gd name="T6" fmla="*/ 5 w 327"/>
                <a:gd name="T7" fmla="*/ 167 h 383"/>
                <a:gd name="T8" fmla="*/ 24 w 327"/>
                <a:gd name="T9" fmla="*/ 74 h 383"/>
                <a:gd name="T10" fmla="*/ 171 w 327"/>
                <a:gd name="T11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7" h="383">
                  <a:moveTo>
                    <a:pt x="171" y="0"/>
                  </a:moveTo>
                  <a:cubicBezTo>
                    <a:pt x="171" y="0"/>
                    <a:pt x="259" y="151"/>
                    <a:pt x="327" y="218"/>
                  </a:cubicBezTo>
                  <a:cubicBezTo>
                    <a:pt x="327" y="218"/>
                    <a:pt x="240" y="328"/>
                    <a:pt x="25" y="383"/>
                  </a:cubicBezTo>
                  <a:cubicBezTo>
                    <a:pt x="25" y="383"/>
                    <a:pt x="0" y="252"/>
                    <a:pt x="5" y="167"/>
                  </a:cubicBezTo>
                  <a:cubicBezTo>
                    <a:pt x="5" y="167"/>
                    <a:pt x="21" y="134"/>
                    <a:pt x="24" y="74"/>
                  </a:cubicBezTo>
                  <a:lnTo>
                    <a:pt x="171" y="0"/>
                  </a:lnTo>
                  <a:close/>
                </a:path>
              </a:pathLst>
            </a:custGeom>
            <a:solidFill>
              <a:srgbClr val="C71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2" name="Freeform 30"/>
            <p:cNvSpPr>
              <a:spLocks/>
            </p:cNvSpPr>
            <p:nvPr/>
          </p:nvSpPr>
          <p:spPr bwMode="auto">
            <a:xfrm>
              <a:off x="6207125" y="2125663"/>
              <a:ext cx="381000" cy="296863"/>
            </a:xfrm>
            <a:custGeom>
              <a:avLst/>
              <a:gdLst>
                <a:gd name="T0" fmla="*/ 135 w 199"/>
                <a:gd name="T1" fmla="*/ 7 h 155"/>
                <a:gd name="T2" fmla="*/ 23 w 199"/>
                <a:gd name="T3" fmla="*/ 54 h 155"/>
                <a:gd name="T4" fmla="*/ 7 w 199"/>
                <a:gd name="T5" fmla="*/ 96 h 155"/>
                <a:gd name="T6" fmla="*/ 22 w 199"/>
                <a:gd name="T7" fmla="*/ 132 h 155"/>
                <a:gd name="T8" fmla="*/ 63 w 199"/>
                <a:gd name="T9" fmla="*/ 148 h 155"/>
                <a:gd name="T10" fmla="*/ 175 w 199"/>
                <a:gd name="T11" fmla="*/ 101 h 155"/>
                <a:gd name="T12" fmla="*/ 192 w 199"/>
                <a:gd name="T13" fmla="*/ 59 h 155"/>
                <a:gd name="T14" fmla="*/ 177 w 199"/>
                <a:gd name="T15" fmla="*/ 23 h 155"/>
                <a:gd name="T16" fmla="*/ 135 w 199"/>
                <a:gd name="T17" fmla="*/ 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155">
                  <a:moveTo>
                    <a:pt x="135" y="7"/>
                  </a:moveTo>
                  <a:cubicBezTo>
                    <a:pt x="23" y="54"/>
                    <a:pt x="23" y="54"/>
                    <a:pt x="23" y="54"/>
                  </a:cubicBezTo>
                  <a:cubicBezTo>
                    <a:pt x="7" y="61"/>
                    <a:pt x="0" y="80"/>
                    <a:pt x="7" y="96"/>
                  </a:cubicBezTo>
                  <a:cubicBezTo>
                    <a:pt x="22" y="132"/>
                    <a:pt x="22" y="132"/>
                    <a:pt x="22" y="132"/>
                  </a:cubicBezTo>
                  <a:cubicBezTo>
                    <a:pt x="29" y="148"/>
                    <a:pt x="47" y="155"/>
                    <a:pt x="63" y="148"/>
                  </a:cubicBezTo>
                  <a:cubicBezTo>
                    <a:pt x="175" y="101"/>
                    <a:pt x="175" y="101"/>
                    <a:pt x="175" y="101"/>
                  </a:cubicBezTo>
                  <a:cubicBezTo>
                    <a:pt x="191" y="94"/>
                    <a:pt x="199" y="76"/>
                    <a:pt x="192" y="59"/>
                  </a:cubicBezTo>
                  <a:cubicBezTo>
                    <a:pt x="177" y="23"/>
                    <a:pt x="177" y="23"/>
                    <a:pt x="177" y="23"/>
                  </a:cubicBezTo>
                  <a:cubicBezTo>
                    <a:pt x="170" y="7"/>
                    <a:pt x="151" y="0"/>
                    <a:pt x="135" y="7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3" name="Freeform 31"/>
            <p:cNvSpPr>
              <a:spLocks/>
            </p:cNvSpPr>
            <p:nvPr/>
          </p:nvSpPr>
          <p:spPr bwMode="auto">
            <a:xfrm>
              <a:off x="6483350" y="2146301"/>
              <a:ext cx="82550" cy="144463"/>
            </a:xfrm>
            <a:custGeom>
              <a:avLst/>
              <a:gdLst>
                <a:gd name="T0" fmla="*/ 36 w 43"/>
                <a:gd name="T1" fmla="*/ 72 h 75"/>
                <a:gd name="T2" fmla="*/ 9 w 43"/>
                <a:gd name="T3" fmla="*/ 43 h 75"/>
                <a:gd name="T4" fmla="*/ 7 w 43"/>
                <a:gd name="T5" fmla="*/ 3 h 75"/>
                <a:gd name="T6" fmla="*/ 34 w 43"/>
                <a:gd name="T7" fmla="*/ 32 h 75"/>
                <a:gd name="T8" fmla="*/ 36 w 43"/>
                <a:gd name="T9" fmla="*/ 7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75">
                  <a:moveTo>
                    <a:pt x="36" y="72"/>
                  </a:moveTo>
                  <a:cubicBezTo>
                    <a:pt x="29" y="75"/>
                    <a:pt x="17" y="62"/>
                    <a:pt x="9" y="43"/>
                  </a:cubicBezTo>
                  <a:cubicBezTo>
                    <a:pt x="1" y="24"/>
                    <a:pt x="0" y="6"/>
                    <a:pt x="7" y="3"/>
                  </a:cubicBezTo>
                  <a:cubicBezTo>
                    <a:pt x="14" y="0"/>
                    <a:pt x="26" y="13"/>
                    <a:pt x="34" y="32"/>
                  </a:cubicBezTo>
                  <a:cubicBezTo>
                    <a:pt x="43" y="51"/>
                    <a:pt x="43" y="69"/>
                    <a:pt x="36" y="72"/>
                  </a:cubicBezTo>
                  <a:close/>
                </a:path>
              </a:pathLst>
            </a:custGeom>
            <a:solidFill>
              <a:srgbClr val="7468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4" name="Freeform 32"/>
            <p:cNvSpPr>
              <a:spLocks/>
            </p:cNvSpPr>
            <p:nvPr/>
          </p:nvSpPr>
          <p:spPr bwMode="auto">
            <a:xfrm>
              <a:off x="4899025" y="2503488"/>
              <a:ext cx="962025" cy="544513"/>
            </a:xfrm>
            <a:custGeom>
              <a:avLst/>
              <a:gdLst>
                <a:gd name="T0" fmla="*/ 606 w 606"/>
                <a:gd name="T1" fmla="*/ 104 h 343"/>
                <a:gd name="T2" fmla="*/ 45 w 606"/>
                <a:gd name="T3" fmla="*/ 343 h 343"/>
                <a:gd name="T4" fmla="*/ 0 w 606"/>
                <a:gd name="T5" fmla="*/ 240 h 343"/>
                <a:gd name="T6" fmla="*/ 561 w 606"/>
                <a:gd name="T7" fmla="*/ 0 h 343"/>
                <a:gd name="T8" fmla="*/ 606 w 606"/>
                <a:gd name="T9" fmla="*/ 104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343">
                  <a:moveTo>
                    <a:pt x="606" y="104"/>
                  </a:moveTo>
                  <a:lnTo>
                    <a:pt x="45" y="343"/>
                  </a:lnTo>
                  <a:lnTo>
                    <a:pt x="0" y="240"/>
                  </a:lnTo>
                  <a:lnTo>
                    <a:pt x="561" y="0"/>
                  </a:lnTo>
                  <a:lnTo>
                    <a:pt x="606" y="104"/>
                  </a:lnTo>
                  <a:close/>
                </a:path>
              </a:pathLst>
            </a:custGeom>
            <a:solidFill>
              <a:srgbClr val="50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5" name="Freeform 33"/>
            <p:cNvSpPr>
              <a:spLocks/>
            </p:cNvSpPr>
            <p:nvPr/>
          </p:nvSpPr>
          <p:spPr bwMode="auto">
            <a:xfrm>
              <a:off x="5727700" y="2071688"/>
              <a:ext cx="760412" cy="758825"/>
            </a:xfrm>
            <a:custGeom>
              <a:avLst/>
              <a:gdLst>
                <a:gd name="T0" fmla="*/ 358 w 396"/>
                <a:gd name="T1" fmla="*/ 129 h 395"/>
                <a:gd name="T2" fmla="*/ 266 w 396"/>
                <a:gd name="T3" fmla="*/ 358 h 395"/>
                <a:gd name="T4" fmla="*/ 38 w 396"/>
                <a:gd name="T5" fmla="*/ 266 h 395"/>
                <a:gd name="T6" fmla="*/ 130 w 396"/>
                <a:gd name="T7" fmla="*/ 37 h 395"/>
                <a:gd name="T8" fmla="*/ 358 w 396"/>
                <a:gd name="T9" fmla="*/ 129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395">
                  <a:moveTo>
                    <a:pt x="358" y="129"/>
                  </a:moveTo>
                  <a:cubicBezTo>
                    <a:pt x="396" y="218"/>
                    <a:pt x="354" y="320"/>
                    <a:pt x="266" y="358"/>
                  </a:cubicBezTo>
                  <a:cubicBezTo>
                    <a:pt x="177" y="395"/>
                    <a:pt x="75" y="354"/>
                    <a:pt x="38" y="266"/>
                  </a:cubicBezTo>
                  <a:cubicBezTo>
                    <a:pt x="0" y="177"/>
                    <a:pt x="41" y="75"/>
                    <a:pt x="130" y="37"/>
                  </a:cubicBezTo>
                  <a:cubicBezTo>
                    <a:pt x="218" y="0"/>
                    <a:pt x="320" y="41"/>
                    <a:pt x="358" y="129"/>
                  </a:cubicBezTo>
                  <a:close/>
                </a:path>
              </a:pathLst>
            </a:custGeom>
            <a:solidFill>
              <a:srgbClr val="BDB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6" name="Freeform 34"/>
            <p:cNvSpPr>
              <a:spLocks/>
            </p:cNvSpPr>
            <p:nvPr/>
          </p:nvSpPr>
          <p:spPr bwMode="auto">
            <a:xfrm>
              <a:off x="4291013" y="2682876"/>
              <a:ext cx="762000" cy="758825"/>
            </a:xfrm>
            <a:custGeom>
              <a:avLst/>
              <a:gdLst>
                <a:gd name="T0" fmla="*/ 358 w 396"/>
                <a:gd name="T1" fmla="*/ 129 h 395"/>
                <a:gd name="T2" fmla="*/ 266 w 396"/>
                <a:gd name="T3" fmla="*/ 358 h 395"/>
                <a:gd name="T4" fmla="*/ 38 w 396"/>
                <a:gd name="T5" fmla="*/ 266 h 395"/>
                <a:gd name="T6" fmla="*/ 130 w 396"/>
                <a:gd name="T7" fmla="*/ 37 h 395"/>
                <a:gd name="T8" fmla="*/ 358 w 396"/>
                <a:gd name="T9" fmla="*/ 129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395">
                  <a:moveTo>
                    <a:pt x="358" y="129"/>
                  </a:moveTo>
                  <a:cubicBezTo>
                    <a:pt x="396" y="218"/>
                    <a:pt x="354" y="320"/>
                    <a:pt x="266" y="358"/>
                  </a:cubicBezTo>
                  <a:cubicBezTo>
                    <a:pt x="177" y="395"/>
                    <a:pt x="75" y="354"/>
                    <a:pt x="38" y="266"/>
                  </a:cubicBezTo>
                  <a:cubicBezTo>
                    <a:pt x="0" y="177"/>
                    <a:pt x="41" y="75"/>
                    <a:pt x="130" y="37"/>
                  </a:cubicBezTo>
                  <a:cubicBezTo>
                    <a:pt x="218" y="0"/>
                    <a:pt x="320" y="41"/>
                    <a:pt x="358" y="129"/>
                  </a:cubicBezTo>
                  <a:close/>
                </a:path>
              </a:pathLst>
            </a:custGeom>
            <a:solidFill>
              <a:srgbClr val="BDB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7" name="Freeform 35"/>
            <p:cNvSpPr>
              <a:spLocks/>
            </p:cNvSpPr>
            <p:nvPr/>
          </p:nvSpPr>
          <p:spPr bwMode="auto">
            <a:xfrm>
              <a:off x="5999163" y="2357438"/>
              <a:ext cx="228600" cy="227013"/>
            </a:xfrm>
            <a:custGeom>
              <a:avLst/>
              <a:gdLst>
                <a:gd name="T0" fmla="*/ 107 w 119"/>
                <a:gd name="T1" fmla="*/ 38 h 118"/>
                <a:gd name="T2" fmla="*/ 80 w 119"/>
                <a:gd name="T3" fmla="*/ 107 h 118"/>
                <a:gd name="T4" fmla="*/ 12 w 119"/>
                <a:gd name="T5" fmla="*/ 79 h 118"/>
                <a:gd name="T6" fmla="*/ 39 w 119"/>
                <a:gd name="T7" fmla="*/ 11 h 118"/>
                <a:gd name="T8" fmla="*/ 107 w 119"/>
                <a:gd name="T9" fmla="*/ 3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8">
                  <a:moveTo>
                    <a:pt x="107" y="38"/>
                  </a:moveTo>
                  <a:cubicBezTo>
                    <a:pt x="119" y="65"/>
                    <a:pt x="106" y="95"/>
                    <a:pt x="80" y="107"/>
                  </a:cubicBezTo>
                  <a:cubicBezTo>
                    <a:pt x="53" y="118"/>
                    <a:pt x="23" y="106"/>
                    <a:pt x="12" y="79"/>
                  </a:cubicBezTo>
                  <a:cubicBezTo>
                    <a:pt x="0" y="53"/>
                    <a:pt x="13" y="22"/>
                    <a:pt x="39" y="11"/>
                  </a:cubicBezTo>
                  <a:cubicBezTo>
                    <a:pt x="66" y="0"/>
                    <a:pt x="96" y="12"/>
                    <a:pt x="107" y="38"/>
                  </a:cubicBezTo>
                  <a:close/>
                </a:path>
              </a:pathLst>
            </a:custGeom>
            <a:solidFill>
              <a:srgbClr val="50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8" name="Freeform 36"/>
            <p:cNvSpPr>
              <a:spLocks/>
            </p:cNvSpPr>
            <p:nvPr/>
          </p:nvSpPr>
          <p:spPr bwMode="auto">
            <a:xfrm>
              <a:off x="4562475" y="2968626"/>
              <a:ext cx="228600" cy="227013"/>
            </a:xfrm>
            <a:custGeom>
              <a:avLst/>
              <a:gdLst>
                <a:gd name="T0" fmla="*/ 107 w 119"/>
                <a:gd name="T1" fmla="*/ 39 h 118"/>
                <a:gd name="T2" fmla="*/ 80 w 119"/>
                <a:gd name="T3" fmla="*/ 107 h 118"/>
                <a:gd name="T4" fmla="*/ 12 w 119"/>
                <a:gd name="T5" fmla="*/ 79 h 118"/>
                <a:gd name="T6" fmla="*/ 39 w 119"/>
                <a:gd name="T7" fmla="*/ 11 h 118"/>
                <a:gd name="T8" fmla="*/ 107 w 119"/>
                <a:gd name="T9" fmla="*/ 39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8">
                  <a:moveTo>
                    <a:pt x="107" y="39"/>
                  </a:moveTo>
                  <a:cubicBezTo>
                    <a:pt x="119" y="65"/>
                    <a:pt x="106" y="95"/>
                    <a:pt x="80" y="107"/>
                  </a:cubicBezTo>
                  <a:cubicBezTo>
                    <a:pt x="53" y="118"/>
                    <a:pt x="23" y="106"/>
                    <a:pt x="12" y="79"/>
                  </a:cubicBezTo>
                  <a:cubicBezTo>
                    <a:pt x="0" y="53"/>
                    <a:pt x="13" y="22"/>
                    <a:pt x="39" y="11"/>
                  </a:cubicBezTo>
                  <a:cubicBezTo>
                    <a:pt x="66" y="0"/>
                    <a:pt x="96" y="12"/>
                    <a:pt x="107" y="39"/>
                  </a:cubicBezTo>
                  <a:close/>
                </a:path>
              </a:pathLst>
            </a:custGeom>
            <a:solidFill>
              <a:srgbClr val="50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9" name="Freeform 37"/>
            <p:cNvSpPr>
              <a:spLocks/>
            </p:cNvSpPr>
            <p:nvPr/>
          </p:nvSpPr>
          <p:spPr bwMode="auto">
            <a:xfrm>
              <a:off x="5494338" y="1824038"/>
              <a:ext cx="898525" cy="519113"/>
            </a:xfrm>
            <a:custGeom>
              <a:avLst/>
              <a:gdLst>
                <a:gd name="T0" fmla="*/ 457 w 468"/>
                <a:gd name="T1" fmla="*/ 40 h 270"/>
                <a:gd name="T2" fmla="*/ 428 w 468"/>
                <a:gd name="T3" fmla="*/ 111 h 270"/>
                <a:gd name="T4" fmla="*/ 82 w 468"/>
                <a:gd name="T5" fmla="*/ 258 h 270"/>
                <a:gd name="T6" fmla="*/ 12 w 468"/>
                <a:gd name="T7" fmla="*/ 230 h 270"/>
                <a:gd name="T8" fmla="*/ 12 w 468"/>
                <a:gd name="T9" fmla="*/ 230 h 270"/>
                <a:gd name="T10" fmla="*/ 40 w 468"/>
                <a:gd name="T11" fmla="*/ 159 h 270"/>
                <a:gd name="T12" fmla="*/ 386 w 468"/>
                <a:gd name="T13" fmla="*/ 12 h 270"/>
                <a:gd name="T14" fmla="*/ 457 w 468"/>
                <a:gd name="T15" fmla="*/ 4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70">
                  <a:moveTo>
                    <a:pt x="457" y="40"/>
                  </a:moveTo>
                  <a:cubicBezTo>
                    <a:pt x="468" y="68"/>
                    <a:pt x="456" y="99"/>
                    <a:pt x="428" y="111"/>
                  </a:cubicBezTo>
                  <a:cubicBezTo>
                    <a:pt x="82" y="258"/>
                    <a:pt x="82" y="258"/>
                    <a:pt x="82" y="258"/>
                  </a:cubicBezTo>
                  <a:cubicBezTo>
                    <a:pt x="55" y="270"/>
                    <a:pt x="23" y="257"/>
                    <a:pt x="12" y="230"/>
                  </a:cubicBezTo>
                  <a:cubicBezTo>
                    <a:pt x="12" y="230"/>
                    <a:pt x="12" y="230"/>
                    <a:pt x="12" y="230"/>
                  </a:cubicBezTo>
                  <a:cubicBezTo>
                    <a:pt x="0" y="202"/>
                    <a:pt x="13" y="171"/>
                    <a:pt x="40" y="159"/>
                  </a:cubicBezTo>
                  <a:cubicBezTo>
                    <a:pt x="386" y="12"/>
                    <a:pt x="386" y="12"/>
                    <a:pt x="386" y="12"/>
                  </a:cubicBezTo>
                  <a:cubicBezTo>
                    <a:pt x="414" y="0"/>
                    <a:pt x="445" y="13"/>
                    <a:pt x="457" y="40"/>
                  </a:cubicBezTo>
                  <a:close/>
                </a:path>
              </a:pathLst>
            </a:custGeom>
            <a:solidFill>
              <a:srgbClr val="F4DB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0" name="Freeform 38"/>
            <p:cNvSpPr>
              <a:spLocks/>
            </p:cNvSpPr>
            <p:nvPr/>
          </p:nvSpPr>
          <p:spPr bwMode="auto">
            <a:xfrm>
              <a:off x="6551613" y="2063751"/>
              <a:ext cx="117475" cy="117475"/>
            </a:xfrm>
            <a:custGeom>
              <a:avLst/>
              <a:gdLst>
                <a:gd name="T0" fmla="*/ 55 w 61"/>
                <a:gd name="T1" fmla="*/ 20 h 61"/>
                <a:gd name="T2" fmla="*/ 41 w 61"/>
                <a:gd name="T3" fmla="*/ 55 h 61"/>
                <a:gd name="T4" fmla="*/ 6 w 61"/>
                <a:gd name="T5" fmla="*/ 41 h 61"/>
                <a:gd name="T6" fmla="*/ 20 w 61"/>
                <a:gd name="T7" fmla="*/ 6 h 61"/>
                <a:gd name="T8" fmla="*/ 55 w 61"/>
                <a:gd name="T9" fmla="*/ 2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55" y="20"/>
                  </a:moveTo>
                  <a:cubicBezTo>
                    <a:pt x="61" y="34"/>
                    <a:pt x="55" y="50"/>
                    <a:pt x="41" y="55"/>
                  </a:cubicBezTo>
                  <a:cubicBezTo>
                    <a:pt x="28" y="61"/>
                    <a:pt x="12" y="55"/>
                    <a:pt x="6" y="41"/>
                  </a:cubicBezTo>
                  <a:cubicBezTo>
                    <a:pt x="0" y="28"/>
                    <a:pt x="7" y="12"/>
                    <a:pt x="20" y="6"/>
                  </a:cubicBezTo>
                  <a:cubicBezTo>
                    <a:pt x="34" y="0"/>
                    <a:pt x="50" y="7"/>
                    <a:pt x="55" y="20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1" name="Freeform 39"/>
            <p:cNvSpPr>
              <a:spLocks/>
            </p:cNvSpPr>
            <p:nvPr/>
          </p:nvSpPr>
          <p:spPr bwMode="auto">
            <a:xfrm>
              <a:off x="6610350" y="2005013"/>
              <a:ext cx="166687" cy="166688"/>
            </a:xfrm>
            <a:custGeom>
              <a:avLst/>
              <a:gdLst>
                <a:gd name="T0" fmla="*/ 79 w 87"/>
                <a:gd name="T1" fmla="*/ 29 h 87"/>
                <a:gd name="T2" fmla="*/ 58 w 87"/>
                <a:gd name="T3" fmla="*/ 79 h 87"/>
                <a:gd name="T4" fmla="*/ 8 w 87"/>
                <a:gd name="T5" fmla="*/ 59 h 87"/>
                <a:gd name="T6" fmla="*/ 28 w 87"/>
                <a:gd name="T7" fmla="*/ 8 h 87"/>
                <a:gd name="T8" fmla="*/ 79 w 87"/>
                <a:gd name="T9" fmla="*/ 2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87">
                  <a:moveTo>
                    <a:pt x="79" y="29"/>
                  </a:moveTo>
                  <a:cubicBezTo>
                    <a:pt x="87" y="48"/>
                    <a:pt x="78" y="70"/>
                    <a:pt x="58" y="79"/>
                  </a:cubicBezTo>
                  <a:cubicBezTo>
                    <a:pt x="39" y="87"/>
                    <a:pt x="17" y="78"/>
                    <a:pt x="8" y="59"/>
                  </a:cubicBezTo>
                  <a:cubicBezTo>
                    <a:pt x="0" y="39"/>
                    <a:pt x="9" y="17"/>
                    <a:pt x="28" y="8"/>
                  </a:cubicBezTo>
                  <a:cubicBezTo>
                    <a:pt x="48" y="0"/>
                    <a:pt x="70" y="9"/>
                    <a:pt x="79" y="29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2" name="Freeform 40"/>
            <p:cNvSpPr>
              <a:spLocks/>
            </p:cNvSpPr>
            <p:nvPr/>
          </p:nvSpPr>
          <p:spPr bwMode="auto">
            <a:xfrm>
              <a:off x="6737350" y="1938338"/>
              <a:ext cx="195262" cy="196850"/>
            </a:xfrm>
            <a:custGeom>
              <a:avLst/>
              <a:gdLst>
                <a:gd name="T0" fmla="*/ 92 w 102"/>
                <a:gd name="T1" fmla="*/ 34 h 102"/>
                <a:gd name="T2" fmla="*/ 69 w 102"/>
                <a:gd name="T3" fmla="*/ 93 h 102"/>
                <a:gd name="T4" fmla="*/ 10 w 102"/>
                <a:gd name="T5" fmla="*/ 69 h 102"/>
                <a:gd name="T6" fmla="*/ 33 w 102"/>
                <a:gd name="T7" fmla="*/ 10 h 102"/>
                <a:gd name="T8" fmla="*/ 92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2" y="34"/>
                  </a:moveTo>
                  <a:cubicBezTo>
                    <a:pt x="102" y="56"/>
                    <a:pt x="91" y="83"/>
                    <a:pt x="69" y="93"/>
                  </a:cubicBezTo>
                  <a:cubicBezTo>
                    <a:pt x="46" y="102"/>
                    <a:pt x="19" y="92"/>
                    <a:pt x="10" y="69"/>
                  </a:cubicBezTo>
                  <a:cubicBezTo>
                    <a:pt x="0" y="46"/>
                    <a:pt x="11" y="20"/>
                    <a:pt x="33" y="10"/>
                  </a:cubicBezTo>
                  <a:cubicBezTo>
                    <a:pt x="56" y="0"/>
                    <a:pt x="83" y="11"/>
                    <a:pt x="92" y="34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3" name="Freeform 41"/>
            <p:cNvSpPr>
              <a:spLocks/>
            </p:cNvSpPr>
            <p:nvPr/>
          </p:nvSpPr>
          <p:spPr bwMode="auto">
            <a:xfrm>
              <a:off x="6829425" y="1824038"/>
              <a:ext cx="206375" cy="204788"/>
            </a:xfrm>
            <a:custGeom>
              <a:avLst/>
              <a:gdLst>
                <a:gd name="T0" fmla="*/ 98 w 108"/>
                <a:gd name="T1" fmla="*/ 35 h 107"/>
                <a:gd name="T2" fmla="*/ 73 w 108"/>
                <a:gd name="T3" fmla="*/ 97 h 107"/>
                <a:gd name="T4" fmla="*/ 11 w 108"/>
                <a:gd name="T5" fmla="*/ 72 h 107"/>
                <a:gd name="T6" fmla="*/ 36 w 108"/>
                <a:gd name="T7" fmla="*/ 10 h 107"/>
                <a:gd name="T8" fmla="*/ 98 w 108"/>
                <a:gd name="T9" fmla="*/ 3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7">
                  <a:moveTo>
                    <a:pt x="98" y="35"/>
                  </a:moveTo>
                  <a:cubicBezTo>
                    <a:pt x="108" y="59"/>
                    <a:pt x="97" y="87"/>
                    <a:pt x="73" y="97"/>
                  </a:cubicBezTo>
                  <a:cubicBezTo>
                    <a:pt x="49" y="107"/>
                    <a:pt x="21" y="96"/>
                    <a:pt x="11" y="72"/>
                  </a:cubicBezTo>
                  <a:cubicBezTo>
                    <a:pt x="0" y="48"/>
                    <a:pt x="12" y="20"/>
                    <a:pt x="36" y="10"/>
                  </a:cubicBezTo>
                  <a:cubicBezTo>
                    <a:pt x="60" y="0"/>
                    <a:pt x="88" y="11"/>
                    <a:pt x="98" y="35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4" name="Freeform 42"/>
            <p:cNvSpPr>
              <a:spLocks/>
            </p:cNvSpPr>
            <p:nvPr/>
          </p:nvSpPr>
          <p:spPr bwMode="auto">
            <a:xfrm>
              <a:off x="6870700" y="1922463"/>
              <a:ext cx="211137" cy="212725"/>
            </a:xfrm>
            <a:custGeom>
              <a:avLst/>
              <a:gdLst>
                <a:gd name="T0" fmla="*/ 100 w 110"/>
                <a:gd name="T1" fmla="*/ 36 h 111"/>
                <a:gd name="T2" fmla="*/ 74 w 110"/>
                <a:gd name="T3" fmla="*/ 100 h 111"/>
                <a:gd name="T4" fmla="*/ 10 w 110"/>
                <a:gd name="T5" fmla="*/ 75 h 111"/>
                <a:gd name="T6" fmla="*/ 36 w 110"/>
                <a:gd name="T7" fmla="*/ 11 h 111"/>
                <a:gd name="T8" fmla="*/ 100 w 110"/>
                <a:gd name="T9" fmla="*/ 3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11">
                  <a:moveTo>
                    <a:pt x="100" y="36"/>
                  </a:moveTo>
                  <a:cubicBezTo>
                    <a:pt x="110" y="61"/>
                    <a:pt x="99" y="90"/>
                    <a:pt x="74" y="100"/>
                  </a:cubicBezTo>
                  <a:cubicBezTo>
                    <a:pt x="49" y="111"/>
                    <a:pt x="21" y="99"/>
                    <a:pt x="10" y="75"/>
                  </a:cubicBezTo>
                  <a:cubicBezTo>
                    <a:pt x="0" y="50"/>
                    <a:pt x="11" y="21"/>
                    <a:pt x="36" y="11"/>
                  </a:cubicBezTo>
                  <a:cubicBezTo>
                    <a:pt x="60" y="0"/>
                    <a:pt x="89" y="12"/>
                    <a:pt x="100" y="36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5" name="Freeform 43"/>
            <p:cNvSpPr>
              <a:spLocks/>
            </p:cNvSpPr>
            <p:nvPr/>
          </p:nvSpPr>
          <p:spPr bwMode="auto">
            <a:xfrm>
              <a:off x="6972300" y="1843088"/>
              <a:ext cx="195262" cy="195263"/>
            </a:xfrm>
            <a:custGeom>
              <a:avLst/>
              <a:gdLst>
                <a:gd name="T0" fmla="*/ 92 w 101"/>
                <a:gd name="T1" fmla="*/ 34 h 102"/>
                <a:gd name="T2" fmla="*/ 68 w 101"/>
                <a:gd name="T3" fmla="*/ 92 h 102"/>
                <a:gd name="T4" fmla="*/ 10 w 101"/>
                <a:gd name="T5" fmla="*/ 69 h 102"/>
                <a:gd name="T6" fmla="*/ 33 w 101"/>
                <a:gd name="T7" fmla="*/ 10 h 102"/>
                <a:gd name="T8" fmla="*/ 92 w 101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2">
                  <a:moveTo>
                    <a:pt x="92" y="34"/>
                  </a:moveTo>
                  <a:cubicBezTo>
                    <a:pt x="101" y="56"/>
                    <a:pt x="91" y="83"/>
                    <a:pt x="68" y="92"/>
                  </a:cubicBezTo>
                  <a:cubicBezTo>
                    <a:pt x="45" y="102"/>
                    <a:pt x="19" y="91"/>
                    <a:pt x="10" y="69"/>
                  </a:cubicBezTo>
                  <a:cubicBezTo>
                    <a:pt x="0" y="46"/>
                    <a:pt x="11" y="20"/>
                    <a:pt x="33" y="10"/>
                  </a:cubicBezTo>
                  <a:cubicBezTo>
                    <a:pt x="56" y="0"/>
                    <a:pt x="82" y="11"/>
                    <a:pt x="92" y="34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" name="Freeform 44"/>
            <p:cNvSpPr>
              <a:spLocks/>
            </p:cNvSpPr>
            <p:nvPr/>
          </p:nvSpPr>
          <p:spPr bwMode="auto">
            <a:xfrm>
              <a:off x="7035800" y="1698626"/>
              <a:ext cx="82550" cy="82550"/>
            </a:xfrm>
            <a:custGeom>
              <a:avLst/>
              <a:gdLst>
                <a:gd name="T0" fmla="*/ 39 w 43"/>
                <a:gd name="T1" fmla="*/ 14 h 43"/>
                <a:gd name="T2" fmla="*/ 29 w 43"/>
                <a:gd name="T3" fmla="*/ 39 h 43"/>
                <a:gd name="T4" fmla="*/ 4 w 43"/>
                <a:gd name="T5" fmla="*/ 29 h 43"/>
                <a:gd name="T6" fmla="*/ 14 w 43"/>
                <a:gd name="T7" fmla="*/ 4 h 43"/>
                <a:gd name="T8" fmla="*/ 39 w 43"/>
                <a:gd name="T9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9" y="14"/>
                  </a:moveTo>
                  <a:cubicBezTo>
                    <a:pt x="43" y="24"/>
                    <a:pt x="39" y="35"/>
                    <a:pt x="29" y="39"/>
                  </a:cubicBezTo>
                  <a:cubicBezTo>
                    <a:pt x="19" y="43"/>
                    <a:pt x="8" y="39"/>
                    <a:pt x="4" y="29"/>
                  </a:cubicBezTo>
                  <a:cubicBezTo>
                    <a:pt x="0" y="19"/>
                    <a:pt x="4" y="8"/>
                    <a:pt x="14" y="4"/>
                  </a:cubicBezTo>
                  <a:cubicBezTo>
                    <a:pt x="24" y="0"/>
                    <a:pt x="35" y="5"/>
                    <a:pt x="39" y="14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7" name="Freeform 45"/>
            <p:cNvSpPr>
              <a:spLocks/>
            </p:cNvSpPr>
            <p:nvPr/>
          </p:nvSpPr>
          <p:spPr bwMode="auto">
            <a:xfrm>
              <a:off x="4560888" y="2409826"/>
              <a:ext cx="295275" cy="314325"/>
            </a:xfrm>
            <a:custGeom>
              <a:avLst/>
              <a:gdLst>
                <a:gd name="T0" fmla="*/ 154 w 154"/>
                <a:gd name="T1" fmla="*/ 164 h 164"/>
                <a:gd name="T2" fmla="*/ 102 w 154"/>
                <a:gd name="T3" fmla="*/ 0 h 164"/>
                <a:gd name="T4" fmla="*/ 86 w 154"/>
                <a:gd name="T5" fmla="*/ 1 h 164"/>
                <a:gd name="T6" fmla="*/ 58 w 154"/>
                <a:gd name="T7" fmla="*/ 27 h 164"/>
                <a:gd name="T8" fmla="*/ 31 w 154"/>
                <a:gd name="T9" fmla="*/ 70 h 164"/>
                <a:gd name="T10" fmla="*/ 5 w 154"/>
                <a:gd name="T11" fmla="*/ 93 h 164"/>
                <a:gd name="T12" fmla="*/ 0 w 154"/>
                <a:gd name="T13" fmla="*/ 157 h 164"/>
                <a:gd name="T14" fmla="*/ 154 w 154"/>
                <a:gd name="T1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" h="164">
                  <a:moveTo>
                    <a:pt x="154" y="164"/>
                  </a:moveTo>
                  <a:cubicBezTo>
                    <a:pt x="102" y="0"/>
                    <a:pt x="102" y="0"/>
                    <a:pt x="102" y="0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1"/>
                    <a:pt x="71" y="10"/>
                    <a:pt x="58" y="27"/>
                  </a:cubicBezTo>
                  <a:cubicBezTo>
                    <a:pt x="45" y="44"/>
                    <a:pt x="35" y="60"/>
                    <a:pt x="31" y="70"/>
                  </a:cubicBezTo>
                  <a:cubicBezTo>
                    <a:pt x="27" y="80"/>
                    <a:pt x="19" y="87"/>
                    <a:pt x="5" y="9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115" y="157"/>
                    <a:pt x="154" y="164"/>
                  </a:cubicBezTo>
                  <a:close/>
                </a:path>
              </a:pathLst>
            </a:custGeom>
            <a:solidFill>
              <a:srgbClr val="50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8" name="Freeform 46"/>
            <p:cNvSpPr>
              <a:spLocks/>
            </p:cNvSpPr>
            <p:nvPr/>
          </p:nvSpPr>
          <p:spPr bwMode="auto">
            <a:xfrm>
              <a:off x="4505325" y="2244726"/>
              <a:ext cx="322262" cy="385763"/>
            </a:xfrm>
            <a:custGeom>
              <a:avLst/>
              <a:gdLst>
                <a:gd name="T0" fmla="*/ 0 w 168"/>
                <a:gd name="T1" fmla="*/ 201 h 201"/>
                <a:gd name="T2" fmla="*/ 5 w 168"/>
                <a:gd name="T3" fmla="*/ 96 h 201"/>
                <a:gd name="T4" fmla="*/ 37 w 168"/>
                <a:gd name="T5" fmla="*/ 44 h 201"/>
                <a:gd name="T6" fmla="*/ 142 w 168"/>
                <a:gd name="T7" fmla="*/ 0 h 201"/>
                <a:gd name="T8" fmla="*/ 168 w 168"/>
                <a:gd name="T9" fmla="*/ 11 h 201"/>
                <a:gd name="T10" fmla="*/ 90 w 168"/>
                <a:gd name="T11" fmla="*/ 134 h 201"/>
                <a:gd name="T12" fmla="*/ 0 w 168"/>
                <a:gd name="T13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201">
                  <a:moveTo>
                    <a:pt x="0" y="201"/>
                  </a:moveTo>
                  <a:cubicBezTo>
                    <a:pt x="0" y="201"/>
                    <a:pt x="4" y="124"/>
                    <a:pt x="5" y="96"/>
                  </a:cubicBezTo>
                  <a:cubicBezTo>
                    <a:pt x="6" y="67"/>
                    <a:pt x="13" y="54"/>
                    <a:pt x="37" y="44"/>
                  </a:cubicBezTo>
                  <a:cubicBezTo>
                    <a:pt x="66" y="32"/>
                    <a:pt x="142" y="0"/>
                    <a:pt x="142" y="0"/>
                  </a:cubicBezTo>
                  <a:cubicBezTo>
                    <a:pt x="168" y="11"/>
                    <a:pt x="168" y="11"/>
                    <a:pt x="168" y="11"/>
                  </a:cubicBezTo>
                  <a:cubicBezTo>
                    <a:pt x="90" y="134"/>
                    <a:pt x="90" y="134"/>
                    <a:pt x="90" y="134"/>
                  </a:cubicBezTo>
                  <a:cubicBezTo>
                    <a:pt x="90" y="134"/>
                    <a:pt x="41" y="194"/>
                    <a:pt x="0" y="201"/>
                  </a:cubicBezTo>
                  <a:close/>
                </a:path>
              </a:pathLst>
            </a:custGeom>
            <a:solidFill>
              <a:srgbClr val="E39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9" name="Freeform 47"/>
            <p:cNvSpPr>
              <a:spLocks/>
            </p:cNvSpPr>
            <p:nvPr/>
          </p:nvSpPr>
          <p:spPr bwMode="auto">
            <a:xfrm>
              <a:off x="5626100" y="1985963"/>
              <a:ext cx="855662" cy="576263"/>
            </a:xfrm>
            <a:custGeom>
              <a:avLst/>
              <a:gdLst>
                <a:gd name="T0" fmla="*/ 39 w 445"/>
                <a:gd name="T1" fmla="*/ 300 h 300"/>
                <a:gd name="T2" fmla="*/ 173 w 445"/>
                <a:gd name="T3" fmla="*/ 53 h 300"/>
                <a:gd name="T4" fmla="*/ 445 w 445"/>
                <a:gd name="T5" fmla="*/ 149 h 300"/>
                <a:gd name="T6" fmla="*/ 388 w 445"/>
                <a:gd name="T7" fmla="*/ 167 h 300"/>
                <a:gd name="T8" fmla="*/ 319 w 445"/>
                <a:gd name="T9" fmla="*/ 122 h 300"/>
                <a:gd name="T10" fmla="*/ 165 w 445"/>
                <a:gd name="T11" fmla="*/ 139 h 300"/>
                <a:gd name="T12" fmla="*/ 108 w 445"/>
                <a:gd name="T13" fmla="*/ 264 h 300"/>
                <a:gd name="T14" fmla="*/ 86 w 445"/>
                <a:gd name="T15" fmla="*/ 289 h 300"/>
                <a:gd name="T16" fmla="*/ 39 w 445"/>
                <a:gd name="T17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5" h="300">
                  <a:moveTo>
                    <a:pt x="39" y="300"/>
                  </a:moveTo>
                  <a:cubicBezTo>
                    <a:pt x="39" y="300"/>
                    <a:pt x="0" y="127"/>
                    <a:pt x="173" y="53"/>
                  </a:cubicBezTo>
                  <a:cubicBezTo>
                    <a:pt x="298" y="0"/>
                    <a:pt x="412" y="77"/>
                    <a:pt x="445" y="149"/>
                  </a:cubicBezTo>
                  <a:cubicBezTo>
                    <a:pt x="445" y="149"/>
                    <a:pt x="409" y="170"/>
                    <a:pt x="388" y="167"/>
                  </a:cubicBezTo>
                  <a:cubicBezTo>
                    <a:pt x="366" y="164"/>
                    <a:pt x="352" y="138"/>
                    <a:pt x="319" y="122"/>
                  </a:cubicBezTo>
                  <a:cubicBezTo>
                    <a:pt x="285" y="106"/>
                    <a:pt x="231" y="93"/>
                    <a:pt x="165" y="139"/>
                  </a:cubicBezTo>
                  <a:cubicBezTo>
                    <a:pt x="110" y="180"/>
                    <a:pt x="108" y="238"/>
                    <a:pt x="108" y="264"/>
                  </a:cubicBezTo>
                  <a:cubicBezTo>
                    <a:pt x="108" y="264"/>
                    <a:pt x="109" y="281"/>
                    <a:pt x="86" y="289"/>
                  </a:cubicBezTo>
                  <a:cubicBezTo>
                    <a:pt x="63" y="296"/>
                    <a:pt x="39" y="300"/>
                    <a:pt x="39" y="300"/>
                  </a:cubicBezTo>
                  <a:close/>
                </a:path>
              </a:pathLst>
            </a:custGeom>
            <a:solidFill>
              <a:srgbClr val="E39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0" name="Freeform 48"/>
            <p:cNvSpPr>
              <a:spLocks/>
            </p:cNvSpPr>
            <p:nvPr/>
          </p:nvSpPr>
          <p:spPr bwMode="auto">
            <a:xfrm>
              <a:off x="4189413" y="2595563"/>
              <a:ext cx="855662" cy="576263"/>
            </a:xfrm>
            <a:custGeom>
              <a:avLst/>
              <a:gdLst>
                <a:gd name="T0" fmla="*/ 40 w 445"/>
                <a:gd name="T1" fmla="*/ 300 h 300"/>
                <a:gd name="T2" fmla="*/ 173 w 445"/>
                <a:gd name="T3" fmla="*/ 53 h 300"/>
                <a:gd name="T4" fmla="*/ 445 w 445"/>
                <a:gd name="T5" fmla="*/ 149 h 300"/>
                <a:gd name="T6" fmla="*/ 388 w 445"/>
                <a:gd name="T7" fmla="*/ 167 h 300"/>
                <a:gd name="T8" fmla="*/ 319 w 445"/>
                <a:gd name="T9" fmla="*/ 122 h 300"/>
                <a:gd name="T10" fmla="*/ 165 w 445"/>
                <a:gd name="T11" fmla="*/ 139 h 300"/>
                <a:gd name="T12" fmla="*/ 108 w 445"/>
                <a:gd name="T13" fmla="*/ 264 h 300"/>
                <a:gd name="T14" fmla="*/ 86 w 445"/>
                <a:gd name="T15" fmla="*/ 289 h 300"/>
                <a:gd name="T16" fmla="*/ 40 w 445"/>
                <a:gd name="T17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5" h="300">
                  <a:moveTo>
                    <a:pt x="40" y="300"/>
                  </a:moveTo>
                  <a:cubicBezTo>
                    <a:pt x="40" y="300"/>
                    <a:pt x="0" y="127"/>
                    <a:pt x="173" y="53"/>
                  </a:cubicBezTo>
                  <a:cubicBezTo>
                    <a:pt x="298" y="0"/>
                    <a:pt x="412" y="77"/>
                    <a:pt x="445" y="149"/>
                  </a:cubicBezTo>
                  <a:cubicBezTo>
                    <a:pt x="445" y="149"/>
                    <a:pt x="409" y="170"/>
                    <a:pt x="388" y="167"/>
                  </a:cubicBezTo>
                  <a:cubicBezTo>
                    <a:pt x="366" y="164"/>
                    <a:pt x="352" y="138"/>
                    <a:pt x="319" y="122"/>
                  </a:cubicBezTo>
                  <a:cubicBezTo>
                    <a:pt x="285" y="106"/>
                    <a:pt x="231" y="93"/>
                    <a:pt x="165" y="139"/>
                  </a:cubicBezTo>
                  <a:cubicBezTo>
                    <a:pt x="110" y="180"/>
                    <a:pt x="108" y="238"/>
                    <a:pt x="108" y="264"/>
                  </a:cubicBezTo>
                  <a:cubicBezTo>
                    <a:pt x="108" y="264"/>
                    <a:pt x="109" y="282"/>
                    <a:pt x="86" y="289"/>
                  </a:cubicBezTo>
                  <a:cubicBezTo>
                    <a:pt x="63" y="296"/>
                    <a:pt x="40" y="300"/>
                    <a:pt x="40" y="300"/>
                  </a:cubicBezTo>
                  <a:close/>
                </a:path>
              </a:pathLst>
            </a:custGeom>
            <a:solidFill>
              <a:srgbClr val="E39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1" name="Freeform 49"/>
            <p:cNvSpPr>
              <a:spLocks/>
            </p:cNvSpPr>
            <p:nvPr/>
          </p:nvSpPr>
          <p:spPr bwMode="auto">
            <a:xfrm>
              <a:off x="4675188" y="2292351"/>
              <a:ext cx="274637" cy="134938"/>
            </a:xfrm>
            <a:custGeom>
              <a:avLst/>
              <a:gdLst>
                <a:gd name="T0" fmla="*/ 140 w 143"/>
                <a:gd name="T1" fmla="*/ 19 h 70"/>
                <a:gd name="T2" fmla="*/ 124 w 143"/>
                <a:gd name="T3" fmla="*/ 46 h 70"/>
                <a:gd name="T4" fmla="*/ 29 w 143"/>
                <a:gd name="T5" fmla="*/ 67 h 70"/>
                <a:gd name="T6" fmla="*/ 3 w 143"/>
                <a:gd name="T7" fmla="*/ 51 h 70"/>
                <a:gd name="T8" fmla="*/ 3 w 143"/>
                <a:gd name="T9" fmla="*/ 51 h 70"/>
                <a:gd name="T10" fmla="*/ 19 w 143"/>
                <a:gd name="T11" fmla="*/ 25 h 70"/>
                <a:gd name="T12" fmla="*/ 114 w 143"/>
                <a:gd name="T13" fmla="*/ 3 h 70"/>
                <a:gd name="T14" fmla="*/ 140 w 143"/>
                <a:gd name="T15" fmla="*/ 1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3" h="70">
                  <a:moveTo>
                    <a:pt x="140" y="19"/>
                  </a:moveTo>
                  <a:cubicBezTo>
                    <a:pt x="143" y="31"/>
                    <a:pt x="136" y="43"/>
                    <a:pt x="124" y="46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17" y="70"/>
                    <a:pt x="6" y="63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0" y="39"/>
                    <a:pt x="8" y="27"/>
                    <a:pt x="19" y="25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26" y="0"/>
                    <a:pt x="137" y="8"/>
                    <a:pt x="140" y="19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2" name="Freeform 50"/>
            <p:cNvSpPr>
              <a:spLocks/>
            </p:cNvSpPr>
            <p:nvPr/>
          </p:nvSpPr>
          <p:spPr bwMode="auto">
            <a:xfrm>
              <a:off x="4800600" y="1825626"/>
              <a:ext cx="517525" cy="519113"/>
            </a:xfrm>
            <a:custGeom>
              <a:avLst/>
              <a:gdLst>
                <a:gd name="T0" fmla="*/ 48 w 269"/>
                <a:gd name="T1" fmla="*/ 189 h 270"/>
                <a:gd name="T2" fmla="*/ 11 w 269"/>
                <a:gd name="T3" fmla="*/ 246 h 270"/>
                <a:gd name="T4" fmla="*/ 136 w 269"/>
                <a:gd name="T5" fmla="*/ 213 h 270"/>
                <a:gd name="T6" fmla="*/ 232 w 269"/>
                <a:gd name="T7" fmla="*/ 120 h 270"/>
                <a:gd name="T8" fmla="*/ 266 w 269"/>
                <a:gd name="T9" fmla="*/ 71 h 270"/>
                <a:gd name="T10" fmla="*/ 194 w 269"/>
                <a:gd name="T11" fmla="*/ 1 h 270"/>
                <a:gd name="T12" fmla="*/ 135 w 269"/>
                <a:gd name="T13" fmla="*/ 75 h 270"/>
                <a:gd name="T14" fmla="*/ 48 w 269"/>
                <a:gd name="T15" fmla="*/ 18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" h="270">
                  <a:moveTo>
                    <a:pt x="48" y="189"/>
                  </a:moveTo>
                  <a:cubicBezTo>
                    <a:pt x="48" y="189"/>
                    <a:pt x="0" y="223"/>
                    <a:pt x="11" y="246"/>
                  </a:cubicBezTo>
                  <a:cubicBezTo>
                    <a:pt x="23" y="270"/>
                    <a:pt x="74" y="251"/>
                    <a:pt x="136" y="213"/>
                  </a:cubicBezTo>
                  <a:cubicBezTo>
                    <a:pt x="198" y="175"/>
                    <a:pt x="227" y="135"/>
                    <a:pt x="232" y="120"/>
                  </a:cubicBezTo>
                  <a:cubicBezTo>
                    <a:pt x="232" y="120"/>
                    <a:pt x="269" y="111"/>
                    <a:pt x="266" y="71"/>
                  </a:cubicBezTo>
                  <a:cubicBezTo>
                    <a:pt x="264" y="30"/>
                    <a:pt x="226" y="0"/>
                    <a:pt x="194" y="1"/>
                  </a:cubicBezTo>
                  <a:cubicBezTo>
                    <a:pt x="194" y="1"/>
                    <a:pt x="156" y="34"/>
                    <a:pt x="135" y="75"/>
                  </a:cubicBezTo>
                  <a:cubicBezTo>
                    <a:pt x="114" y="116"/>
                    <a:pt x="97" y="155"/>
                    <a:pt x="48" y="189"/>
                  </a:cubicBezTo>
                  <a:close/>
                </a:path>
              </a:pathLst>
            </a:custGeom>
            <a:solidFill>
              <a:srgbClr val="D2AD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3" name="Freeform 51"/>
            <p:cNvSpPr>
              <a:spLocks/>
            </p:cNvSpPr>
            <p:nvPr/>
          </p:nvSpPr>
          <p:spPr bwMode="auto">
            <a:xfrm>
              <a:off x="4945063" y="1909763"/>
              <a:ext cx="112712" cy="128588"/>
            </a:xfrm>
            <a:custGeom>
              <a:avLst/>
              <a:gdLst>
                <a:gd name="T0" fmla="*/ 0 w 71"/>
                <a:gd name="T1" fmla="*/ 38 h 81"/>
                <a:gd name="T2" fmla="*/ 45 w 71"/>
                <a:gd name="T3" fmla="*/ 81 h 81"/>
                <a:gd name="T4" fmla="*/ 71 w 71"/>
                <a:gd name="T5" fmla="*/ 0 h 81"/>
                <a:gd name="T6" fmla="*/ 0 w 71"/>
                <a:gd name="T7" fmla="*/ 3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81">
                  <a:moveTo>
                    <a:pt x="0" y="38"/>
                  </a:moveTo>
                  <a:lnTo>
                    <a:pt x="45" y="81"/>
                  </a:lnTo>
                  <a:lnTo>
                    <a:pt x="71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D4D7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4" name="Freeform 52"/>
            <p:cNvSpPr>
              <a:spLocks/>
            </p:cNvSpPr>
            <p:nvPr/>
          </p:nvSpPr>
          <p:spPr bwMode="auto">
            <a:xfrm>
              <a:off x="4933950" y="1863726"/>
              <a:ext cx="107950" cy="101600"/>
            </a:xfrm>
            <a:custGeom>
              <a:avLst/>
              <a:gdLst>
                <a:gd name="T0" fmla="*/ 41 w 68"/>
                <a:gd name="T1" fmla="*/ 64 h 64"/>
                <a:gd name="T2" fmla="*/ 0 w 68"/>
                <a:gd name="T3" fmla="*/ 22 h 64"/>
                <a:gd name="T4" fmla="*/ 68 w 68"/>
                <a:gd name="T5" fmla="*/ 0 h 64"/>
                <a:gd name="T6" fmla="*/ 41 w 68"/>
                <a:gd name="T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4">
                  <a:moveTo>
                    <a:pt x="41" y="64"/>
                  </a:moveTo>
                  <a:lnTo>
                    <a:pt x="0" y="22"/>
                  </a:lnTo>
                  <a:lnTo>
                    <a:pt x="68" y="0"/>
                  </a:lnTo>
                  <a:lnTo>
                    <a:pt x="41" y="64"/>
                  </a:lnTo>
                  <a:close/>
                </a:path>
              </a:pathLst>
            </a:custGeom>
            <a:solidFill>
              <a:srgbClr val="D5A1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5" name="Freeform 53"/>
            <p:cNvSpPr>
              <a:spLocks/>
            </p:cNvSpPr>
            <p:nvPr/>
          </p:nvSpPr>
          <p:spPr bwMode="auto">
            <a:xfrm>
              <a:off x="4892675" y="1871663"/>
              <a:ext cx="96837" cy="160338"/>
            </a:xfrm>
            <a:custGeom>
              <a:avLst/>
              <a:gdLst>
                <a:gd name="T0" fmla="*/ 0 w 61"/>
                <a:gd name="T1" fmla="*/ 26 h 101"/>
                <a:gd name="T2" fmla="*/ 7 w 61"/>
                <a:gd name="T3" fmla="*/ 101 h 101"/>
                <a:gd name="T4" fmla="*/ 61 w 61"/>
                <a:gd name="T5" fmla="*/ 56 h 101"/>
                <a:gd name="T6" fmla="*/ 30 w 61"/>
                <a:gd name="T7" fmla="*/ 0 h 101"/>
                <a:gd name="T8" fmla="*/ 0 w 61"/>
                <a:gd name="T9" fmla="*/ 2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01">
                  <a:moveTo>
                    <a:pt x="0" y="26"/>
                  </a:moveTo>
                  <a:lnTo>
                    <a:pt x="7" y="101"/>
                  </a:lnTo>
                  <a:lnTo>
                    <a:pt x="61" y="56"/>
                  </a:lnTo>
                  <a:lnTo>
                    <a:pt x="3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6" name="Freeform 54"/>
            <p:cNvSpPr>
              <a:spLocks/>
            </p:cNvSpPr>
            <p:nvPr/>
          </p:nvSpPr>
          <p:spPr bwMode="auto">
            <a:xfrm>
              <a:off x="5003800" y="1814513"/>
              <a:ext cx="136525" cy="141288"/>
            </a:xfrm>
            <a:custGeom>
              <a:avLst/>
              <a:gdLst>
                <a:gd name="T0" fmla="*/ 0 w 86"/>
                <a:gd name="T1" fmla="*/ 88 h 89"/>
                <a:gd name="T2" fmla="*/ 17 w 86"/>
                <a:gd name="T3" fmla="*/ 35 h 89"/>
                <a:gd name="T4" fmla="*/ 73 w 86"/>
                <a:gd name="T5" fmla="*/ 0 h 89"/>
                <a:gd name="T6" fmla="*/ 86 w 86"/>
                <a:gd name="T7" fmla="*/ 89 h 89"/>
                <a:gd name="T8" fmla="*/ 0 w 86"/>
                <a:gd name="T9" fmla="*/ 8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9">
                  <a:moveTo>
                    <a:pt x="0" y="88"/>
                  </a:moveTo>
                  <a:lnTo>
                    <a:pt x="17" y="35"/>
                  </a:lnTo>
                  <a:lnTo>
                    <a:pt x="73" y="0"/>
                  </a:lnTo>
                  <a:lnTo>
                    <a:pt x="86" y="89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7" name="Freeform 55"/>
            <p:cNvSpPr>
              <a:spLocks/>
            </p:cNvSpPr>
            <p:nvPr/>
          </p:nvSpPr>
          <p:spPr bwMode="auto">
            <a:xfrm>
              <a:off x="4206875" y="1539876"/>
              <a:ext cx="276225" cy="265113"/>
            </a:xfrm>
            <a:custGeom>
              <a:avLst/>
              <a:gdLst>
                <a:gd name="T0" fmla="*/ 23 w 144"/>
                <a:gd name="T1" fmla="*/ 88 h 138"/>
                <a:gd name="T2" fmla="*/ 116 w 144"/>
                <a:gd name="T3" fmla="*/ 126 h 138"/>
                <a:gd name="T4" fmla="*/ 128 w 144"/>
                <a:gd name="T5" fmla="*/ 51 h 138"/>
                <a:gd name="T6" fmla="*/ 49 w 144"/>
                <a:gd name="T7" fmla="*/ 12 h 138"/>
                <a:gd name="T8" fmla="*/ 23 w 144"/>
                <a:gd name="T9" fmla="*/ 8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8">
                  <a:moveTo>
                    <a:pt x="23" y="88"/>
                  </a:moveTo>
                  <a:cubicBezTo>
                    <a:pt x="45" y="130"/>
                    <a:pt x="94" y="138"/>
                    <a:pt x="116" y="126"/>
                  </a:cubicBezTo>
                  <a:cubicBezTo>
                    <a:pt x="139" y="114"/>
                    <a:pt x="144" y="81"/>
                    <a:pt x="128" y="51"/>
                  </a:cubicBezTo>
                  <a:cubicBezTo>
                    <a:pt x="113" y="21"/>
                    <a:pt x="71" y="0"/>
                    <a:pt x="49" y="12"/>
                  </a:cubicBezTo>
                  <a:cubicBezTo>
                    <a:pt x="27" y="24"/>
                    <a:pt x="0" y="45"/>
                    <a:pt x="23" y="88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8" name="Freeform 56"/>
            <p:cNvSpPr>
              <a:spLocks/>
            </p:cNvSpPr>
            <p:nvPr/>
          </p:nvSpPr>
          <p:spPr bwMode="auto">
            <a:xfrm>
              <a:off x="4287838" y="1598613"/>
              <a:ext cx="139700" cy="144463"/>
            </a:xfrm>
            <a:custGeom>
              <a:avLst/>
              <a:gdLst>
                <a:gd name="T0" fmla="*/ 12 w 73"/>
                <a:gd name="T1" fmla="*/ 46 h 75"/>
                <a:gd name="T2" fmla="*/ 61 w 73"/>
                <a:gd name="T3" fmla="*/ 70 h 75"/>
                <a:gd name="T4" fmla="*/ 64 w 73"/>
                <a:gd name="T5" fmla="*/ 29 h 75"/>
                <a:gd name="T6" fmla="*/ 23 w 73"/>
                <a:gd name="T7" fmla="*/ 5 h 75"/>
                <a:gd name="T8" fmla="*/ 12 w 73"/>
                <a:gd name="T9" fmla="*/ 46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5">
                  <a:moveTo>
                    <a:pt x="12" y="46"/>
                  </a:moveTo>
                  <a:cubicBezTo>
                    <a:pt x="25" y="70"/>
                    <a:pt x="50" y="75"/>
                    <a:pt x="61" y="70"/>
                  </a:cubicBezTo>
                  <a:cubicBezTo>
                    <a:pt x="71" y="64"/>
                    <a:pt x="73" y="46"/>
                    <a:pt x="64" y="29"/>
                  </a:cubicBezTo>
                  <a:cubicBezTo>
                    <a:pt x="55" y="12"/>
                    <a:pt x="34" y="0"/>
                    <a:pt x="23" y="5"/>
                  </a:cubicBezTo>
                  <a:cubicBezTo>
                    <a:pt x="12" y="11"/>
                    <a:pt x="0" y="22"/>
                    <a:pt x="12" y="46"/>
                  </a:cubicBezTo>
                  <a:close/>
                </a:path>
              </a:pathLst>
            </a:custGeom>
            <a:solidFill>
              <a:srgbClr val="D5A1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9" name="Freeform 57"/>
            <p:cNvSpPr>
              <a:spLocks/>
            </p:cNvSpPr>
            <p:nvPr/>
          </p:nvSpPr>
          <p:spPr bwMode="auto">
            <a:xfrm>
              <a:off x="5297488" y="1131888"/>
              <a:ext cx="242887" cy="284163"/>
            </a:xfrm>
            <a:custGeom>
              <a:avLst/>
              <a:gdLst>
                <a:gd name="T0" fmla="*/ 111 w 126"/>
                <a:gd name="T1" fmla="*/ 46 h 148"/>
                <a:gd name="T2" fmla="*/ 73 w 126"/>
                <a:gd name="T3" fmla="*/ 140 h 148"/>
                <a:gd name="T4" fmla="*/ 11 w 126"/>
                <a:gd name="T5" fmla="*/ 97 h 148"/>
                <a:gd name="T6" fmla="*/ 38 w 126"/>
                <a:gd name="T7" fmla="*/ 13 h 148"/>
                <a:gd name="T8" fmla="*/ 111 w 126"/>
                <a:gd name="T9" fmla="*/ 46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8">
                  <a:moveTo>
                    <a:pt x="111" y="46"/>
                  </a:moveTo>
                  <a:cubicBezTo>
                    <a:pt x="126" y="91"/>
                    <a:pt x="97" y="132"/>
                    <a:pt x="73" y="140"/>
                  </a:cubicBezTo>
                  <a:cubicBezTo>
                    <a:pt x="49" y="148"/>
                    <a:pt x="21" y="128"/>
                    <a:pt x="11" y="97"/>
                  </a:cubicBezTo>
                  <a:cubicBezTo>
                    <a:pt x="0" y="65"/>
                    <a:pt x="14" y="20"/>
                    <a:pt x="38" y="13"/>
                  </a:cubicBezTo>
                  <a:cubicBezTo>
                    <a:pt x="62" y="5"/>
                    <a:pt x="96" y="0"/>
                    <a:pt x="111" y="46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0" name="Freeform 58"/>
            <p:cNvSpPr>
              <a:spLocks/>
            </p:cNvSpPr>
            <p:nvPr/>
          </p:nvSpPr>
          <p:spPr bwMode="auto">
            <a:xfrm>
              <a:off x="5349875" y="1200151"/>
              <a:ext cx="119062" cy="155575"/>
            </a:xfrm>
            <a:custGeom>
              <a:avLst/>
              <a:gdLst>
                <a:gd name="T0" fmla="*/ 54 w 62"/>
                <a:gd name="T1" fmla="*/ 26 h 81"/>
                <a:gd name="T2" fmla="*/ 38 w 62"/>
                <a:gd name="T3" fmla="*/ 78 h 81"/>
                <a:gd name="T4" fmla="*/ 6 w 62"/>
                <a:gd name="T5" fmla="*/ 52 h 81"/>
                <a:gd name="T6" fmla="*/ 17 w 62"/>
                <a:gd name="T7" fmla="*/ 6 h 81"/>
                <a:gd name="T8" fmla="*/ 54 w 62"/>
                <a:gd name="T9" fmla="*/ 2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81">
                  <a:moveTo>
                    <a:pt x="54" y="26"/>
                  </a:moveTo>
                  <a:cubicBezTo>
                    <a:pt x="62" y="52"/>
                    <a:pt x="49" y="74"/>
                    <a:pt x="38" y="78"/>
                  </a:cubicBezTo>
                  <a:cubicBezTo>
                    <a:pt x="26" y="81"/>
                    <a:pt x="12" y="70"/>
                    <a:pt x="6" y="52"/>
                  </a:cubicBezTo>
                  <a:cubicBezTo>
                    <a:pt x="0" y="34"/>
                    <a:pt x="6" y="9"/>
                    <a:pt x="17" y="6"/>
                  </a:cubicBezTo>
                  <a:cubicBezTo>
                    <a:pt x="29" y="2"/>
                    <a:pt x="45" y="0"/>
                    <a:pt x="54" y="26"/>
                  </a:cubicBezTo>
                  <a:close/>
                </a:path>
              </a:pathLst>
            </a:custGeom>
            <a:solidFill>
              <a:srgbClr val="D5A1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1" name="Freeform 59"/>
            <p:cNvSpPr>
              <a:spLocks/>
            </p:cNvSpPr>
            <p:nvPr/>
          </p:nvSpPr>
          <p:spPr bwMode="auto">
            <a:xfrm>
              <a:off x="4295775" y="882651"/>
              <a:ext cx="1114425" cy="1171575"/>
            </a:xfrm>
            <a:custGeom>
              <a:avLst/>
              <a:gdLst>
                <a:gd name="T0" fmla="*/ 361 w 580"/>
                <a:gd name="T1" fmla="*/ 7 h 610"/>
                <a:gd name="T2" fmla="*/ 75 w 580"/>
                <a:gd name="T3" fmla="*/ 133 h 610"/>
                <a:gd name="T4" fmla="*/ 15 w 580"/>
                <a:gd name="T5" fmla="*/ 360 h 610"/>
                <a:gd name="T6" fmla="*/ 404 w 580"/>
                <a:gd name="T7" fmla="*/ 504 h 610"/>
                <a:gd name="T8" fmla="*/ 563 w 580"/>
                <a:gd name="T9" fmla="*/ 344 h 610"/>
                <a:gd name="T10" fmla="*/ 554 w 580"/>
                <a:gd name="T11" fmla="*/ 167 h 610"/>
                <a:gd name="T12" fmla="*/ 361 w 580"/>
                <a:gd name="T13" fmla="*/ 7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0" h="610">
                  <a:moveTo>
                    <a:pt x="361" y="7"/>
                  </a:moveTo>
                  <a:cubicBezTo>
                    <a:pt x="335" y="39"/>
                    <a:pt x="147" y="158"/>
                    <a:pt x="75" y="133"/>
                  </a:cubicBezTo>
                  <a:cubicBezTo>
                    <a:pt x="0" y="206"/>
                    <a:pt x="15" y="360"/>
                    <a:pt x="15" y="360"/>
                  </a:cubicBezTo>
                  <a:cubicBezTo>
                    <a:pt x="56" y="486"/>
                    <a:pt x="187" y="610"/>
                    <a:pt x="404" y="504"/>
                  </a:cubicBezTo>
                  <a:cubicBezTo>
                    <a:pt x="458" y="477"/>
                    <a:pt x="542" y="408"/>
                    <a:pt x="563" y="344"/>
                  </a:cubicBezTo>
                  <a:cubicBezTo>
                    <a:pt x="580" y="296"/>
                    <a:pt x="580" y="236"/>
                    <a:pt x="554" y="167"/>
                  </a:cubicBezTo>
                  <a:cubicBezTo>
                    <a:pt x="516" y="131"/>
                    <a:pt x="379" y="0"/>
                    <a:pt x="361" y="7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2" name="Freeform 60"/>
            <p:cNvSpPr>
              <a:spLocks/>
            </p:cNvSpPr>
            <p:nvPr/>
          </p:nvSpPr>
          <p:spPr bwMode="auto">
            <a:xfrm>
              <a:off x="4387850" y="1431926"/>
              <a:ext cx="180975" cy="180975"/>
            </a:xfrm>
            <a:custGeom>
              <a:avLst/>
              <a:gdLst>
                <a:gd name="T0" fmla="*/ 83 w 94"/>
                <a:gd name="T1" fmla="*/ 28 h 94"/>
                <a:gd name="T2" fmla="*/ 66 w 94"/>
                <a:gd name="T3" fmla="*/ 84 h 94"/>
                <a:gd name="T4" fmla="*/ 11 w 94"/>
                <a:gd name="T5" fmla="*/ 66 h 94"/>
                <a:gd name="T6" fmla="*/ 28 w 94"/>
                <a:gd name="T7" fmla="*/ 11 h 94"/>
                <a:gd name="T8" fmla="*/ 83 w 94"/>
                <a:gd name="T9" fmla="*/ 2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83" y="28"/>
                  </a:moveTo>
                  <a:cubicBezTo>
                    <a:pt x="94" y="48"/>
                    <a:pt x="86" y="73"/>
                    <a:pt x="66" y="84"/>
                  </a:cubicBezTo>
                  <a:cubicBezTo>
                    <a:pt x="46" y="94"/>
                    <a:pt x="21" y="86"/>
                    <a:pt x="11" y="66"/>
                  </a:cubicBezTo>
                  <a:cubicBezTo>
                    <a:pt x="0" y="46"/>
                    <a:pt x="8" y="22"/>
                    <a:pt x="28" y="11"/>
                  </a:cubicBezTo>
                  <a:cubicBezTo>
                    <a:pt x="48" y="0"/>
                    <a:pt x="73" y="8"/>
                    <a:pt x="83" y="28"/>
                  </a:cubicBezTo>
                  <a:close/>
                </a:path>
              </a:pathLst>
            </a:custGeom>
            <a:solidFill>
              <a:srgbClr val="9C6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3" name="Freeform 61"/>
            <p:cNvSpPr>
              <a:spLocks/>
            </p:cNvSpPr>
            <p:nvPr/>
          </p:nvSpPr>
          <p:spPr bwMode="auto">
            <a:xfrm>
              <a:off x="4467225" y="1485901"/>
              <a:ext cx="92075" cy="63500"/>
            </a:xfrm>
            <a:custGeom>
              <a:avLst/>
              <a:gdLst>
                <a:gd name="T0" fmla="*/ 43 w 48"/>
                <a:gd name="T1" fmla="*/ 4 h 33"/>
                <a:gd name="T2" fmla="*/ 19 w 48"/>
                <a:gd name="T3" fmla="*/ 3 h 33"/>
                <a:gd name="T4" fmla="*/ 1 w 48"/>
                <a:gd name="T5" fmla="*/ 17 h 33"/>
                <a:gd name="T6" fmla="*/ 11 w 48"/>
                <a:gd name="T7" fmla="*/ 32 h 33"/>
                <a:gd name="T8" fmla="*/ 23 w 48"/>
                <a:gd name="T9" fmla="*/ 30 h 33"/>
                <a:gd name="T10" fmla="*/ 40 w 48"/>
                <a:gd name="T11" fmla="*/ 33 h 33"/>
                <a:gd name="T12" fmla="*/ 45 w 48"/>
                <a:gd name="T13" fmla="*/ 31 h 33"/>
                <a:gd name="T14" fmla="*/ 44 w 48"/>
                <a:gd name="T15" fmla="*/ 4 h 33"/>
                <a:gd name="T16" fmla="*/ 43 w 48"/>
                <a:gd name="T17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3">
                  <a:moveTo>
                    <a:pt x="43" y="4"/>
                  </a:moveTo>
                  <a:cubicBezTo>
                    <a:pt x="43" y="4"/>
                    <a:pt x="26" y="0"/>
                    <a:pt x="19" y="3"/>
                  </a:cubicBezTo>
                  <a:cubicBezTo>
                    <a:pt x="6" y="8"/>
                    <a:pt x="1" y="11"/>
                    <a:pt x="1" y="17"/>
                  </a:cubicBezTo>
                  <a:cubicBezTo>
                    <a:pt x="0" y="23"/>
                    <a:pt x="4" y="32"/>
                    <a:pt x="11" y="32"/>
                  </a:cubicBezTo>
                  <a:cubicBezTo>
                    <a:pt x="11" y="32"/>
                    <a:pt x="16" y="30"/>
                    <a:pt x="23" y="30"/>
                  </a:cubicBezTo>
                  <a:cubicBezTo>
                    <a:pt x="30" y="31"/>
                    <a:pt x="40" y="33"/>
                    <a:pt x="40" y="33"/>
                  </a:cubicBezTo>
                  <a:cubicBezTo>
                    <a:pt x="42" y="33"/>
                    <a:pt x="44" y="33"/>
                    <a:pt x="45" y="31"/>
                  </a:cubicBezTo>
                  <a:cubicBezTo>
                    <a:pt x="48" y="23"/>
                    <a:pt x="48" y="13"/>
                    <a:pt x="44" y="4"/>
                  </a:cubicBezTo>
                  <a:cubicBezTo>
                    <a:pt x="43" y="4"/>
                    <a:pt x="43" y="4"/>
                    <a:pt x="43" y="4"/>
                  </a:cubicBez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4" name="Freeform 62"/>
            <p:cNvSpPr>
              <a:spLocks/>
            </p:cNvSpPr>
            <p:nvPr/>
          </p:nvSpPr>
          <p:spPr bwMode="auto">
            <a:xfrm>
              <a:off x="5037138" y="1177926"/>
              <a:ext cx="180975" cy="180975"/>
            </a:xfrm>
            <a:custGeom>
              <a:avLst/>
              <a:gdLst>
                <a:gd name="T0" fmla="*/ 83 w 94"/>
                <a:gd name="T1" fmla="*/ 28 h 94"/>
                <a:gd name="T2" fmla="*/ 66 w 94"/>
                <a:gd name="T3" fmla="*/ 84 h 94"/>
                <a:gd name="T4" fmla="*/ 10 w 94"/>
                <a:gd name="T5" fmla="*/ 66 h 94"/>
                <a:gd name="T6" fmla="*/ 28 w 94"/>
                <a:gd name="T7" fmla="*/ 11 h 94"/>
                <a:gd name="T8" fmla="*/ 83 w 94"/>
                <a:gd name="T9" fmla="*/ 2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83" y="28"/>
                  </a:moveTo>
                  <a:cubicBezTo>
                    <a:pt x="94" y="48"/>
                    <a:pt x="86" y="73"/>
                    <a:pt x="66" y="84"/>
                  </a:cubicBezTo>
                  <a:cubicBezTo>
                    <a:pt x="46" y="94"/>
                    <a:pt x="21" y="86"/>
                    <a:pt x="10" y="66"/>
                  </a:cubicBezTo>
                  <a:cubicBezTo>
                    <a:pt x="0" y="46"/>
                    <a:pt x="7" y="21"/>
                    <a:pt x="28" y="11"/>
                  </a:cubicBezTo>
                  <a:cubicBezTo>
                    <a:pt x="48" y="0"/>
                    <a:pt x="72" y="8"/>
                    <a:pt x="83" y="28"/>
                  </a:cubicBezTo>
                  <a:close/>
                </a:path>
              </a:pathLst>
            </a:custGeom>
            <a:solidFill>
              <a:srgbClr val="9C6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5" name="Freeform 63"/>
            <p:cNvSpPr>
              <a:spLocks/>
            </p:cNvSpPr>
            <p:nvPr/>
          </p:nvSpPr>
          <p:spPr bwMode="auto">
            <a:xfrm>
              <a:off x="5114925" y="1231901"/>
              <a:ext cx="90487" cy="63500"/>
            </a:xfrm>
            <a:custGeom>
              <a:avLst/>
              <a:gdLst>
                <a:gd name="T0" fmla="*/ 42 w 47"/>
                <a:gd name="T1" fmla="*/ 4 h 33"/>
                <a:gd name="T2" fmla="*/ 18 w 47"/>
                <a:gd name="T3" fmla="*/ 3 h 33"/>
                <a:gd name="T4" fmla="*/ 0 w 47"/>
                <a:gd name="T5" fmla="*/ 17 h 33"/>
                <a:gd name="T6" fmla="*/ 11 w 47"/>
                <a:gd name="T7" fmla="*/ 32 h 33"/>
                <a:gd name="T8" fmla="*/ 23 w 47"/>
                <a:gd name="T9" fmla="*/ 30 h 33"/>
                <a:gd name="T10" fmla="*/ 40 w 47"/>
                <a:gd name="T11" fmla="*/ 33 h 33"/>
                <a:gd name="T12" fmla="*/ 45 w 47"/>
                <a:gd name="T13" fmla="*/ 31 h 33"/>
                <a:gd name="T14" fmla="*/ 44 w 47"/>
                <a:gd name="T15" fmla="*/ 4 h 33"/>
                <a:gd name="T16" fmla="*/ 42 w 47"/>
                <a:gd name="T17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33">
                  <a:moveTo>
                    <a:pt x="42" y="4"/>
                  </a:moveTo>
                  <a:cubicBezTo>
                    <a:pt x="42" y="4"/>
                    <a:pt x="25" y="0"/>
                    <a:pt x="18" y="3"/>
                  </a:cubicBezTo>
                  <a:cubicBezTo>
                    <a:pt x="6" y="8"/>
                    <a:pt x="0" y="11"/>
                    <a:pt x="0" y="17"/>
                  </a:cubicBezTo>
                  <a:cubicBezTo>
                    <a:pt x="0" y="23"/>
                    <a:pt x="4" y="32"/>
                    <a:pt x="11" y="32"/>
                  </a:cubicBezTo>
                  <a:cubicBezTo>
                    <a:pt x="11" y="32"/>
                    <a:pt x="16" y="30"/>
                    <a:pt x="23" y="30"/>
                  </a:cubicBezTo>
                  <a:cubicBezTo>
                    <a:pt x="30" y="30"/>
                    <a:pt x="40" y="33"/>
                    <a:pt x="40" y="33"/>
                  </a:cubicBezTo>
                  <a:cubicBezTo>
                    <a:pt x="41" y="33"/>
                    <a:pt x="43" y="33"/>
                    <a:pt x="45" y="31"/>
                  </a:cubicBezTo>
                  <a:cubicBezTo>
                    <a:pt x="47" y="23"/>
                    <a:pt x="47" y="13"/>
                    <a:pt x="44" y="4"/>
                  </a:cubicBezTo>
                  <a:cubicBezTo>
                    <a:pt x="42" y="4"/>
                    <a:pt x="42" y="4"/>
                    <a:pt x="42" y="4"/>
                  </a:cubicBez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6" name="Freeform 64"/>
            <p:cNvSpPr>
              <a:spLocks/>
            </p:cNvSpPr>
            <p:nvPr/>
          </p:nvSpPr>
          <p:spPr bwMode="auto">
            <a:xfrm>
              <a:off x="4770438" y="1511301"/>
              <a:ext cx="63500" cy="58738"/>
            </a:xfrm>
            <a:custGeom>
              <a:avLst/>
              <a:gdLst>
                <a:gd name="T0" fmla="*/ 5 w 33"/>
                <a:gd name="T1" fmla="*/ 0 h 31"/>
                <a:gd name="T2" fmla="*/ 0 w 33"/>
                <a:gd name="T3" fmla="*/ 27 h 31"/>
                <a:gd name="T4" fmla="*/ 21 w 33"/>
                <a:gd name="T5" fmla="*/ 27 h 31"/>
                <a:gd name="T6" fmla="*/ 33 w 33"/>
                <a:gd name="T7" fmla="*/ 17 h 31"/>
                <a:gd name="T8" fmla="*/ 5 w 33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1">
                  <a:moveTo>
                    <a:pt x="5" y="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13" y="31"/>
                    <a:pt x="21" y="27"/>
                  </a:cubicBezTo>
                  <a:cubicBezTo>
                    <a:pt x="29" y="23"/>
                    <a:pt x="33" y="17"/>
                    <a:pt x="33" y="17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7" name="Freeform 65"/>
            <p:cNvSpPr>
              <a:spLocks/>
            </p:cNvSpPr>
            <p:nvPr/>
          </p:nvSpPr>
          <p:spPr bwMode="auto">
            <a:xfrm>
              <a:off x="4770438" y="1481138"/>
              <a:ext cx="63500" cy="79375"/>
            </a:xfrm>
            <a:custGeom>
              <a:avLst/>
              <a:gdLst>
                <a:gd name="T0" fmla="*/ 0 w 40"/>
                <a:gd name="T1" fmla="*/ 50 h 50"/>
                <a:gd name="T2" fmla="*/ 40 w 40"/>
                <a:gd name="T3" fmla="*/ 39 h 50"/>
                <a:gd name="T4" fmla="*/ 7 w 40"/>
                <a:gd name="T5" fmla="*/ 0 h 50"/>
                <a:gd name="T6" fmla="*/ 0 w 40"/>
                <a:gd name="T7" fmla="*/ 50 h 50"/>
                <a:gd name="T8" fmla="*/ 0 w 4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0">
                  <a:moveTo>
                    <a:pt x="0" y="50"/>
                  </a:moveTo>
                  <a:lnTo>
                    <a:pt x="40" y="39"/>
                  </a:lnTo>
                  <a:lnTo>
                    <a:pt x="7" y="0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2A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8" name="Freeform 66"/>
            <p:cNvSpPr>
              <a:spLocks/>
            </p:cNvSpPr>
            <p:nvPr/>
          </p:nvSpPr>
          <p:spPr bwMode="auto">
            <a:xfrm>
              <a:off x="5118100" y="1293813"/>
              <a:ext cx="220662" cy="147638"/>
            </a:xfrm>
            <a:custGeom>
              <a:avLst/>
              <a:gdLst>
                <a:gd name="T0" fmla="*/ 109 w 115"/>
                <a:gd name="T1" fmla="*/ 12 h 77"/>
                <a:gd name="T2" fmla="*/ 68 w 115"/>
                <a:gd name="T3" fmla="*/ 59 h 77"/>
                <a:gd name="T4" fmla="*/ 6 w 115"/>
                <a:gd name="T5" fmla="*/ 66 h 77"/>
                <a:gd name="T6" fmla="*/ 47 w 115"/>
                <a:gd name="T7" fmla="*/ 18 h 77"/>
                <a:gd name="T8" fmla="*/ 109 w 115"/>
                <a:gd name="T9" fmla="*/ 1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77">
                  <a:moveTo>
                    <a:pt x="109" y="12"/>
                  </a:moveTo>
                  <a:cubicBezTo>
                    <a:pt x="115" y="23"/>
                    <a:pt x="97" y="44"/>
                    <a:pt x="68" y="59"/>
                  </a:cubicBezTo>
                  <a:cubicBezTo>
                    <a:pt x="40" y="74"/>
                    <a:pt x="12" y="77"/>
                    <a:pt x="6" y="66"/>
                  </a:cubicBezTo>
                  <a:cubicBezTo>
                    <a:pt x="0" y="54"/>
                    <a:pt x="18" y="33"/>
                    <a:pt x="47" y="18"/>
                  </a:cubicBezTo>
                  <a:cubicBezTo>
                    <a:pt x="75" y="3"/>
                    <a:pt x="103" y="0"/>
                    <a:pt x="109" y="12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9" name="Freeform 67"/>
            <p:cNvSpPr>
              <a:spLocks/>
            </p:cNvSpPr>
            <p:nvPr/>
          </p:nvSpPr>
          <p:spPr bwMode="auto">
            <a:xfrm>
              <a:off x="4398963" y="1614488"/>
              <a:ext cx="200025" cy="101600"/>
            </a:xfrm>
            <a:custGeom>
              <a:avLst/>
              <a:gdLst>
                <a:gd name="T0" fmla="*/ 101 w 104"/>
                <a:gd name="T1" fmla="*/ 16 h 53"/>
                <a:gd name="T2" fmla="*/ 57 w 104"/>
                <a:gd name="T3" fmla="*/ 47 h 53"/>
                <a:gd name="T4" fmla="*/ 3 w 104"/>
                <a:gd name="T5" fmla="*/ 38 h 53"/>
                <a:gd name="T6" fmla="*/ 47 w 104"/>
                <a:gd name="T7" fmla="*/ 7 h 53"/>
                <a:gd name="T8" fmla="*/ 101 w 104"/>
                <a:gd name="T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53">
                  <a:moveTo>
                    <a:pt x="101" y="16"/>
                  </a:moveTo>
                  <a:cubicBezTo>
                    <a:pt x="104" y="27"/>
                    <a:pt x="84" y="41"/>
                    <a:pt x="57" y="47"/>
                  </a:cubicBezTo>
                  <a:cubicBezTo>
                    <a:pt x="29" y="53"/>
                    <a:pt x="5" y="49"/>
                    <a:pt x="3" y="38"/>
                  </a:cubicBezTo>
                  <a:cubicBezTo>
                    <a:pt x="0" y="27"/>
                    <a:pt x="20" y="13"/>
                    <a:pt x="47" y="7"/>
                  </a:cubicBezTo>
                  <a:cubicBezTo>
                    <a:pt x="75" y="0"/>
                    <a:pt x="99" y="4"/>
                    <a:pt x="101" y="16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0" name="Freeform 68"/>
            <p:cNvSpPr>
              <a:spLocks/>
            </p:cNvSpPr>
            <p:nvPr/>
          </p:nvSpPr>
          <p:spPr bwMode="auto">
            <a:xfrm>
              <a:off x="5008563" y="1604963"/>
              <a:ext cx="50800" cy="66675"/>
            </a:xfrm>
            <a:custGeom>
              <a:avLst/>
              <a:gdLst>
                <a:gd name="T0" fmla="*/ 31 w 32"/>
                <a:gd name="T1" fmla="*/ 42 h 42"/>
                <a:gd name="T2" fmla="*/ 32 w 32"/>
                <a:gd name="T3" fmla="*/ 0 h 42"/>
                <a:gd name="T4" fmla="*/ 0 w 32"/>
                <a:gd name="T5" fmla="*/ 17 h 42"/>
                <a:gd name="T6" fmla="*/ 31 w 32"/>
                <a:gd name="T7" fmla="*/ 42 h 42"/>
                <a:gd name="T8" fmla="*/ 31 w 32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2">
                  <a:moveTo>
                    <a:pt x="31" y="42"/>
                  </a:moveTo>
                  <a:lnTo>
                    <a:pt x="32" y="0"/>
                  </a:lnTo>
                  <a:lnTo>
                    <a:pt x="0" y="17"/>
                  </a:lnTo>
                  <a:lnTo>
                    <a:pt x="31" y="42"/>
                  </a:lnTo>
                  <a:lnTo>
                    <a:pt x="31" y="42"/>
                  </a:ln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1" name="Freeform 69"/>
            <p:cNvSpPr>
              <a:spLocks/>
            </p:cNvSpPr>
            <p:nvPr/>
          </p:nvSpPr>
          <p:spPr bwMode="auto">
            <a:xfrm>
              <a:off x="4316413" y="868363"/>
              <a:ext cx="969962" cy="593725"/>
            </a:xfrm>
            <a:custGeom>
              <a:avLst/>
              <a:gdLst>
                <a:gd name="T0" fmla="*/ 347 w 505"/>
                <a:gd name="T1" fmla="*/ 6 h 309"/>
                <a:gd name="T2" fmla="*/ 60 w 505"/>
                <a:gd name="T3" fmla="*/ 132 h 309"/>
                <a:gd name="T4" fmla="*/ 0 w 505"/>
                <a:gd name="T5" fmla="*/ 309 h 309"/>
                <a:gd name="T6" fmla="*/ 10 w 505"/>
                <a:gd name="T7" fmla="*/ 301 h 309"/>
                <a:gd name="T8" fmla="*/ 172 w 505"/>
                <a:gd name="T9" fmla="*/ 232 h 309"/>
                <a:gd name="T10" fmla="*/ 334 w 505"/>
                <a:gd name="T11" fmla="*/ 187 h 309"/>
                <a:gd name="T12" fmla="*/ 475 w 505"/>
                <a:gd name="T13" fmla="*/ 124 h 309"/>
                <a:gd name="T14" fmla="*/ 484 w 505"/>
                <a:gd name="T15" fmla="*/ 127 h 309"/>
                <a:gd name="T16" fmla="*/ 505 w 505"/>
                <a:gd name="T17" fmla="*/ 134 h 309"/>
                <a:gd name="T18" fmla="*/ 347 w 505"/>
                <a:gd name="T19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5" h="309">
                  <a:moveTo>
                    <a:pt x="347" y="6"/>
                  </a:moveTo>
                  <a:cubicBezTo>
                    <a:pt x="321" y="38"/>
                    <a:pt x="132" y="157"/>
                    <a:pt x="60" y="132"/>
                  </a:cubicBezTo>
                  <a:cubicBezTo>
                    <a:pt x="13" y="178"/>
                    <a:pt x="2" y="258"/>
                    <a:pt x="0" y="309"/>
                  </a:cubicBezTo>
                  <a:cubicBezTo>
                    <a:pt x="3" y="306"/>
                    <a:pt x="6" y="304"/>
                    <a:pt x="10" y="301"/>
                  </a:cubicBezTo>
                  <a:cubicBezTo>
                    <a:pt x="59" y="268"/>
                    <a:pt x="107" y="240"/>
                    <a:pt x="172" y="232"/>
                  </a:cubicBezTo>
                  <a:cubicBezTo>
                    <a:pt x="237" y="223"/>
                    <a:pt x="275" y="213"/>
                    <a:pt x="334" y="187"/>
                  </a:cubicBezTo>
                  <a:cubicBezTo>
                    <a:pt x="356" y="178"/>
                    <a:pt x="451" y="146"/>
                    <a:pt x="475" y="124"/>
                  </a:cubicBezTo>
                  <a:cubicBezTo>
                    <a:pt x="478" y="125"/>
                    <a:pt x="481" y="126"/>
                    <a:pt x="484" y="127"/>
                  </a:cubicBezTo>
                  <a:cubicBezTo>
                    <a:pt x="491" y="130"/>
                    <a:pt x="499" y="132"/>
                    <a:pt x="505" y="134"/>
                  </a:cubicBezTo>
                  <a:cubicBezTo>
                    <a:pt x="450" y="82"/>
                    <a:pt x="361" y="0"/>
                    <a:pt x="347" y="6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2" name="Freeform 70"/>
            <p:cNvSpPr>
              <a:spLocks/>
            </p:cNvSpPr>
            <p:nvPr/>
          </p:nvSpPr>
          <p:spPr bwMode="auto">
            <a:xfrm>
              <a:off x="4373563" y="1303338"/>
              <a:ext cx="106362" cy="84138"/>
            </a:xfrm>
            <a:custGeom>
              <a:avLst/>
              <a:gdLst>
                <a:gd name="T0" fmla="*/ 1 w 55"/>
                <a:gd name="T1" fmla="*/ 40 h 44"/>
                <a:gd name="T2" fmla="*/ 55 w 55"/>
                <a:gd name="T3" fmla="*/ 26 h 44"/>
                <a:gd name="T4" fmla="*/ 1 w 55"/>
                <a:gd name="T5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1" y="40"/>
                  </a:moveTo>
                  <a:cubicBezTo>
                    <a:pt x="0" y="44"/>
                    <a:pt x="48" y="28"/>
                    <a:pt x="55" y="26"/>
                  </a:cubicBezTo>
                  <a:cubicBezTo>
                    <a:pt x="50" y="10"/>
                    <a:pt x="7" y="0"/>
                    <a:pt x="1" y="40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3" name="Freeform 71"/>
            <p:cNvSpPr>
              <a:spLocks/>
            </p:cNvSpPr>
            <p:nvPr/>
          </p:nvSpPr>
          <p:spPr bwMode="auto">
            <a:xfrm>
              <a:off x="4368800" y="1292226"/>
              <a:ext cx="104775" cy="84138"/>
            </a:xfrm>
            <a:custGeom>
              <a:avLst/>
              <a:gdLst>
                <a:gd name="T0" fmla="*/ 1 w 55"/>
                <a:gd name="T1" fmla="*/ 40 h 44"/>
                <a:gd name="T2" fmla="*/ 55 w 55"/>
                <a:gd name="T3" fmla="*/ 26 h 44"/>
                <a:gd name="T4" fmla="*/ 1 w 55"/>
                <a:gd name="T5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1" y="40"/>
                  </a:moveTo>
                  <a:cubicBezTo>
                    <a:pt x="0" y="44"/>
                    <a:pt x="48" y="28"/>
                    <a:pt x="55" y="26"/>
                  </a:cubicBezTo>
                  <a:cubicBezTo>
                    <a:pt x="50" y="10"/>
                    <a:pt x="7" y="0"/>
                    <a:pt x="1" y="40"/>
                  </a:cubicBezTo>
                  <a:close/>
                </a:path>
              </a:pathLst>
            </a:custGeom>
            <a:solidFill>
              <a:srgbClr val="9C6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4" name="Freeform 72"/>
            <p:cNvSpPr>
              <a:spLocks/>
            </p:cNvSpPr>
            <p:nvPr/>
          </p:nvSpPr>
          <p:spPr bwMode="auto">
            <a:xfrm>
              <a:off x="5038725" y="1074738"/>
              <a:ext cx="101600" cy="85725"/>
            </a:xfrm>
            <a:custGeom>
              <a:avLst/>
              <a:gdLst>
                <a:gd name="T0" fmla="*/ 1 w 53"/>
                <a:gd name="T1" fmla="*/ 40 h 45"/>
                <a:gd name="T2" fmla="*/ 53 w 53"/>
                <a:gd name="T3" fmla="*/ 20 h 45"/>
                <a:gd name="T4" fmla="*/ 1 w 53"/>
                <a:gd name="T5" fmla="*/ 4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45">
                  <a:moveTo>
                    <a:pt x="1" y="40"/>
                  </a:moveTo>
                  <a:cubicBezTo>
                    <a:pt x="0" y="45"/>
                    <a:pt x="46" y="24"/>
                    <a:pt x="53" y="20"/>
                  </a:cubicBezTo>
                  <a:cubicBezTo>
                    <a:pt x="46" y="6"/>
                    <a:pt x="2" y="0"/>
                    <a:pt x="1" y="40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5" name="Freeform 73"/>
            <p:cNvSpPr>
              <a:spLocks/>
            </p:cNvSpPr>
            <p:nvPr/>
          </p:nvSpPr>
          <p:spPr bwMode="auto">
            <a:xfrm>
              <a:off x="5032375" y="1065213"/>
              <a:ext cx="103187" cy="84138"/>
            </a:xfrm>
            <a:custGeom>
              <a:avLst/>
              <a:gdLst>
                <a:gd name="T0" fmla="*/ 1 w 53"/>
                <a:gd name="T1" fmla="*/ 40 h 44"/>
                <a:gd name="T2" fmla="*/ 53 w 53"/>
                <a:gd name="T3" fmla="*/ 20 h 44"/>
                <a:gd name="T4" fmla="*/ 1 w 53"/>
                <a:gd name="T5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44">
                  <a:moveTo>
                    <a:pt x="1" y="40"/>
                  </a:moveTo>
                  <a:cubicBezTo>
                    <a:pt x="0" y="44"/>
                    <a:pt x="46" y="23"/>
                    <a:pt x="53" y="20"/>
                  </a:cubicBezTo>
                  <a:cubicBezTo>
                    <a:pt x="47" y="5"/>
                    <a:pt x="3" y="0"/>
                    <a:pt x="1" y="40"/>
                  </a:cubicBezTo>
                  <a:close/>
                </a:path>
              </a:pathLst>
            </a:custGeom>
            <a:solidFill>
              <a:srgbClr val="9C6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6" name="Freeform 74"/>
            <p:cNvSpPr>
              <a:spLocks/>
            </p:cNvSpPr>
            <p:nvPr/>
          </p:nvSpPr>
          <p:spPr bwMode="auto">
            <a:xfrm>
              <a:off x="4505325" y="966788"/>
              <a:ext cx="269875" cy="165100"/>
            </a:xfrm>
            <a:custGeom>
              <a:avLst/>
              <a:gdLst>
                <a:gd name="T0" fmla="*/ 0 w 170"/>
                <a:gd name="T1" fmla="*/ 102 h 104"/>
                <a:gd name="T2" fmla="*/ 13 w 170"/>
                <a:gd name="T3" fmla="*/ 45 h 104"/>
                <a:gd name="T4" fmla="*/ 15 w 170"/>
                <a:gd name="T5" fmla="*/ 76 h 104"/>
                <a:gd name="T6" fmla="*/ 64 w 170"/>
                <a:gd name="T7" fmla="*/ 20 h 104"/>
                <a:gd name="T8" fmla="*/ 47 w 170"/>
                <a:gd name="T9" fmla="*/ 58 h 104"/>
                <a:gd name="T10" fmla="*/ 124 w 170"/>
                <a:gd name="T11" fmla="*/ 0 h 104"/>
                <a:gd name="T12" fmla="*/ 93 w 170"/>
                <a:gd name="T13" fmla="*/ 46 h 104"/>
                <a:gd name="T14" fmla="*/ 170 w 170"/>
                <a:gd name="T15" fmla="*/ 5 h 104"/>
                <a:gd name="T16" fmla="*/ 95 w 170"/>
                <a:gd name="T17" fmla="*/ 76 h 104"/>
                <a:gd name="T18" fmla="*/ 94 w 170"/>
                <a:gd name="T19" fmla="*/ 57 h 104"/>
                <a:gd name="T20" fmla="*/ 54 w 170"/>
                <a:gd name="T21" fmla="*/ 87 h 104"/>
                <a:gd name="T22" fmla="*/ 71 w 170"/>
                <a:gd name="T23" fmla="*/ 55 h 104"/>
                <a:gd name="T24" fmla="*/ 14 w 170"/>
                <a:gd name="T25" fmla="*/ 104 h 104"/>
                <a:gd name="T26" fmla="*/ 32 w 170"/>
                <a:gd name="T27" fmla="*/ 70 h 104"/>
                <a:gd name="T28" fmla="*/ 0 w 170"/>
                <a:gd name="T29" fmla="*/ 102 h 104"/>
                <a:gd name="T30" fmla="*/ 0 w 170"/>
                <a:gd name="T31" fmla="*/ 10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0" h="104">
                  <a:moveTo>
                    <a:pt x="0" y="102"/>
                  </a:moveTo>
                  <a:lnTo>
                    <a:pt x="13" y="45"/>
                  </a:lnTo>
                  <a:lnTo>
                    <a:pt x="15" y="76"/>
                  </a:lnTo>
                  <a:lnTo>
                    <a:pt x="64" y="20"/>
                  </a:lnTo>
                  <a:lnTo>
                    <a:pt x="47" y="58"/>
                  </a:lnTo>
                  <a:lnTo>
                    <a:pt x="124" y="0"/>
                  </a:lnTo>
                  <a:lnTo>
                    <a:pt x="93" y="46"/>
                  </a:lnTo>
                  <a:lnTo>
                    <a:pt x="170" y="5"/>
                  </a:lnTo>
                  <a:lnTo>
                    <a:pt x="95" y="76"/>
                  </a:lnTo>
                  <a:lnTo>
                    <a:pt x="94" y="57"/>
                  </a:lnTo>
                  <a:lnTo>
                    <a:pt x="54" y="87"/>
                  </a:lnTo>
                  <a:lnTo>
                    <a:pt x="71" y="55"/>
                  </a:lnTo>
                  <a:lnTo>
                    <a:pt x="14" y="104"/>
                  </a:lnTo>
                  <a:lnTo>
                    <a:pt x="32" y="70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72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7" name="Freeform 75"/>
            <p:cNvSpPr>
              <a:spLocks/>
            </p:cNvSpPr>
            <p:nvPr/>
          </p:nvSpPr>
          <p:spPr bwMode="auto">
            <a:xfrm>
              <a:off x="4251325" y="685801"/>
              <a:ext cx="1049337" cy="619125"/>
            </a:xfrm>
            <a:custGeom>
              <a:avLst/>
              <a:gdLst>
                <a:gd name="T0" fmla="*/ 12 w 546"/>
                <a:gd name="T1" fmla="*/ 322 h 322"/>
                <a:gd name="T2" fmla="*/ 3 w 546"/>
                <a:gd name="T3" fmla="*/ 247 h 322"/>
                <a:gd name="T4" fmla="*/ 20 w 546"/>
                <a:gd name="T5" fmla="*/ 177 h 322"/>
                <a:gd name="T6" fmla="*/ 191 w 546"/>
                <a:gd name="T7" fmla="*/ 26 h 322"/>
                <a:gd name="T8" fmla="*/ 351 w 546"/>
                <a:gd name="T9" fmla="*/ 27 h 322"/>
                <a:gd name="T10" fmla="*/ 450 w 546"/>
                <a:gd name="T11" fmla="*/ 54 h 322"/>
                <a:gd name="T12" fmla="*/ 507 w 546"/>
                <a:gd name="T13" fmla="*/ 108 h 322"/>
                <a:gd name="T14" fmla="*/ 543 w 546"/>
                <a:gd name="T15" fmla="*/ 186 h 322"/>
                <a:gd name="T16" fmla="*/ 504 w 546"/>
                <a:gd name="T17" fmla="*/ 190 h 322"/>
                <a:gd name="T18" fmla="*/ 280 w 546"/>
                <a:gd name="T19" fmla="*/ 214 h 322"/>
                <a:gd name="T20" fmla="*/ 77 w 546"/>
                <a:gd name="T21" fmla="*/ 297 h 322"/>
                <a:gd name="T22" fmla="*/ 12 w 546"/>
                <a:gd name="T23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6" h="322">
                  <a:moveTo>
                    <a:pt x="12" y="322"/>
                  </a:moveTo>
                  <a:cubicBezTo>
                    <a:pt x="22" y="302"/>
                    <a:pt x="6" y="268"/>
                    <a:pt x="3" y="247"/>
                  </a:cubicBezTo>
                  <a:cubicBezTo>
                    <a:pt x="0" y="221"/>
                    <a:pt x="7" y="199"/>
                    <a:pt x="20" y="177"/>
                  </a:cubicBezTo>
                  <a:cubicBezTo>
                    <a:pt x="47" y="131"/>
                    <a:pt x="144" y="52"/>
                    <a:pt x="191" y="26"/>
                  </a:cubicBezTo>
                  <a:cubicBezTo>
                    <a:pt x="239" y="0"/>
                    <a:pt x="300" y="13"/>
                    <a:pt x="351" y="27"/>
                  </a:cubicBezTo>
                  <a:cubicBezTo>
                    <a:pt x="404" y="42"/>
                    <a:pt x="400" y="45"/>
                    <a:pt x="450" y="54"/>
                  </a:cubicBezTo>
                  <a:cubicBezTo>
                    <a:pt x="483" y="60"/>
                    <a:pt x="494" y="78"/>
                    <a:pt x="507" y="108"/>
                  </a:cubicBezTo>
                  <a:cubicBezTo>
                    <a:pt x="514" y="124"/>
                    <a:pt x="540" y="168"/>
                    <a:pt x="543" y="186"/>
                  </a:cubicBezTo>
                  <a:cubicBezTo>
                    <a:pt x="546" y="205"/>
                    <a:pt x="526" y="198"/>
                    <a:pt x="504" y="190"/>
                  </a:cubicBezTo>
                  <a:cubicBezTo>
                    <a:pt x="438" y="165"/>
                    <a:pt x="360" y="188"/>
                    <a:pt x="280" y="214"/>
                  </a:cubicBezTo>
                  <a:cubicBezTo>
                    <a:pt x="209" y="238"/>
                    <a:pt x="144" y="264"/>
                    <a:pt x="77" y="297"/>
                  </a:cubicBezTo>
                  <a:lnTo>
                    <a:pt x="12" y="322"/>
                  </a:lnTo>
                  <a:close/>
                </a:path>
              </a:pathLst>
            </a:custGeom>
            <a:solidFill>
              <a:srgbClr val="CF6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8" name="Freeform 76"/>
            <p:cNvSpPr>
              <a:spLocks/>
            </p:cNvSpPr>
            <p:nvPr/>
          </p:nvSpPr>
          <p:spPr bwMode="auto">
            <a:xfrm>
              <a:off x="4287838" y="1268413"/>
              <a:ext cx="71437" cy="306388"/>
            </a:xfrm>
            <a:custGeom>
              <a:avLst/>
              <a:gdLst>
                <a:gd name="T0" fmla="*/ 19 w 37"/>
                <a:gd name="T1" fmla="*/ 159 h 159"/>
                <a:gd name="T2" fmla="*/ 37 w 37"/>
                <a:gd name="T3" fmla="*/ 0 h 159"/>
                <a:gd name="T4" fmla="*/ 19 w 37"/>
                <a:gd name="T5" fmla="*/ 5 h 159"/>
                <a:gd name="T6" fmla="*/ 19 w 37"/>
                <a:gd name="T7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59">
                  <a:moveTo>
                    <a:pt x="19" y="159"/>
                  </a:moveTo>
                  <a:cubicBezTo>
                    <a:pt x="19" y="159"/>
                    <a:pt x="11" y="73"/>
                    <a:pt x="37" y="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0" y="65"/>
                    <a:pt x="9" y="111"/>
                    <a:pt x="19" y="159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9" name="Freeform 77"/>
            <p:cNvSpPr>
              <a:spLocks/>
            </p:cNvSpPr>
            <p:nvPr/>
          </p:nvSpPr>
          <p:spPr bwMode="auto">
            <a:xfrm>
              <a:off x="5168900" y="1038226"/>
              <a:ext cx="190500" cy="165100"/>
            </a:xfrm>
            <a:custGeom>
              <a:avLst/>
              <a:gdLst>
                <a:gd name="T0" fmla="*/ 0 w 99"/>
                <a:gd name="T1" fmla="*/ 0 h 86"/>
                <a:gd name="T2" fmla="*/ 99 w 99"/>
                <a:gd name="T3" fmla="*/ 86 h 86"/>
                <a:gd name="T4" fmla="*/ 61 w 99"/>
                <a:gd name="T5" fmla="*/ 14 h 86"/>
                <a:gd name="T6" fmla="*/ 26 w 99"/>
                <a:gd name="T7" fmla="*/ 7 h 86"/>
                <a:gd name="T8" fmla="*/ 0 w 99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86">
                  <a:moveTo>
                    <a:pt x="0" y="0"/>
                  </a:moveTo>
                  <a:cubicBezTo>
                    <a:pt x="40" y="31"/>
                    <a:pt x="79" y="67"/>
                    <a:pt x="99" y="86"/>
                  </a:cubicBezTo>
                  <a:cubicBezTo>
                    <a:pt x="89" y="63"/>
                    <a:pt x="77" y="39"/>
                    <a:pt x="61" y="14"/>
                  </a:cubicBezTo>
                  <a:cubicBezTo>
                    <a:pt x="54" y="17"/>
                    <a:pt x="41" y="12"/>
                    <a:pt x="26" y="7"/>
                  </a:cubicBezTo>
                  <a:cubicBezTo>
                    <a:pt x="18" y="4"/>
                    <a:pt x="9" y="2"/>
                    <a:pt x="0" y="0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0" name="Freeform 78"/>
            <p:cNvSpPr>
              <a:spLocks/>
            </p:cNvSpPr>
            <p:nvPr/>
          </p:nvSpPr>
          <p:spPr bwMode="auto">
            <a:xfrm>
              <a:off x="4162425" y="987426"/>
              <a:ext cx="1046162" cy="481013"/>
            </a:xfrm>
            <a:custGeom>
              <a:avLst/>
              <a:gdLst>
                <a:gd name="T0" fmla="*/ 124 w 544"/>
                <a:gd name="T1" fmla="*/ 103 h 250"/>
                <a:gd name="T2" fmla="*/ 56 w 544"/>
                <a:gd name="T3" fmla="*/ 165 h 250"/>
                <a:gd name="T4" fmla="*/ 19 w 544"/>
                <a:gd name="T5" fmla="*/ 247 h 250"/>
                <a:gd name="T6" fmla="*/ 76 w 544"/>
                <a:gd name="T7" fmla="*/ 208 h 250"/>
                <a:gd name="T8" fmla="*/ 251 w 544"/>
                <a:gd name="T9" fmla="*/ 128 h 250"/>
                <a:gd name="T10" fmla="*/ 439 w 544"/>
                <a:gd name="T11" fmla="*/ 80 h 250"/>
                <a:gd name="T12" fmla="*/ 544 w 544"/>
                <a:gd name="T13" fmla="*/ 26 h 250"/>
                <a:gd name="T14" fmla="*/ 396 w 544"/>
                <a:gd name="T15" fmla="*/ 10 h 250"/>
                <a:gd name="T16" fmla="*/ 248 w 544"/>
                <a:gd name="T17" fmla="*/ 21 h 250"/>
                <a:gd name="T18" fmla="*/ 124 w 544"/>
                <a:gd name="T19" fmla="*/ 10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4" h="250">
                  <a:moveTo>
                    <a:pt x="124" y="103"/>
                  </a:moveTo>
                  <a:cubicBezTo>
                    <a:pt x="82" y="138"/>
                    <a:pt x="56" y="165"/>
                    <a:pt x="56" y="165"/>
                  </a:cubicBezTo>
                  <a:cubicBezTo>
                    <a:pt x="38" y="188"/>
                    <a:pt x="0" y="250"/>
                    <a:pt x="19" y="247"/>
                  </a:cubicBezTo>
                  <a:cubicBezTo>
                    <a:pt x="45" y="242"/>
                    <a:pt x="55" y="222"/>
                    <a:pt x="76" y="208"/>
                  </a:cubicBezTo>
                  <a:cubicBezTo>
                    <a:pt x="125" y="174"/>
                    <a:pt x="189" y="149"/>
                    <a:pt x="251" y="128"/>
                  </a:cubicBezTo>
                  <a:cubicBezTo>
                    <a:pt x="312" y="106"/>
                    <a:pt x="380" y="106"/>
                    <a:pt x="439" y="80"/>
                  </a:cubicBezTo>
                  <a:cubicBezTo>
                    <a:pt x="462" y="71"/>
                    <a:pt x="529" y="49"/>
                    <a:pt x="544" y="26"/>
                  </a:cubicBezTo>
                  <a:cubicBezTo>
                    <a:pt x="527" y="0"/>
                    <a:pt x="467" y="13"/>
                    <a:pt x="396" y="10"/>
                  </a:cubicBezTo>
                  <a:cubicBezTo>
                    <a:pt x="343" y="7"/>
                    <a:pt x="287" y="11"/>
                    <a:pt x="248" y="21"/>
                  </a:cubicBezTo>
                  <a:cubicBezTo>
                    <a:pt x="219" y="29"/>
                    <a:pt x="153" y="79"/>
                    <a:pt x="124" y="103"/>
                  </a:cubicBezTo>
                  <a:close/>
                </a:path>
              </a:pathLst>
            </a:custGeom>
            <a:solidFill>
              <a:srgbClr val="BF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1" name="Freeform 79"/>
            <p:cNvSpPr>
              <a:spLocks/>
            </p:cNvSpPr>
            <p:nvPr/>
          </p:nvSpPr>
          <p:spPr bwMode="auto">
            <a:xfrm>
              <a:off x="4187825" y="1027113"/>
              <a:ext cx="1020762" cy="438150"/>
            </a:xfrm>
            <a:custGeom>
              <a:avLst/>
              <a:gdLst>
                <a:gd name="T0" fmla="*/ 525 w 531"/>
                <a:gd name="T1" fmla="*/ 0 h 228"/>
                <a:gd name="T2" fmla="*/ 422 w 531"/>
                <a:gd name="T3" fmla="*/ 50 h 228"/>
                <a:gd name="T4" fmla="*/ 234 w 531"/>
                <a:gd name="T5" fmla="*/ 97 h 228"/>
                <a:gd name="T6" fmla="*/ 59 w 531"/>
                <a:gd name="T7" fmla="*/ 177 h 228"/>
                <a:gd name="T8" fmla="*/ 2 w 531"/>
                <a:gd name="T9" fmla="*/ 216 h 228"/>
                <a:gd name="T10" fmla="*/ 6 w 531"/>
                <a:gd name="T11" fmla="*/ 227 h 228"/>
                <a:gd name="T12" fmla="*/ 63 w 531"/>
                <a:gd name="T13" fmla="*/ 188 h 228"/>
                <a:gd name="T14" fmla="*/ 238 w 531"/>
                <a:gd name="T15" fmla="*/ 108 h 228"/>
                <a:gd name="T16" fmla="*/ 426 w 531"/>
                <a:gd name="T17" fmla="*/ 60 h 228"/>
                <a:gd name="T18" fmla="*/ 531 w 531"/>
                <a:gd name="T19" fmla="*/ 6 h 228"/>
                <a:gd name="T20" fmla="*/ 525 w 531"/>
                <a:gd name="T21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1" h="228">
                  <a:moveTo>
                    <a:pt x="525" y="0"/>
                  </a:moveTo>
                  <a:cubicBezTo>
                    <a:pt x="503" y="20"/>
                    <a:pt x="442" y="41"/>
                    <a:pt x="422" y="50"/>
                  </a:cubicBezTo>
                  <a:cubicBezTo>
                    <a:pt x="362" y="75"/>
                    <a:pt x="295" y="76"/>
                    <a:pt x="234" y="97"/>
                  </a:cubicBezTo>
                  <a:cubicBezTo>
                    <a:pt x="172" y="119"/>
                    <a:pt x="108" y="143"/>
                    <a:pt x="59" y="177"/>
                  </a:cubicBezTo>
                  <a:cubicBezTo>
                    <a:pt x="37" y="192"/>
                    <a:pt x="28" y="211"/>
                    <a:pt x="2" y="216"/>
                  </a:cubicBezTo>
                  <a:cubicBezTo>
                    <a:pt x="0" y="223"/>
                    <a:pt x="0" y="228"/>
                    <a:pt x="6" y="227"/>
                  </a:cubicBezTo>
                  <a:cubicBezTo>
                    <a:pt x="32" y="222"/>
                    <a:pt x="42" y="202"/>
                    <a:pt x="63" y="188"/>
                  </a:cubicBezTo>
                  <a:cubicBezTo>
                    <a:pt x="112" y="154"/>
                    <a:pt x="176" y="129"/>
                    <a:pt x="238" y="108"/>
                  </a:cubicBezTo>
                  <a:cubicBezTo>
                    <a:pt x="299" y="86"/>
                    <a:pt x="367" y="86"/>
                    <a:pt x="426" y="60"/>
                  </a:cubicBezTo>
                  <a:cubicBezTo>
                    <a:pt x="449" y="51"/>
                    <a:pt x="516" y="29"/>
                    <a:pt x="531" y="6"/>
                  </a:cubicBezTo>
                  <a:cubicBezTo>
                    <a:pt x="528" y="5"/>
                    <a:pt x="529" y="1"/>
                    <a:pt x="525" y="0"/>
                  </a:cubicBezTo>
                  <a:close/>
                </a:path>
              </a:pathLst>
            </a:custGeom>
            <a:solidFill>
              <a:srgbClr val="6060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2" name="Freeform 80"/>
            <p:cNvSpPr>
              <a:spLocks/>
            </p:cNvSpPr>
            <p:nvPr/>
          </p:nvSpPr>
          <p:spPr bwMode="auto">
            <a:xfrm>
              <a:off x="4938713" y="2141538"/>
              <a:ext cx="636587" cy="604838"/>
            </a:xfrm>
            <a:custGeom>
              <a:avLst/>
              <a:gdLst>
                <a:gd name="T0" fmla="*/ 98 w 331"/>
                <a:gd name="T1" fmla="*/ 115 h 315"/>
                <a:gd name="T2" fmla="*/ 101 w 331"/>
                <a:gd name="T3" fmla="*/ 159 h 315"/>
                <a:gd name="T4" fmla="*/ 17 w 331"/>
                <a:gd name="T5" fmla="*/ 210 h 315"/>
                <a:gd name="T6" fmla="*/ 32 w 331"/>
                <a:gd name="T7" fmla="*/ 289 h 315"/>
                <a:gd name="T8" fmla="*/ 55 w 331"/>
                <a:gd name="T9" fmla="*/ 315 h 315"/>
                <a:gd name="T10" fmla="*/ 150 w 331"/>
                <a:gd name="T11" fmla="*/ 275 h 315"/>
                <a:gd name="T12" fmla="*/ 148 w 331"/>
                <a:gd name="T13" fmla="*/ 274 h 315"/>
                <a:gd name="T14" fmla="*/ 134 w 331"/>
                <a:gd name="T15" fmla="*/ 235 h 315"/>
                <a:gd name="T16" fmla="*/ 253 w 331"/>
                <a:gd name="T17" fmla="*/ 181 h 315"/>
                <a:gd name="T18" fmla="*/ 326 w 331"/>
                <a:gd name="T19" fmla="*/ 62 h 315"/>
                <a:gd name="T20" fmla="*/ 284 w 331"/>
                <a:gd name="T21" fmla="*/ 0 h 315"/>
                <a:gd name="T22" fmla="*/ 98 w 331"/>
                <a:gd name="T23" fmla="*/ 11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1" h="315">
                  <a:moveTo>
                    <a:pt x="98" y="115"/>
                  </a:moveTo>
                  <a:cubicBezTo>
                    <a:pt x="101" y="159"/>
                    <a:pt x="101" y="159"/>
                    <a:pt x="101" y="159"/>
                  </a:cubicBezTo>
                  <a:cubicBezTo>
                    <a:pt x="101" y="159"/>
                    <a:pt x="34" y="181"/>
                    <a:pt x="17" y="210"/>
                  </a:cubicBezTo>
                  <a:cubicBezTo>
                    <a:pt x="0" y="240"/>
                    <a:pt x="10" y="267"/>
                    <a:pt x="32" y="289"/>
                  </a:cubicBezTo>
                  <a:cubicBezTo>
                    <a:pt x="47" y="305"/>
                    <a:pt x="53" y="312"/>
                    <a:pt x="55" y="315"/>
                  </a:cubicBezTo>
                  <a:cubicBezTo>
                    <a:pt x="150" y="275"/>
                    <a:pt x="150" y="275"/>
                    <a:pt x="150" y="275"/>
                  </a:cubicBezTo>
                  <a:cubicBezTo>
                    <a:pt x="149" y="275"/>
                    <a:pt x="148" y="274"/>
                    <a:pt x="148" y="274"/>
                  </a:cubicBezTo>
                  <a:cubicBezTo>
                    <a:pt x="129" y="258"/>
                    <a:pt x="114" y="243"/>
                    <a:pt x="134" y="235"/>
                  </a:cubicBezTo>
                  <a:cubicBezTo>
                    <a:pt x="156" y="225"/>
                    <a:pt x="201" y="208"/>
                    <a:pt x="253" y="181"/>
                  </a:cubicBezTo>
                  <a:cubicBezTo>
                    <a:pt x="306" y="154"/>
                    <a:pt x="331" y="97"/>
                    <a:pt x="326" y="62"/>
                  </a:cubicBezTo>
                  <a:cubicBezTo>
                    <a:pt x="321" y="28"/>
                    <a:pt x="284" y="0"/>
                    <a:pt x="284" y="0"/>
                  </a:cubicBezTo>
                  <a:lnTo>
                    <a:pt x="98" y="115"/>
                  </a:lnTo>
                  <a:close/>
                </a:path>
              </a:pathLst>
            </a:custGeom>
            <a:solidFill>
              <a:srgbClr val="BC93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3" name="Freeform 81"/>
            <p:cNvSpPr>
              <a:spLocks/>
            </p:cNvSpPr>
            <p:nvPr/>
          </p:nvSpPr>
          <p:spPr bwMode="auto">
            <a:xfrm>
              <a:off x="5639044" y="653946"/>
              <a:ext cx="442912" cy="604838"/>
            </a:xfrm>
            <a:custGeom>
              <a:avLst/>
              <a:gdLst>
                <a:gd name="T0" fmla="*/ 0 w 231"/>
                <a:gd name="T1" fmla="*/ 210 h 315"/>
                <a:gd name="T2" fmla="*/ 154 w 231"/>
                <a:gd name="T3" fmla="*/ 241 h 315"/>
                <a:gd name="T4" fmla="*/ 0 w 231"/>
                <a:gd name="T5" fmla="*/ 21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1" h="315">
                  <a:moveTo>
                    <a:pt x="0" y="210"/>
                  </a:moveTo>
                  <a:cubicBezTo>
                    <a:pt x="0" y="210"/>
                    <a:pt x="92" y="168"/>
                    <a:pt x="154" y="241"/>
                  </a:cubicBezTo>
                  <a:cubicBezTo>
                    <a:pt x="216" y="315"/>
                    <a:pt x="231" y="0"/>
                    <a:pt x="0" y="210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4" name="Freeform 82"/>
            <p:cNvSpPr>
              <a:spLocks/>
            </p:cNvSpPr>
            <p:nvPr/>
          </p:nvSpPr>
          <p:spPr bwMode="auto">
            <a:xfrm>
              <a:off x="5494580" y="620608"/>
              <a:ext cx="301625" cy="365125"/>
            </a:xfrm>
            <a:custGeom>
              <a:avLst/>
              <a:gdLst>
                <a:gd name="T0" fmla="*/ 31 w 157"/>
                <a:gd name="T1" fmla="*/ 190 h 190"/>
                <a:gd name="T2" fmla="*/ 99 w 157"/>
                <a:gd name="T3" fmla="*/ 121 h 190"/>
                <a:gd name="T4" fmla="*/ 31 w 157"/>
                <a:gd name="T5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7" h="190">
                  <a:moveTo>
                    <a:pt x="31" y="190"/>
                  </a:moveTo>
                  <a:cubicBezTo>
                    <a:pt x="31" y="190"/>
                    <a:pt x="40" y="128"/>
                    <a:pt x="99" y="121"/>
                  </a:cubicBezTo>
                  <a:cubicBezTo>
                    <a:pt x="157" y="113"/>
                    <a:pt x="0" y="0"/>
                    <a:pt x="31" y="190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677372" y="4782312"/>
            <a:ext cx="979519" cy="1499596"/>
            <a:chOff x="8939754" y="4274210"/>
            <a:chExt cx="1326198" cy="2030344"/>
          </a:xfrm>
        </p:grpSpPr>
        <p:grpSp>
          <p:nvGrpSpPr>
            <p:cNvPr id="66" name="组合 65"/>
            <p:cNvGrpSpPr/>
            <p:nvPr/>
          </p:nvGrpSpPr>
          <p:grpSpPr>
            <a:xfrm>
              <a:off x="8939754" y="4274210"/>
              <a:ext cx="1326198" cy="2030344"/>
              <a:chOff x="6173978" y="2001991"/>
              <a:chExt cx="890951" cy="1364002"/>
            </a:xfrm>
          </p:grpSpPr>
          <p:sp>
            <p:nvSpPr>
              <p:cNvPr id="67" name="Freeform 5"/>
              <p:cNvSpPr>
                <a:spLocks/>
              </p:cNvSpPr>
              <p:nvPr/>
            </p:nvSpPr>
            <p:spPr bwMode="auto">
              <a:xfrm>
                <a:off x="6173978" y="2001991"/>
                <a:ext cx="890951" cy="1364002"/>
              </a:xfrm>
              <a:custGeom>
                <a:avLst/>
                <a:gdLst>
                  <a:gd name="T0" fmla="*/ 305 w 305"/>
                  <a:gd name="T1" fmla="*/ 153 h 468"/>
                  <a:gd name="T2" fmla="*/ 153 w 305"/>
                  <a:gd name="T3" fmla="*/ 468 h 468"/>
                  <a:gd name="T4" fmla="*/ 0 w 305"/>
                  <a:gd name="T5" fmla="*/ 153 h 468"/>
                  <a:gd name="T6" fmla="*/ 153 w 305"/>
                  <a:gd name="T7" fmla="*/ 0 h 468"/>
                  <a:gd name="T8" fmla="*/ 305 w 305"/>
                  <a:gd name="T9" fmla="*/ 153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5" h="468">
                    <a:moveTo>
                      <a:pt x="305" y="153"/>
                    </a:moveTo>
                    <a:cubicBezTo>
                      <a:pt x="305" y="237"/>
                      <a:pt x="153" y="468"/>
                      <a:pt x="153" y="468"/>
                    </a:cubicBezTo>
                    <a:cubicBezTo>
                      <a:pt x="153" y="468"/>
                      <a:pt x="0" y="237"/>
                      <a:pt x="0" y="153"/>
                    </a:cubicBezTo>
                    <a:cubicBezTo>
                      <a:pt x="0" y="68"/>
                      <a:pt x="68" y="0"/>
                      <a:pt x="153" y="0"/>
                    </a:cubicBezTo>
                    <a:cubicBezTo>
                      <a:pt x="237" y="0"/>
                      <a:pt x="305" y="68"/>
                      <a:pt x="305" y="15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Oval 6"/>
              <p:cNvSpPr>
                <a:spLocks noChangeArrowheads="1"/>
              </p:cNvSpPr>
              <p:nvPr/>
            </p:nvSpPr>
            <p:spPr bwMode="auto">
              <a:xfrm>
                <a:off x="6265195" y="2092991"/>
                <a:ext cx="708518" cy="710179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3" name="文本框 42"/>
            <p:cNvSpPr txBox="1"/>
            <p:nvPr/>
          </p:nvSpPr>
          <p:spPr>
            <a:xfrm>
              <a:off x="9008597" y="4662872"/>
              <a:ext cx="1005402" cy="584775"/>
            </a:xfrm>
            <a:prstGeom prst="rect">
              <a:avLst/>
            </a:prstGeom>
            <a:noFill/>
          </p:spPr>
          <p:txBody>
            <a:bodyPr wrap="none" rtlCol="0">
              <a:normAutofit fontScale="85000" lnSpcReduction="20000"/>
            </a:bodyPr>
            <a:lstStyle/>
            <a:p>
              <a:r>
                <a:rPr lang="zh-CN" altLang="en-US" sz="3200" b="1" dirty="0">
                  <a:solidFill>
                    <a:schemeClr val="accent4">
                      <a:lumMod val="50000"/>
                    </a:schemeClr>
                  </a:solidFill>
                </a:rPr>
                <a:t>深圳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9393299" y="2327260"/>
            <a:ext cx="1137010" cy="1740706"/>
            <a:chOff x="9529762" y="2175346"/>
            <a:chExt cx="1307476" cy="2001681"/>
          </a:xfrm>
        </p:grpSpPr>
        <p:grpSp>
          <p:nvGrpSpPr>
            <p:cNvPr id="63" name="组合 62"/>
            <p:cNvGrpSpPr/>
            <p:nvPr/>
          </p:nvGrpSpPr>
          <p:grpSpPr>
            <a:xfrm>
              <a:off x="9529762" y="2175346"/>
              <a:ext cx="1307476" cy="2001681"/>
              <a:chOff x="6173978" y="2001991"/>
              <a:chExt cx="890951" cy="1364002"/>
            </a:xfrm>
          </p:grpSpPr>
          <p:sp>
            <p:nvSpPr>
              <p:cNvPr id="64" name="Freeform 5"/>
              <p:cNvSpPr>
                <a:spLocks/>
              </p:cNvSpPr>
              <p:nvPr/>
            </p:nvSpPr>
            <p:spPr bwMode="auto">
              <a:xfrm>
                <a:off x="6173978" y="2001991"/>
                <a:ext cx="890951" cy="1364002"/>
              </a:xfrm>
              <a:custGeom>
                <a:avLst/>
                <a:gdLst>
                  <a:gd name="T0" fmla="*/ 305 w 305"/>
                  <a:gd name="T1" fmla="*/ 153 h 468"/>
                  <a:gd name="T2" fmla="*/ 153 w 305"/>
                  <a:gd name="T3" fmla="*/ 468 h 468"/>
                  <a:gd name="T4" fmla="*/ 0 w 305"/>
                  <a:gd name="T5" fmla="*/ 153 h 468"/>
                  <a:gd name="T6" fmla="*/ 153 w 305"/>
                  <a:gd name="T7" fmla="*/ 0 h 468"/>
                  <a:gd name="T8" fmla="*/ 305 w 305"/>
                  <a:gd name="T9" fmla="*/ 153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5" h="468">
                    <a:moveTo>
                      <a:pt x="305" y="153"/>
                    </a:moveTo>
                    <a:cubicBezTo>
                      <a:pt x="305" y="237"/>
                      <a:pt x="153" y="468"/>
                      <a:pt x="153" y="468"/>
                    </a:cubicBezTo>
                    <a:cubicBezTo>
                      <a:pt x="153" y="468"/>
                      <a:pt x="0" y="237"/>
                      <a:pt x="0" y="153"/>
                    </a:cubicBezTo>
                    <a:cubicBezTo>
                      <a:pt x="0" y="68"/>
                      <a:pt x="68" y="0"/>
                      <a:pt x="153" y="0"/>
                    </a:cubicBezTo>
                    <a:cubicBezTo>
                      <a:pt x="237" y="0"/>
                      <a:pt x="305" y="68"/>
                      <a:pt x="305" y="15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Oval 6"/>
              <p:cNvSpPr>
                <a:spLocks noChangeArrowheads="1"/>
              </p:cNvSpPr>
              <p:nvPr/>
            </p:nvSpPr>
            <p:spPr bwMode="auto">
              <a:xfrm>
                <a:off x="6265195" y="2092991"/>
                <a:ext cx="708518" cy="710179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4" name="文本框 43"/>
            <p:cNvSpPr txBox="1"/>
            <p:nvPr/>
          </p:nvSpPr>
          <p:spPr>
            <a:xfrm>
              <a:off x="9686951" y="2591412"/>
              <a:ext cx="1005403" cy="584775"/>
            </a:xfrm>
            <a:prstGeom prst="rect">
              <a:avLst/>
            </a:prstGeom>
            <a:noFill/>
          </p:spPr>
          <p:txBody>
            <a:bodyPr wrap="none" rtlCol="0">
              <a:normAutofit fontScale="92500" lnSpcReduction="10000"/>
            </a:bodyPr>
            <a:lstStyle/>
            <a:p>
              <a:r>
                <a:rPr lang="zh-CN" altLang="en-US" sz="3200" b="1" dirty="0">
                  <a:solidFill>
                    <a:schemeClr val="accent2">
                      <a:lumMod val="50000"/>
                    </a:schemeClr>
                  </a:solidFill>
                </a:rPr>
                <a:t>广州</a:t>
              </a:r>
            </a:p>
          </p:txBody>
        </p:sp>
      </p:grpSp>
      <p:sp>
        <p:nvSpPr>
          <p:cNvPr id="35" name="矩形 34"/>
          <p:cNvSpPr/>
          <p:nvPr/>
        </p:nvSpPr>
        <p:spPr>
          <a:xfrm>
            <a:off x="598201" y="2641039"/>
            <a:ext cx="2019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NO.1 XX双拼饭</a:t>
            </a:r>
          </a:p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NO.2 地三鲜</a:t>
            </a:r>
          </a:p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NO.3 土豆粉</a:t>
            </a:r>
          </a:p>
        </p:txBody>
      </p:sp>
      <p:sp>
        <p:nvSpPr>
          <p:cNvPr id="456" name="矩形 455"/>
          <p:cNvSpPr/>
          <p:nvPr/>
        </p:nvSpPr>
        <p:spPr>
          <a:xfrm>
            <a:off x="4419290" y="3179187"/>
            <a:ext cx="20194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NO.1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农家小炒肉</a:t>
            </a:r>
          </a:p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NO.2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乌冬面</a:t>
            </a:r>
          </a:p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NO.3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劲爆鸡米花</a:t>
            </a:r>
          </a:p>
        </p:txBody>
      </p:sp>
      <p:sp>
        <p:nvSpPr>
          <p:cNvPr id="457" name="矩形 456"/>
          <p:cNvSpPr/>
          <p:nvPr/>
        </p:nvSpPr>
        <p:spPr>
          <a:xfrm>
            <a:off x="9624321" y="1360051"/>
            <a:ext cx="23050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NO.1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农家小炒肉饭</a:t>
            </a:r>
          </a:p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NO.2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墨西哥鸡肉卷</a:t>
            </a:r>
          </a:p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NO.3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农家小炒肉</a:t>
            </a:r>
          </a:p>
        </p:txBody>
      </p:sp>
      <p:sp>
        <p:nvSpPr>
          <p:cNvPr id="458" name="矩形 457"/>
          <p:cNvSpPr/>
          <p:nvPr/>
        </p:nvSpPr>
        <p:spPr>
          <a:xfrm>
            <a:off x="9604775" y="5406137"/>
            <a:ext cx="22703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NO.1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排骨拼鸡腿肉</a:t>
            </a:r>
          </a:p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NO.2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农家小炒肉饭</a:t>
            </a:r>
          </a:p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NO.3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手撕包菜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730953" y="605242"/>
            <a:ext cx="6701010" cy="625475"/>
            <a:chOff x="2730953" y="605242"/>
            <a:chExt cx="6701010" cy="625475"/>
          </a:xfrm>
        </p:grpSpPr>
        <p:sp>
          <p:nvSpPr>
            <p:cNvPr id="461" name="Freeform 5"/>
            <p:cNvSpPr>
              <a:spLocks/>
            </p:cNvSpPr>
            <p:nvPr/>
          </p:nvSpPr>
          <p:spPr bwMode="auto">
            <a:xfrm>
              <a:off x="2730953" y="605242"/>
              <a:ext cx="569913" cy="385762"/>
            </a:xfrm>
            <a:custGeom>
              <a:avLst/>
              <a:gdLst>
                <a:gd name="T0" fmla="*/ 359 w 359"/>
                <a:gd name="T1" fmla="*/ 0 h 243"/>
                <a:gd name="T2" fmla="*/ 0 w 359"/>
                <a:gd name="T3" fmla="*/ 0 h 243"/>
                <a:gd name="T4" fmla="*/ 57 w 359"/>
                <a:gd name="T5" fmla="*/ 123 h 243"/>
                <a:gd name="T6" fmla="*/ 0 w 359"/>
                <a:gd name="T7" fmla="*/ 243 h 243"/>
                <a:gd name="T8" fmla="*/ 359 w 359"/>
                <a:gd name="T9" fmla="*/ 243 h 243"/>
                <a:gd name="T10" fmla="*/ 359 w 359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9" h="243">
                  <a:moveTo>
                    <a:pt x="359" y="0"/>
                  </a:moveTo>
                  <a:lnTo>
                    <a:pt x="0" y="0"/>
                  </a:lnTo>
                  <a:lnTo>
                    <a:pt x="57" y="123"/>
                  </a:lnTo>
                  <a:lnTo>
                    <a:pt x="0" y="243"/>
                  </a:lnTo>
                  <a:lnTo>
                    <a:pt x="359" y="243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2" name="Freeform 6"/>
            <p:cNvSpPr>
              <a:spLocks/>
            </p:cNvSpPr>
            <p:nvPr/>
          </p:nvSpPr>
          <p:spPr bwMode="auto">
            <a:xfrm>
              <a:off x="2964316" y="605242"/>
              <a:ext cx="336550" cy="263525"/>
            </a:xfrm>
            <a:custGeom>
              <a:avLst/>
              <a:gdLst>
                <a:gd name="T0" fmla="*/ 0 w 212"/>
                <a:gd name="T1" fmla="*/ 82 h 166"/>
                <a:gd name="T2" fmla="*/ 212 w 212"/>
                <a:gd name="T3" fmla="*/ 0 h 166"/>
                <a:gd name="T4" fmla="*/ 212 w 212"/>
                <a:gd name="T5" fmla="*/ 166 h 166"/>
                <a:gd name="T6" fmla="*/ 0 w 212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166">
                  <a:moveTo>
                    <a:pt x="0" y="82"/>
                  </a:moveTo>
                  <a:lnTo>
                    <a:pt x="212" y="0"/>
                  </a:lnTo>
                  <a:lnTo>
                    <a:pt x="212" y="16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3" name="Freeform 7"/>
            <p:cNvSpPr>
              <a:spLocks/>
            </p:cNvSpPr>
            <p:nvPr/>
          </p:nvSpPr>
          <p:spPr bwMode="auto">
            <a:xfrm>
              <a:off x="8863638" y="605242"/>
              <a:ext cx="568325" cy="385762"/>
            </a:xfrm>
            <a:custGeom>
              <a:avLst/>
              <a:gdLst>
                <a:gd name="T0" fmla="*/ 0 w 358"/>
                <a:gd name="T1" fmla="*/ 0 h 243"/>
                <a:gd name="T2" fmla="*/ 358 w 358"/>
                <a:gd name="T3" fmla="*/ 0 h 243"/>
                <a:gd name="T4" fmla="*/ 304 w 358"/>
                <a:gd name="T5" fmla="*/ 123 h 243"/>
                <a:gd name="T6" fmla="*/ 358 w 358"/>
                <a:gd name="T7" fmla="*/ 243 h 243"/>
                <a:gd name="T8" fmla="*/ 0 w 358"/>
                <a:gd name="T9" fmla="*/ 243 h 243"/>
                <a:gd name="T10" fmla="*/ 0 w 358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243">
                  <a:moveTo>
                    <a:pt x="0" y="0"/>
                  </a:moveTo>
                  <a:lnTo>
                    <a:pt x="358" y="0"/>
                  </a:lnTo>
                  <a:lnTo>
                    <a:pt x="304" y="123"/>
                  </a:lnTo>
                  <a:lnTo>
                    <a:pt x="358" y="243"/>
                  </a:lnTo>
                  <a:lnTo>
                    <a:pt x="0" y="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4" name="Freeform 8"/>
            <p:cNvSpPr>
              <a:spLocks/>
            </p:cNvSpPr>
            <p:nvPr/>
          </p:nvSpPr>
          <p:spPr bwMode="auto">
            <a:xfrm>
              <a:off x="8863638" y="605242"/>
              <a:ext cx="334963" cy="263525"/>
            </a:xfrm>
            <a:custGeom>
              <a:avLst/>
              <a:gdLst>
                <a:gd name="T0" fmla="*/ 211 w 211"/>
                <a:gd name="T1" fmla="*/ 82 h 166"/>
                <a:gd name="T2" fmla="*/ 0 w 211"/>
                <a:gd name="T3" fmla="*/ 0 h 166"/>
                <a:gd name="T4" fmla="*/ 0 w 211"/>
                <a:gd name="T5" fmla="*/ 166 h 166"/>
                <a:gd name="T6" fmla="*/ 211 w 211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166">
                  <a:moveTo>
                    <a:pt x="211" y="82"/>
                  </a:moveTo>
                  <a:lnTo>
                    <a:pt x="0" y="0"/>
                  </a:lnTo>
                  <a:lnTo>
                    <a:pt x="0" y="166"/>
                  </a:lnTo>
                  <a:lnTo>
                    <a:pt x="211" y="8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5" name="Rectangle 9"/>
            <p:cNvSpPr>
              <a:spLocks noChangeArrowheads="1"/>
            </p:cNvSpPr>
            <p:nvPr/>
          </p:nvSpPr>
          <p:spPr bwMode="auto">
            <a:xfrm>
              <a:off x="2977850" y="735417"/>
              <a:ext cx="6223300" cy="495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CN" altLang="zh-CN" sz="24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北上广深排名前三的外卖菜品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951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3361396" y="987426"/>
            <a:ext cx="6077808" cy="5309754"/>
            <a:chOff x="3361396" y="987426"/>
            <a:chExt cx="6077808" cy="5309754"/>
          </a:xfrm>
        </p:grpSpPr>
        <p:sp>
          <p:nvSpPr>
            <p:cNvPr id="71" name="Oval 33"/>
            <p:cNvSpPr>
              <a:spLocks noChangeArrowheads="1"/>
            </p:cNvSpPr>
            <p:nvPr/>
          </p:nvSpPr>
          <p:spPr bwMode="auto">
            <a:xfrm>
              <a:off x="3361396" y="987426"/>
              <a:ext cx="5315220" cy="5309754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Oval 34"/>
            <p:cNvSpPr>
              <a:spLocks noChangeArrowheads="1"/>
            </p:cNvSpPr>
            <p:nvPr/>
          </p:nvSpPr>
          <p:spPr bwMode="auto">
            <a:xfrm>
              <a:off x="3590889" y="1216919"/>
              <a:ext cx="4856234" cy="484803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Oval 35"/>
            <p:cNvSpPr>
              <a:spLocks noChangeArrowheads="1"/>
            </p:cNvSpPr>
            <p:nvPr/>
          </p:nvSpPr>
          <p:spPr bwMode="auto">
            <a:xfrm>
              <a:off x="3823114" y="1449144"/>
              <a:ext cx="4390418" cy="43863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36"/>
            <p:cNvSpPr>
              <a:spLocks/>
            </p:cNvSpPr>
            <p:nvPr/>
          </p:nvSpPr>
          <p:spPr bwMode="auto">
            <a:xfrm>
              <a:off x="5556605" y="1920423"/>
              <a:ext cx="2105051" cy="1719830"/>
            </a:xfrm>
            <a:custGeom>
              <a:avLst/>
              <a:gdLst>
                <a:gd name="T0" fmla="*/ 144 w 651"/>
                <a:gd name="T1" fmla="*/ 532 h 532"/>
                <a:gd name="T2" fmla="*/ 0 w 651"/>
                <a:gd name="T3" fmla="*/ 20 h 532"/>
                <a:gd name="T4" fmla="*/ 144 w 651"/>
                <a:gd name="T5" fmla="*/ 0 h 532"/>
                <a:gd name="T6" fmla="*/ 651 w 651"/>
                <a:gd name="T7" fmla="*/ 375 h 532"/>
                <a:gd name="T8" fmla="*/ 144 w 651"/>
                <a:gd name="T9" fmla="*/ 532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1" h="532">
                  <a:moveTo>
                    <a:pt x="144" y="532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47" y="7"/>
                    <a:pt x="95" y="0"/>
                    <a:pt x="144" y="0"/>
                  </a:cubicBezTo>
                  <a:cubicBezTo>
                    <a:pt x="376" y="0"/>
                    <a:pt x="583" y="153"/>
                    <a:pt x="651" y="375"/>
                  </a:cubicBezTo>
                  <a:lnTo>
                    <a:pt x="144" y="532"/>
                  </a:lnTo>
                  <a:close/>
                </a:path>
              </a:pathLst>
            </a:custGeom>
            <a:solidFill>
              <a:srgbClr val="FF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37"/>
            <p:cNvSpPr>
              <a:spLocks/>
            </p:cNvSpPr>
            <p:nvPr/>
          </p:nvSpPr>
          <p:spPr bwMode="auto">
            <a:xfrm>
              <a:off x="4373624" y="3640254"/>
              <a:ext cx="2098221" cy="1717098"/>
            </a:xfrm>
            <a:custGeom>
              <a:avLst/>
              <a:gdLst>
                <a:gd name="T0" fmla="*/ 510 w 649"/>
                <a:gd name="T1" fmla="*/ 0 h 531"/>
                <a:gd name="T2" fmla="*/ 649 w 649"/>
                <a:gd name="T3" fmla="*/ 512 h 531"/>
                <a:gd name="T4" fmla="*/ 510 w 649"/>
                <a:gd name="T5" fmla="*/ 531 h 531"/>
                <a:gd name="T6" fmla="*/ 0 w 649"/>
                <a:gd name="T7" fmla="*/ 149 h 531"/>
                <a:gd name="T8" fmla="*/ 510 w 649"/>
                <a:gd name="T9" fmla="*/ 0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531">
                  <a:moveTo>
                    <a:pt x="510" y="0"/>
                  </a:moveTo>
                  <a:cubicBezTo>
                    <a:pt x="649" y="512"/>
                    <a:pt x="649" y="512"/>
                    <a:pt x="649" y="512"/>
                  </a:cubicBezTo>
                  <a:cubicBezTo>
                    <a:pt x="604" y="524"/>
                    <a:pt x="557" y="531"/>
                    <a:pt x="510" y="531"/>
                  </a:cubicBezTo>
                  <a:cubicBezTo>
                    <a:pt x="275" y="531"/>
                    <a:pt x="66" y="375"/>
                    <a:pt x="0" y="149"/>
                  </a:cubicBezTo>
                  <a:lnTo>
                    <a:pt x="510" y="0"/>
                  </a:lnTo>
                  <a:close/>
                </a:path>
              </a:pathLst>
            </a:custGeom>
            <a:solidFill>
              <a:srgbClr val="FF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38"/>
            <p:cNvSpPr>
              <a:spLocks/>
            </p:cNvSpPr>
            <p:nvPr/>
          </p:nvSpPr>
          <p:spPr bwMode="auto">
            <a:xfrm>
              <a:off x="5906309" y="1681369"/>
              <a:ext cx="229493" cy="458986"/>
            </a:xfrm>
            <a:custGeom>
              <a:avLst/>
              <a:gdLst>
                <a:gd name="T0" fmla="*/ 35 w 71"/>
                <a:gd name="T1" fmla="*/ 0 h 142"/>
                <a:gd name="T2" fmla="*/ 35 w 71"/>
                <a:gd name="T3" fmla="*/ 0 h 142"/>
                <a:gd name="T4" fmla="*/ 0 w 71"/>
                <a:gd name="T5" fmla="*/ 35 h 142"/>
                <a:gd name="T6" fmla="*/ 0 w 71"/>
                <a:gd name="T7" fmla="*/ 107 h 142"/>
                <a:gd name="T8" fmla="*/ 35 w 71"/>
                <a:gd name="T9" fmla="*/ 142 h 142"/>
                <a:gd name="T10" fmla="*/ 35 w 71"/>
                <a:gd name="T11" fmla="*/ 142 h 142"/>
                <a:gd name="T12" fmla="*/ 71 w 71"/>
                <a:gd name="T13" fmla="*/ 107 h 142"/>
                <a:gd name="T14" fmla="*/ 71 w 71"/>
                <a:gd name="T15" fmla="*/ 35 h 142"/>
                <a:gd name="T16" fmla="*/ 35 w 71"/>
                <a:gd name="T1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142">
                  <a:moveTo>
                    <a:pt x="35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5" y="0"/>
                    <a:pt x="0" y="15"/>
                    <a:pt x="0" y="35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26"/>
                    <a:pt x="15" y="142"/>
                    <a:pt x="35" y="142"/>
                  </a:cubicBezTo>
                  <a:cubicBezTo>
                    <a:pt x="35" y="142"/>
                    <a:pt x="35" y="142"/>
                    <a:pt x="35" y="142"/>
                  </a:cubicBezTo>
                  <a:cubicBezTo>
                    <a:pt x="56" y="142"/>
                    <a:pt x="71" y="126"/>
                    <a:pt x="71" y="107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71" y="15"/>
                    <a:pt x="56" y="0"/>
                    <a:pt x="35" y="0"/>
                  </a:cubicBezTo>
                  <a:close/>
                </a:path>
              </a:pathLst>
            </a:custGeom>
            <a:solidFill>
              <a:srgbClr val="5B5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39"/>
            <p:cNvSpPr>
              <a:spLocks/>
            </p:cNvSpPr>
            <p:nvPr/>
          </p:nvSpPr>
          <p:spPr bwMode="auto">
            <a:xfrm>
              <a:off x="5906309" y="5140154"/>
              <a:ext cx="229493" cy="463083"/>
            </a:xfrm>
            <a:custGeom>
              <a:avLst/>
              <a:gdLst>
                <a:gd name="T0" fmla="*/ 35 w 71"/>
                <a:gd name="T1" fmla="*/ 0 h 143"/>
                <a:gd name="T2" fmla="*/ 35 w 71"/>
                <a:gd name="T3" fmla="*/ 0 h 143"/>
                <a:gd name="T4" fmla="*/ 0 w 71"/>
                <a:gd name="T5" fmla="*/ 36 h 143"/>
                <a:gd name="T6" fmla="*/ 0 w 71"/>
                <a:gd name="T7" fmla="*/ 108 h 143"/>
                <a:gd name="T8" fmla="*/ 35 w 71"/>
                <a:gd name="T9" fmla="*/ 143 h 143"/>
                <a:gd name="T10" fmla="*/ 35 w 71"/>
                <a:gd name="T11" fmla="*/ 143 h 143"/>
                <a:gd name="T12" fmla="*/ 71 w 71"/>
                <a:gd name="T13" fmla="*/ 108 h 143"/>
                <a:gd name="T14" fmla="*/ 71 w 71"/>
                <a:gd name="T15" fmla="*/ 36 h 143"/>
                <a:gd name="T16" fmla="*/ 35 w 71"/>
                <a:gd name="T1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143">
                  <a:moveTo>
                    <a:pt x="35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5" y="0"/>
                    <a:pt x="0" y="17"/>
                    <a:pt x="0" y="36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27"/>
                    <a:pt x="15" y="143"/>
                    <a:pt x="35" y="143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56" y="143"/>
                    <a:pt x="71" y="127"/>
                    <a:pt x="71" y="108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71" y="17"/>
                    <a:pt x="56" y="0"/>
                    <a:pt x="35" y="0"/>
                  </a:cubicBezTo>
                  <a:close/>
                </a:path>
              </a:pathLst>
            </a:custGeom>
            <a:solidFill>
              <a:srgbClr val="5B5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40"/>
            <p:cNvSpPr>
              <a:spLocks/>
            </p:cNvSpPr>
            <p:nvPr/>
          </p:nvSpPr>
          <p:spPr bwMode="auto">
            <a:xfrm>
              <a:off x="7522321" y="3526873"/>
              <a:ext cx="458986" cy="226761"/>
            </a:xfrm>
            <a:custGeom>
              <a:avLst/>
              <a:gdLst>
                <a:gd name="T0" fmla="*/ 142 w 142"/>
                <a:gd name="T1" fmla="*/ 35 h 70"/>
                <a:gd name="T2" fmla="*/ 142 w 142"/>
                <a:gd name="T3" fmla="*/ 35 h 70"/>
                <a:gd name="T4" fmla="*/ 107 w 142"/>
                <a:gd name="T5" fmla="*/ 0 h 70"/>
                <a:gd name="T6" fmla="*/ 35 w 142"/>
                <a:gd name="T7" fmla="*/ 0 h 70"/>
                <a:gd name="T8" fmla="*/ 0 w 142"/>
                <a:gd name="T9" fmla="*/ 35 h 70"/>
                <a:gd name="T10" fmla="*/ 0 w 142"/>
                <a:gd name="T11" fmla="*/ 35 h 70"/>
                <a:gd name="T12" fmla="*/ 35 w 142"/>
                <a:gd name="T13" fmla="*/ 70 h 70"/>
                <a:gd name="T14" fmla="*/ 107 w 142"/>
                <a:gd name="T15" fmla="*/ 70 h 70"/>
                <a:gd name="T16" fmla="*/ 142 w 142"/>
                <a:gd name="T17" fmla="*/ 3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70">
                  <a:moveTo>
                    <a:pt x="142" y="35"/>
                  </a:moveTo>
                  <a:cubicBezTo>
                    <a:pt x="142" y="35"/>
                    <a:pt x="142" y="35"/>
                    <a:pt x="142" y="35"/>
                  </a:cubicBezTo>
                  <a:cubicBezTo>
                    <a:pt x="142" y="15"/>
                    <a:pt x="126" y="0"/>
                    <a:pt x="107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16" y="0"/>
                    <a:pt x="0" y="1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54"/>
                    <a:pt x="16" y="70"/>
                    <a:pt x="35" y="70"/>
                  </a:cubicBezTo>
                  <a:cubicBezTo>
                    <a:pt x="107" y="70"/>
                    <a:pt x="107" y="70"/>
                    <a:pt x="107" y="70"/>
                  </a:cubicBezTo>
                  <a:cubicBezTo>
                    <a:pt x="126" y="70"/>
                    <a:pt x="142" y="54"/>
                    <a:pt x="142" y="35"/>
                  </a:cubicBezTo>
                  <a:close/>
                </a:path>
              </a:pathLst>
            </a:custGeom>
            <a:solidFill>
              <a:srgbClr val="5B5D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42"/>
            <p:cNvSpPr>
              <a:spLocks/>
            </p:cNvSpPr>
            <p:nvPr/>
          </p:nvSpPr>
          <p:spPr bwMode="auto">
            <a:xfrm>
              <a:off x="4961017" y="4907929"/>
              <a:ext cx="382488" cy="461718"/>
            </a:xfrm>
            <a:custGeom>
              <a:avLst/>
              <a:gdLst>
                <a:gd name="T0" fmla="*/ 24 w 118"/>
                <a:gd name="T1" fmla="*/ 134 h 143"/>
                <a:gd name="T2" fmla="*/ 24 w 118"/>
                <a:gd name="T3" fmla="*/ 134 h 143"/>
                <a:gd name="T4" fmla="*/ 72 w 118"/>
                <a:gd name="T5" fmla="*/ 121 h 143"/>
                <a:gd name="T6" fmla="*/ 108 w 118"/>
                <a:gd name="T7" fmla="*/ 59 h 143"/>
                <a:gd name="T8" fmla="*/ 95 w 118"/>
                <a:gd name="T9" fmla="*/ 9 h 143"/>
                <a:gd name="T10" fmla="*/ 95 w 118"/>
                <a:gd name="T11" fmla="*/ 9 h 143"/>
                <a:gd name="T12" fmla="*/ 46 w 118"/>
                <a:gd name="T13" fmla="*/ 23 h 143"/>
                <a:gd name="T14" fmla="*/ 10 w 118"/>
                <a:gd name="T15" fmla="*/ 84 h 143"/>
                <a:gd name="T16" fmla="*/ 24 w 118"/>
                <a:gd name="T17" fmla="*/ 13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3">
                  <a:moveTo>
                    <a:pt x="24" y="134"/>
                  </a:moveTo>
                  <a:cubicBezTo>
                    <a:pt x="24" y="134"/>
                    <a:pt x="24" y="134"/>
                    <a:pt x="24" y="134"/>
                  </a:cubicBezTo>
                  <a:cubicBezTo>
                    <a:pt x="41" y="143"/>
                    <a:pt x="62" y="138"/>
                    <a:pt x="72" y="121"/>
                  </a:cubicBezTo>
                  <a:cubicBezTo>
                    <a:pt x="108" y="59"/>
                    <a:pt x="108" y="59"/>
                    <a:pt x="108" y="59"/>
                  </a:cubicBezTo>
                  <a:cubicBezTo>
                    <a:pt x="118" y="42"/>
                    <a:pt x="112" y="20"/>
                    <a:pt x="95" y="9"/>
                  </a:cubicBezTo>
                  <a:cubicBezTo>
                    <a:pt x="95" y="9"/>
                    <a:pt x="95" y="9"/>
                    <a:pt x="95" y="9"/>
                  </a:cubicBezTo>
                  <a:cubicBezTo>
                    <a:pt x="78" y="0"/>
                    <a:pt x="56" y="5"/>
                    <a:pt x="46" y="23"/>
                  </a:cubicBezTo>
                  <a:cubicBezTo>
                    <a:pt x="10" y="84"/>
                    <a:pt x="10" y="84"/>
                    <a:pt x="10" y="84"/>
                  </a:cubicBezTo>
                  <a:cubicBezTo>
                    <a:pt x="0" y="101"/>
                    <a:pt x="6" y="124"/>
                    <a:pt x="24" y="13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43"/>
            <p:cNvSpPr>
              <a:spLocks/>
            </p:cNvSpPr>
            <p:nvPr/>
          </p:nvSpPr>
          <p:spPr bwMode="auto">
            <a:xfrm>
              <a:off x="6694507" y="1908129"/>
              <a:ext cx="381123" cy="465815"/>
            </a:xfrm>
            <a:custGeom>
              <a:avLst/>
              <a:gdLst>
                <a:gd name="T0" fmla="*/ 24 w 118"/>
                <a:gd name="T1" fmla="*/ 133 h 144"/>
                <a:gd name="T2" fmla="*/ 24 w 118"/>
                <a:gd name="T3" fmla="*/ 133 h 144"/>
                <a:gd name="T4" fmla="*/ 72 w 118"/>
                <a:gd name="T5" fmla="*/ 120 h 144"/>
                <a:gd name="T6" fmla="*/ 108 w 118"/>
                <a:gd name="T7" fmla="*/ 59 h 144"/>
                <a:gd name="T8" fmla="*/ 95 w 118"/>
                <a:gd name="T9" fmla="*/ 10 h 144"/>
                <a:gd name="T10" fmla="*/ 95 w 118"/>
                <a:gd name="T11" fmla="*/ 10 h 144"/>
                <a:gd name="T12" fmla="*/ 46 w 118"/>
                <a:gd name="T13" fmla="*/ 23 h 144"/>
                <a:gd name="T14" fmla="*/ 11 w 118"/>
                <a:gd name="T15" fmla="*/ 85 h 144"/>
                <a:gd name="T16" fmla="*/ 24 w 118"/>
                <a:gd name="T17" fmla="*/ 13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4">
                  <a:moveTo>
                    <a:pt x="24" y="133"/>
                  </a:moveTo>
                  <a:cubicBezTo>
                    <a:pt x="24" y="133"/>
                    <a:pt x="24" y="133"/>
                    <a:pt x="24" y="133"/>
                  </a:cubicBezTo>
                  <a:cubicBezTo>
                    <a:pt x="40" y="144"/>
                    <a:pt x="62" y="138"/>
                    <a:pt x="72" y="120"/>
                  </a:cubicBezTo>
                  <a:cubicBezTo>
                    <a:pt x="108" y="59"/>
                    <a:pt x="108" y="59"/>
                    <a:pt x="108" y="59"/>
                  </a:cubicBezTo>
                  <a:cubicBezTo>
                    <a:pt x="118" y="42"/>
                    <a:pt x="112" y="20"/>
                    <a:pt x="95" y="10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78" y="0"/>
                    <a:pt x="56" y="6"/>
                    <a:pt x="46" y="23"/>
                  </a:cubicBezTo>
                  <a:cubicBezTo>
                    <a:pt x="11" y="85"/>
                    <a:pt x="11" y="85"/>
                    <a:pt x="11" y="85"/>
                  </a:cubicBezTo>
                  <a:cubicBezTo>
                    <a:pt x="0" y="102"/>
                    <a:pt x="7" y="124"/>
                    <a:pt x="24" y="13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45"/>
            <p:cNvSpPr>
              <a:spLocks/>
            </p:cNvSpPr>
            <p:nvPr/>
          </p:nvSpPr>
          <p:spPr bwMode="auto">
            <a:xfrm>
              <a:off x="7290096" y="4319170"/>
              <a:ext cx="464450" cy="378390"/>
            </a:xfrm>
            <a:custGeom>
              <a:avLst/>
              <a:gdLst>
                <a:gd name="T0" fmla="*/ 10 w 144"/>
                <a:gd name="T1" fmla="*/ 22 h 117"/>
                <a:gd name="T2" fmla="*/ 10 w 144"/>
                <a:gd name="T3" fmla="*/ 22 h 117"/>
                <a:gd name="T4" fmla="*/ 23 w 144"/>
                <a:gd name="T5" fmla="*/ 71 h 117"/>
                <a:gd name="T6" fmla="*/ 85 w 144"/>
                <a:gd name="T7" fmla="*/ 107 h 117"/>
                <a:gd name="T8" fmla="*/ 134 w 144"/>
                <a:gd name="T9" fmla="*/ 94 h 117"/>
                <a:gd name="T10" fmla="*/ 134 w 144"/>
                <a:gd name="T11" fmla="*/ 94 h 117"/>
                <a:gd name="T12" fmla="*/ 121 w 144"/>
                <a:gd name="T13" fmla="*/ 45 h 117"/>
                <a:gd name="T14" fmla="*/ 59 w 144"/>
                <a:gd name="T15" fmla="*/ 9 h 117"/>
                <a:gd name="T16" fmla="*/ 10 w 144"/>
                <a:gd name="T17" fmla="*/ 2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" h="117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0" y="39"/>
                    <a:pt x="6" y="61"/>
                    <a:pt x="23" y="71"/>
                  </a:cubicBezTo>
                  <a:cubicBezTo>
                    <a:pt x="85" y="107"/>
                    <a:pt x="85" y="107"/>
                    <a:pt x="85" y="107"/>
                  </a:cubicBezTo>
                  <a:cubicBezTo>
                    <a:pt x="102" y="117"/>
                    <a:pt x="124" y="111"/>
                    <a:pt x="134" y="94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44" y="77"/>
                    <a:pt x="138" y="55"/>
                    <a:pt x="121" y="45"/>
                  </a:cubicBezTo>
                  <a:cubicBezTo>
                    <a:pt x="59" y="9"/>
                    <a:pt x="59" y="9"/>
                    <a:pt x="59" y="9"/>
                  </a:cubicBezTo>
                  <a:cubicBezTo>
                    <a:pt x="42" y="0"/>
                    <a:pt x="20" y="5"/>
                    <a:pt x="10" y="22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46"/>
            <p:cNvSpPr>
              <a:spLocks/>
            </p:cNvSpPr>
            <p:nvPr/>
          </p:nvSpPr>
          <p:spPr bwMode="auto">
            <a:xfrm>
              <a:off x="6694507" y="4907929"/>
              <a:ext cx="381123" cy="461718"/>
            </a:xfrm>
            <a:custGeom>
              <a:avLst/>
              <a:gdLst>
                <a:gd name="T0" fmla="*/ 95 w 118"/>
                <a:gd name="T1" fmla="*/ 134 h 143"/>
                <a:gd name="T2" fmla="*/ 95 w 118"/>
                <a:gd name="T3" fmla="*/ 134 h 143"/>
                <a:gd name="T4" fmla="*/ 46 w 118"/>
                <a:gd name="T5" fmla="*/ 121 h 143"/>
                <a:gd name="T6" fmla="*/ 11 w 118"/>
                <a:gd name="T7" fmla="*/ 59 h 143"/>
                <a:gd name="T8" fmla="*/ 24 w 118"/>
                <a:gd name="T9" fmla="*/ 9 h 143"/>
                <a:gd name="T10" fmla="*/ 24 w 118"/>
                <a:gd name="T11" fmla="*/ 9 h 143"/>
                <a:gd name="T12" fmla="*/ 72 w 118"/>
                <a:gd name="T13" fmla="*/ 23 h 143"/>
                <a:gd name="T14" fmla="*/ 108 w 118"/>
                <a:gd name="T15" fmla="*/ 84 h 143"/>
                <a:gd name="T16" fmla="*/ 95 w 118"/>
                <a:gd name="T17" fmla="*/ 13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3">
                  <a:moveTo>
                    <a:pt x="95" y="134"/>
                  </a:moveTo>
                  <a:cubicBezTo>
                    <a:pt x="95" y="134"/>
                    <a:pt x="95" y="134"/>
                    <a:pt x="95" y="134"/>
                  </a:cubicBezTo>
                  <a:cubicBezTo>
                    <a:pt x="78" y="143"/>
                    <a:pt x="56" y="138"/>
                    <a:pt x="46" y="121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0" y="42"/>
                    <a:pt x="7" y="20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40" y="0"/>
                    <a:pt x="62" y="5"/>
                    <a:pt x="72" y="23"/>
                  </a:cubicBezTo>
                  <a:cubicBezTo>
                    <a:pt x="108" y="84"/>
                    <a:pt x="108" y="84"/>
                    <a:pt x="108" y="84"/>
                  </a:cubicBezTo>
                  <a:cubicBezTo>
                    <a:pt x="118" y="101"/>
                    <a:pt x="112" y="124"/>
                    <a:pt x="95" y="13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49"/>
            <p:cNvSpPr>
              <a:spLocks/>
            </p:cNvSpPr>
            <p:nvPr/>
          </p:nvSpPr>
          <p:spPr bwMode="auto">
            <a:xfrm>
              <a:off x="5630371" y="3000953"/>
              <a:ext cx="2296295" cy="816885"/>
            </a:xfrm>
            <a:custGeom>
              <a:avLst/>
              <a:gdLst>
                <a:gd name="T0" fmla="*/ 704 w 710"/>
                <a:gd name="T1" fmla="*/ 57 h 253"/>
                <a:gd name="T2" fmla="*/ 682 w 710"/>
                <a:gd name="T3" fmla="*/ 74 h 253"/>
                <a:gd name="T4" fmla="*/ 50 w 710"/>
                <a:gd name="T5" fmla="*/ 249 h 253"/>
                <a:gd name="T6" fmla="*/ 6 w 710"/>
                <a:gd name="T7" fmla="*/ 224 h 253"/>
                <a:gd name="T8" fmla="*/ 30 w 710"/>
                <a:gd name="T9" fmla="*/ 180 h 253"/>
                <a:gd name="T10" fmla="*/ 663 w 710"/>
                <a:gd name="T11" fmla="*/ 5 h 253"/>
                <a:gd name="T12" fmla="*/ 707 w 710"/>
                <a:gd name="T13" fmla="*/ 30 h 253"/>
                <a:gd name="T14" fmla="*/ 704 w 710"/>
                <a:gd name="T15" fmla="*/ 57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0" h="253">
                  <a:moveTo>
                    <a:pt x="704" y="57"/>
                  </a:moveTo>
                  <a:cubicBezTo>
                    <a:pt x="700" y="65"/>
                    <a:pt x="692" y="71"/>
                    <a:pt x="682" y="74"/>
                  </a:cubicBezTo>
                  <a:cubicBezTo>
                    <a:pt x="50" y="249"/>
                    <a:pt x="50" y="249"/>
                    <a:pt x="50" y="249"/>
                  </a:cubicBezTo>
                  <a:cubicBezTo>
                    <a:pt x="31" y="253"/>
                    <a:pt x="11" y="242"/>
                    <a:pt x="6" y="224"/>
                  </a:cubicBezTo>
                  <a:cubicBezTo>
                    <a:pt x="0" y="205"/>
                    <a:pt x="12" y="184"/>
                    <a:pt x="30" y="180"/>
                  </a:cubicBezTo>
                  <a:cubicBezTo>
                    <a:pt x="663" y="5"/>
                    <a:pt x="663" y="5"/>
                    <a:pt x="663" y="5"/>
                  </a:cubicBezTo>
                  <a:cubicBezTo>
                    <a:pt x="682" y="0"/>
                    <a:pt x="702" y="11"/>
                    <a:pt x="707" y="30"/>
                  </a:cubicBezTo>
                  <a:cubicBezTo>
                    <a:pt x="710" y="40"/>
                    <a:pt x="709" y="49"/>
                    <a:pt x="704" y="57"/>
                  </a:cubicBezTo>
                  <a:close/>
                </a:path>
              </a:pathLst>
            </a:custGeom>
            <a:solidFill>
              <a:srgbClr val="FF6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Oval 50"/>
            <p:cNvSpPr>
              <a:spLocks noChangeArrowheads="1"/>
            </p:cNvSpPr>
            <p:nvPr/>
          </p:nvSpPr>
          <p:spPr bwMode="auto">
            <a:xfrm>
              <a:off x="5788830" y="3410761"/>
              <a:ext cx="463084" cy="458986"/>
            </a:xfrm>
            <a:prstGeom prst="ellipse">
              <a:avLst/>
            </a:prstGeom>
            <a:solidFill>
              <a:srgbClr val="C7C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8000432" y="2067946"/>
              <a:ext cx="1438772" cy="1151017"/>
              <a:chOff x="7600950" y="1435101"/>
              <a:chExt cx="1793875" cy="1435100"/>
            </a:xfrm>
          </p:grpSpPr>
          <p:sp>
            <p:nvSpPr>
              <p:cNvPr id="123" name="Freeform 11"/>
              <p:cNvSpPr>
                <a:spLocks/>
              </p:cNvSpPr>
              <p:nvPr/>
            </p:nvSpPr>
            <p:spPr bwMode="auto">
              <a:xfrm>
                <a:off x="7600950" y="2565401"/>
                <a:ext cx="438150" cy="304800"/>
              </a:xfrm>
              <a:custGeom>
                <a:avLst/>
                <a:gdLst>
                  <a:gd name="T0" fmla="*/ 163 w 228"/>
                  <a:gd name="T1" fmla="*/ 44 h 159"/>
                  <a:gd name="T2" fmla="*/ 157 w 228"/>
                  <a:gd name="T3" fmla="*/ 39 h 159"/>
                  <a:gd name="T4" fmla="*/ 55 w 228"/>
                  <a:gd name="T5" fmla="*/ 11 h 159"/>
                  <a:gd name="T6" fmla="*/ 72 w 228"/>
                  <a:gd name="T7" fmla="*/ 104 h 159"/>
                  <a:gd name="T8" fmla="*/ 191 w 228"/>
                  <a:gd name="T9" fmla="*/ 135 h 159"/>
                  <a:gd name="T10" fmla="*/ 163 w 228"/>
                  <a:gd name="T11" fmla="*/ 44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8" h="159">
                    <a:moveTo>
                      <a:pt x="163" y="44"/>
                    </a:moveTo>
                    <a:cubicBezTo>
                      <a:pt x="160" y="43"/>
                      <a:pt x="159" y="41"/>
                      <a:pt x="157" y="39"/>
                    </a:cubicBezTo>
                    <a:cubicBezTo>
                      <a:pt x="125" y="18"/>
                      <a:pt x="89" y="0"/>
                      <a:pt x="55" y="11"/>
                    </a:cubicBezTo>
                    <a:cubicBezTo>
                      <a:pt x="0" y="30"/>
                      <a:pt x="43" y="83"/>
                      <a:pt x="72" y="104"/>
                    </a:cubicBezTo>
                    <a:cubicBezTo>
                      <a:pt x="101" y="124"/>
                      <a:pt x="154" y="159"/>
                      <a:pt x="191" y="135"/>
                    </a:cubicBezTo>
                    <a:cubicBezTo>
                      <a:pt x="228" y="110"/>
                      <a:pt x="190" y="59"/>
                      <a:pt x="163" y="44"/>
                    </a:cubicBezTo>
                    <a:close/>
                  </a:path>
                </a:pathLst>
              </a:custGeom>
              <a:solidFill>
                <a:srgbClr val="8F96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2" name="组合 1"/>
              <p:cNvGrpSpPr/>
              <p:nvPr/>
            </p:nvGrpSpPr>
            <p:grpSpPr>
              <a:xfrm>
                <a:off x="8156575" y="1477963"/>
                <a:ext cx="1238250" cy="1390651"/>
                <a:chOff x="8156575" y="1477963"/>
                <a:chExt cx="1238250" cy="1390651"/>
              </a:xfrm>
            </p:grpSpPr>
            <p:sp>
              <p:nvSpPr>
                <p:cNvPr id="124" name="Freeform 12"/>
                <p:cNvSpPr>
                  <a:spLocks/>
                </p:cNvSpPr>
                <p:nvPr/>
              </p:nvSpPr>
              <p:spPr bwMode="auto">
                <a:xfrm>
                  <a:off x="8412163" y="1990726"/>
                  <a:ext cx="982662" cy="877888"/>
                </a:xfrm>
                <a:custGeom>
                  <a:avLst/>
                  <a:gdLst>
                    <a:gd name="T0" fmla="*/ 90 w 512"/>
                    <a:gd name="T1" fmla="*/ 172 h 457"/>
                    <a:gd name="T2" fmla="*/ 38 w 512"/>
                    <a:gd name="T3" fmla="*/ 295 h 457"/>
                    <a:gd name="T4" fmla="*/ 478 w 512"/>
                    <a:gd name="T5" fmla="*/ 371 h 457"/>
                    <a:gd name="T6" fmla="*/ 361 w 512"/>
                    <a:gd name="T7" fmla="*/ 246 h 457"/>
                    <a:gd name="T8" fmla="*/ 512 w 512"/>
                    <a:gd name="T9" fmla="*/ 225 h 457"/>
                    <a:gd name="T10" fmla="*/ 216 w 512"/>
                    <a:gd name="T11" fmla="*/ 0 h 457"/>
                    <a:gd name="T12" fmla="*/ 90 w 512"/>
                    <a:gd name="T13" fmla="*/ 172 h 4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12" h="457">
                      <a:moveTo>
                        <a:pt x="90" y="172"/>
                      </a:moveTo>
                      <a:cubicBezTo>
                        <a:pt x="90" y="172"/>
                        <a:pt x="0" y="267"/>
                        <a:pt x="38" y="295"/>
                      </a:cubicBezTo>
                      <a:cubicBezTo>
                        <a:pt x="75" y="322"/>
                        <a:pt x="393" y="457"/>
                        <a:pt x="478" y="371"/>
                      </a:cubicBezTo>
                      <a:cubicBezTo>
                        <a:pt x="361" y="246"/>
                        <a:pt x="361" y="246"/>
                        <a:pt x="361" y="246"/>
                      </a:cubicBezTo>
                      <a:cubicBezTo>
                        <a:pt x="512" y="225"/>
                        <a:pt x="512" y="225"/>
                        <a:pt x="512" y="225"/>
                      </a:cubicBezTo>
                      <a:cubicBezTo>
                        <a:pt x="216" y="0"/>
                        <a:pt x="216" y="0"/>
                        <a:pt x="216" y="0"/>
                      </a:cubicBezTo>
                      <a:lnTo>
                        <a:pt x="90" y="172"/>
                      </a:lnTo>
                      <a:close/>
                    </a:path>
                  </a:pathLst>
                </a:custGeom>
                <a:solidFill>
                  <a:srgbClr val="E060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5" name="Freeform 13"/>
                <p:cNvSpPr>
                  <a:spLocks/>
                </p:cNvSpPr>
                <p:nvPr/>
              </p:nvSpPr>
              <p:spPr bwMode="auto">
                <a:xfrm>
                  <a:off x="8412163" y="1990726"/>
                  <a:ext cx="982662" cy="877888"/>
                </a:xfrm>
                <a:custGeom>
                  <a:avLst/>
                  <a:gdLst>
                    <a:gd name="T0" fmla="*/ 90 w 512"/>
                    <a:gd name="T1" fmla="*/ 172 h 457"/>
                    <a:gd name="T2" fmla="*/ 38 w 512"/>
                    <a:gd name="T3" fmla="*/ 295 h 457"/>
                    <a:gd name="T4" fmla="*/ 478 w 512"/>
                    <a:gd name="T5" fmla="*/ 371 h 457"/>
                    <a:gd name="T6" fmla="*/ 361 w 512"/>
                    <a:gd name="T7" fmla="*/ 246 h 457"/>
                    <a:gd name="T8" fmla="*/ 512 w 512"/>
                    <a:gd name="T9" fmla="*/ 225 h 457"/>
                    <a:gd name="T10" fmla="*/ 216 w 512"/>
                    <a:gd name="T11" fmla="*/ 0 h 457"/>
                    <a:gd name="T12" fmla="*/ 90 w 512"/>
                    <a:gd name="T13" fmla="*/ 172 h 4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12" h="457">
                      <a:moveTo>
                        <a:pt x="90" y="172"/>
                      </a:moveTo>
                      <a:cubicBezTo>
                        <a:pt x="90" y="172"/>
                        <a:pt x="0" y="267"/>
                        <a:pt x="38" y="295"/>
                      </a:cubicBezTo>
                      <a:cubicBezTo>
                        <a:pt x="75" y="322"/>
                        <a:pt x="393" y="457"/>
                        <a:pt x="478" y="371"/>
                      </a:cubicBezTo>
                      <a:cubicBezTo>
                        <a:pt x="361" y="246"/>
                        <a:pt x="361" y="246"/>
                        <a:pt x="361" y="246"/>
                      </a:cubicBezTo>
                      <a:cubicBezTo>
                        <a:pt x="512" y="225"/>
                        <a:pt x="512" y="225"/>
                        <a:pt x="512" y="225"/>
                      </a:cubicBezTo>
                      <a:cubicBezTo>
                        <a:pt x="216" y="0"/>
                        <a:pt x="216" y="0"/>
                        <a:pt x="216" y="0"/>
                      </a:cubicBezTo>
                      <a:lnTo>
                        <a:pt x="90" y="172"/>
                      </a:lnTo>
                      <a:close/>
                    </a:path>
                  </a:pathLst>
                </a:custGeom>
                <a:solidFill>
                  <a:srgbClr val="E060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6" name="Freeform 14"/>
                <p:cNvSpPr>
                  <a:spLocks/>
                </p:cNvSpPr>
                <p:nvPr/>
              </p:nvSpPr>
              <p:spPr bwMode="auto">
                <a:xfrm>
                  <a:off x="8412163" y="1990726"/>
                  <a:ext cx="917575" cy="877888"/>
                </a:xfrm>
                <a:custGeom>
                  <a:avLst/>
                  <a:gdLst>
                    <a:gd name="T0" fmla="*/ 373 w 478"/>
                    <a:gd name="T1" fmla="*/ 379 h 457"/>
                    <a:gd name="T2" fmla="*/ 260 w 478"/>
                    <a:gd name="T3" fmla="*/ 363 h 457"/>
                    <a:gd name="T4" fmla="*/ 198 w 478"/>
                    <a:gd name="T5" fmla="*/ 345 h 457"/>
                    <a:gd name="T6" fmla="*/ 150 w 478"/>
                    <a:gd name="T7" fmla="*/ 323 h 457"/>
                    <a:gd name="T8" fmla="*/ 118 w 478"/>
                    <a:gd name="T9" fmla="*/ 302 h 457"/>
                    <a:gd name="T10" fmla="*/ 112 w 478"/>
                    <a:gd name="T11" fmla="*/ 285 h 457"/>
                    <a:gd name="T12" fmla="*/ 129 w 478"/>
                    <a:gd name="T13" fmla="*/ 287 h 457"/>
                    <a:gd name="T14" fmla="*/ 174 w 478"/>
                    <a:gd name="T15" fmla="*/ 298 h 457"/>
                    <a:gd name="T16" fmla="*/ 206 w 478"/>
                    <a:gd name="T17" fmla="*/ 296 h 457"/>
                    <a:gd name="T18" fmla="*/ 231 w 478"/>
                    <a:gd name="T19" fmla="*/ 291 h 457"/>
                    <a:gd name="T20" fmla="*/ 252 w 478"/>
                    <a:gd name="T21" fmla="*/ 275 h 457"/>
                    <a:gd name="T22" fmla="*/ 362 w 478"/>
                    <a:gd name="T23" fmla="*/ 111 h 457"/>
                    <a:gd name="T24" fmla="*/ 216 w 478"/>
                    <a:gd name="T25" fmla="*/ 0 h 457"/>
                    <a:gd name="T26" fmla="*/ 90 w 478"/>
                    <a:gd name="T27" fmla="*/ 172 h 457"/>
                    <a:gd name="T28" fmla="*/ 38 w 478"/>
                    <a:gd name="T29" fmla="*/ 295 h 457"/>
                    <a:gd name="T30" fmla="*/ 478 w 478"/>
                    <a:gd name="T31" fmla="*/ 371 h 457"/>
                    <a:gd name="T32" fmla="*/ 373 w 478"/>
                    <a:gd name="T33" fmla="*/ 379 h 4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78" h="457">
                      <a:moveTo>
                        <a:pt x="373" y="379"/>
                      </a:moveTo>
                      <a:cubicBezTo>
                        <a:pt x="334" y="377"/>
                        <a:pt x="297" y="371"/>
                        <a:pt x="260" y="363"/>
                      </a:cubicBezTo>
                      <a:cubicBezTo>
                        <a:pt x="241" y="358"/>
                        <a:pt x="220" y="351"/>
                        <a:pt x="198" y="345"/>
                      </a:cubicBezTo>
                      <a:cubicBezTo>
                        <a:pt x="182" y="340"/>
                        <a:pt x="166" y="331"/>
                        <a:pt x="150" y="323"/>
                      </a:cubicBezTo>
                      <a:cubicBezTo>
                        <a:pt x="140" y="317"/>
                        <a:pt x="127" y="310"/>
                        <a:pt x="118" y="302"/>
                      </a:cubicBezTo>
                      <a:cubicBezTo>
                        <a:pt x="115" y="299"/>
                        <a:pt x="109" y="289"/>
                        <a:pt x="112" y="285"/>
                      </a:cubicBezTo>
                      <a:cubicBezTo>
                        <a:pt x="116" y="281"/>
                        <a:pt x="125" y="286"/>
                        <a:pt x="129" y="287"/>
                      </a:cubicBezTo>
                      <a:cubicBezTo>
                        <a:pt x="144" y="292"/>
                        <a:pt x="158" y="297"/>
                        <a:pt x="174" y="298"/>
                      </a:cubicBezTo>
                      <a:cubicBezTo>
                        <a:pt x="185" y="299"/>
                        <a:pt x="195" y="298"/>
                        <a:pt x="206" y="296"/>
                      </a:cubicBezTo>
                      <a:cubicBezTo>
                        <a:pt x="214" y="295"/>
                        <a:pt x="224" y="296"/>
                        <a:pt x="231" y="291"/>
                      </a:cubicBezTo>
                      <a:cubicBezTo>
                        <a:pt x="238" y="286"/>
                        <a:pt x="245" y="281"/>
                        <a:pt x="252" y="275"/>
                      </a:cubicBezTo>
                      <a:cubicBezTo>
                        <a:pt x="302" y="233"/>
                        <a:pt x="333" y="169"/>
                        <a:pt x="362" y="111"/>
                      </a:cubicBezTo>
                      <a:cubicBezTo>
                        <a:pt x="216" y="0"/>
                        <a:pt x="216" y="0"/>
                        <a:pt x="216" y="0"/>
                      </a:cubicBezTo>
                      <a:cubicBezTo>
                        <a:pt x="90" y="172"/>
                        <a:pt x="90" y="172"/>
                        <a:pt x="90" y="172"/>
                      </a:cubicBezTo>
                      <a:cubicBezTo>
                        <a:pt x="90" y="172"/>
                        <a:pt x="0" y="267"/>
                        <a:pt x="38" y="295"/>
                      </a:cubicBezTo>
                      <a:cubicBezTo>
                        <a:pt x="75" y="322"/>
                        <a:pt x="393" y="457"/>
                        <a:pt x="478" y="371"/>
                      </a:cubicBezTo>
                      <a:cubicBezTo>
                        <a:pt x="478" y="371"/>
                        <a:pt x="405" y="380"/>
                        <a:pt x="373" y="379"/>
                      </a:cubicBezTo>
                      <a:close/>
                    </a:path>
                  </a:pathLst>
                </a:custGeom>
                <a:solidFill>
                  <a:srgbClr val="C6504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7" name="Freeform 15"/>
                <p:cNvSpPr>
                  <a:spLocks/>
                </p:cNvSpPr>
                <p:nvPr/>
              </p:nvSpPr>
              <p:spPr bwMode="auto">
                <a:xfrm>
                  <a:off x="8156575" y="1477963"/>
                  <a:ext cx="993775" cy="1139825"/>
                </a:xfrm>
                <a:custGeom>
                  <a:avLst/>
                  <a:gdLst>
                    <a:gd name="T0" fmla="*/ 235 w 518"/>
                    <a:gd name="T1" fmla="*/ 0 h 593"/>
                    <a:gd name="T2" fmla="*/ 345 w 518"/>
                    <a:gd name="T3" fmla="*/ 130 h 593"/>
                    <a:gd name="T4" fmla="*/ 510 w 518"/>
                    <a:gd name="T5" fmla="*/ 280 h 593"/>
                    <a:gd name="T6" fmla="*/ 275 w 518"/>
                    <a:gd name="T7" fmla="*/ 547 h 593"/>
                    <a:gd name="T8" fmla="*/ 21 w 518"/>
                    <a:gd name="T9" fmla="*/ 328 h 593"/>
                    <a:gd name="T10" fmla="*/ 235 w 518"/>
                    <a:gd name="T11" fmla="*/ 0 h 5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18" h="593">
                      <a:moveTo>
                        <a:pt x="235" y="0"/>
                      </a:moveTo>
                      <a:cubicBezTo>
                        <a:pt x="235" y="0"/>
                        <a:pt x="303" y="42"/>
                        <a:pt x="345" y="130"/>
                      </a:cubicBezTo>
                      <a:cubicBezTo>
                        <a:pt x="388" y="219"/>
                        <a:pt x="518" y="227"/>
                        <a:pt x="510" y="280"/>
                      </a:cubicBezTo>
                      <a:cubicBezTo>
                        <a:pt x="502" y="334"/>
                        <a:pt x="361" y="593"/>
                        <a:pt x="275" y="547"/>
                      </a:cubicBezTo>
                      <a:cubicBezTo>
                        <a:pt x="190" y="501"/>
                        <a:pt x="0" y="357"/>
                        <a:pt x="21" y="328"/>
                      </a:cubicBezTo>
                      <a:cubicBezTo>
                        <a:pt x="43" y="298"/>
                        <a:pt x="235" y="0"/>
                        <a:pt x="235" y="0"/>
                      </a:cubicBezTo>
                      <a:close/>
                    </a:path>
                  </a:pathLst>
                </a:custGeom>
                <a:solidFill>
                  <a:srgbClr val="E060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8" name="Freeform 16"/>
                <p:cNvSpPr>
                  <a:spLocks/>
                </p:cNvSpPr>
                <p:nvPr/>
              </p:nvSpPr>
              <p:spPr bwMode="auto">
                <a:xfrm>
                  <a:off x="8156575" y="1477963"/>
                  <a:ext cx="741362" cy="1084263"/>
                </a:xfrm>
                <a:custGeom>
                  <a:avLst/>
                  <a:gdLst>
                    <a:gd name="T0" fmla="*/ 225 w 386"/>
                    <a:gd name="T1" fmla="*/ 473 h 564"/>
                    <a:gd name="T2" fmla="*/ 110 w 386"/>
                    <a:gd name="T3" fmla="*/ 333 h 564"/>
                    <a:gd name="T4" fmla="*/ 170 w 386"/>
                    <a:gd name="T5" fmla="*/ 198 h 564"/>
                    <a:gd name="T6" fmla="*/ 276 w 386"/>
                    <a:gd name="T7" fmla="*/ 33 h 564"/>
                    <a:gd name="T8" fmla="*/ 235 w 386"/>
                    <a:gd name="T9" fmla="*/ 0 h 564"/>
                    <a:gd name="T10" fmla="*/ 21 w 386"/>
                    <a:gd name="T11" fmla="*/ 328 h 564"/>
                    <a:gd name="T12" fmla="*/ 275 w 386"/>
                    <a:gd name="T13" fmla="*/ 547 h 564"/>
                    <a:gd name="T14" fmla="*/ 386 w 386"/>
                    <a:gd name="T15" fmla="*/ 496 h 564"/>
                    <a:gd name="T16" fmla="*/ 225 w 386"/>
                    <a:gd name="T17" fmla="*/ 473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6" h="564">
                      <a:moveTo>
                        <a:pt x="225" y="473"/>
                      </a:moveTo>
                      <a:cubicBezTo>
                        <a:pt x="167" y="447"/>
                        <a:pt x="111" y="401"/>
                        <a:pt x="110" y="333"/>
                      </a:cubicBezTo>
                      <a:cubicBezTo>
                        <a:pt x="109" y="289"/>
                        <a:pt x="148" y="233"/>
                        <a:pt x="170" y="198"/>
                      </a:cubicBezTo>
                      <a:cubicBezTo>
                        <a:pt x="204" y="142"/>
                        <a:pt x="241" y="88"/>
                        <a:pt x="276" y="33"/>
                      </a:cubicBezTo>
                      <a:cubicBezTo>
                        <a:pt x="253" y="11"/>
                        <a:pt x="235" y="0"/>
                        <a:pt x="235" y="0"/>
                      </a:cubicBezTo>
                      <a:cubicBezTo>
                        <a:pt x="235" y="0"/>
                        <a:pt x="43" y="298"/>
                        <a:pt x="21" y="328"/>
                      </a:cubicBezTo>
                      <a:cubicBezTo>
                        <a:pt x="0" y="357"/>
                        <a:pt x="190" y="501"/>
                        <a:pt x="275" y="547"/>
                      </a:cubicBezTo>
                      <a:cubicBezTo>
                        <a:pt x="308" y="564"/>
                        <a:pt x="348" y="538"/>
                        <a:pt x="386" y="496"/>
                      </a:cubicBezTo>
                      <a:cubicBezTo>
                        <a:pt x="334" y="513"/>
                        <a:pt x="281" y="499"/>
                        <a:pt x="225" y="473"/>
                      </a:cubicBezTo>
                      <a:close/>
                    </a:path>
                  </a:pathLst>
                </a:custGeom>
                <a:solidFill>
                  <a:srgbClr val="C6504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29" name="Freeform 17"/>
              <p:cNvSpPr>
                <a:spLocks/>
              </p:cNvSpPr>
              <p:nvPr/>
            </p:nvSpPr>
            <p:spPr bwMode="auto">
              <a:xfrm>
                <a:off x="7783513" y="1435101"/>
                <a:ext cx="862012" cy="1292225"/>
              </a:xfrm>
              <a:custGeom>
                <a:avLst/>
                <a:gdLst>
                  <a:gd name="T0" fmla="*/ 39 w 449"/>
                  <a:gd name="T1" fmla="*/ 654 h 672"/>
                  <a:gd name="T2" fmla="*/ 9 w 449"/>
                  <a:gd name="T3" fmla="*/ 666 h 672"/>
                  <a:gd name="T4" fmla="*/ 9 w 449"/>
                  <a:gd name="T5" fmla="*/ 666 h 672"/>
                  <a:gd name="T6" fmla="*/ 8 w 449"/>
                  <a:gd name="T7" fmla="*/ 634 h 672"/>
                  <a:gd name="T8" fmla="*/ 410 w 449"/>
                  <a:gd name="T9" fmla="*/ 17 h 672"/>
                  <a:gd name="T10" fmla="*/ 440 w 449"/>
                  <a:gd name="T11" fmla="*/ 5 h 672"/>
                  <a:gd name="T12" fmla="*/ 440 w 449"/>
                  <a:gd name="T13" fmla="*/ 5 h 672"/>
                  <a:gd name="T14" fmla="*/ 441 w 449"/>
                  <a:gd name="T15" fmla="*/ 37 h 672"/>
                  <a:gd name="T16" fmla="*/ 39 w 449"/>
                  <a:gd name="T17" fmla="*/ 654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9" h="672">
                    <a:moveTo>
                      <a:pt x="39" y="654"/>
                    </a:moveTo>
                    <a:cubicBezTo>
                      <a:pt x="31" y="667"/>
                      <a:pt x="18" y="672"/>
                      <a:pt x="9" y="666"/>
                    </a:cubicBezTo>
                    <a:cubicBezTo>
                      <a:pt x="9" y="666"/>
                      <a:pt x="9" y="666"/>
                      <a:pt x="9" y="666"/>
                    </a:cubicBezTo>
                    <a:cubicBezTo>
                      <a:pt x="1" y="661"/>
                      <a:pt x="0" y="646"/>
                      <a:pt x="8" y="634"/>
                    </a:cubicBezTo>
                    <a:cubicBezTo>
                      <a:pt x="410" y="17"/>
                      <a:pt x="410" y="17"/>
                      <a:pt x="410" y="17"/>
                    </a:cubicBezTo>
                    <a:cubicBezTo>
                      <a:pt x="418" y="5"/>
                      <a:pt x="431" y="0"/>
                      <a:pt x="440" y="5"/>
                    </a:cubicBezTo>
                    <a:cubicBezTo>
                      <a:pt x="440" y="5"/>
                      <a:pt x="440" y="5"/>
                      <a:pt x="440" y="5"/>
                    </a:cubicBezTo>
                    <a:cubicBezTo>
                      <a:pt x="448" y="11"/>
                      <a:pt x="449" y="25"/>
                      <a:pt x="441" y="37"/>
                    </a:cubicBezTo>
                    <a:lnTo>
                      <a:pt x="39" y="654"/>
                    </a:lnTo>
                    <a:close/>
                  </a:path>
                </a:pathLst>
              </a:custGeom>
              <a:solidFill>
                <a:srgbClr val="4433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01" name="组合 200"/>
            <p:cNvGrpSpPr/>
            <p:nvPr/>
          </p:nvGrpSpPr>
          <p:grpSpPr>
            <a:xfrm>
              <a:off x="3708986" y="3807548"/>
              <a:ext cx="949325" cy="1114425"/>
              <a:chOff x="3392488" y="3359151"/>
              <a:chExt cx="949325" cy="1114425"/>
            </a:xfrm>
          </p:grpSpPr>
          <p:sp>
            <p:nvSpPr>
              <p:cNvPr id="130" name="Freeform 18"/>
              <p:cNvSpPr>
                <a:spLocks/>
              </p:cNvSpPr>
              <p:nvPr/>
            </p:nvSpPr>
            <p:spPr bwMode="auto">
              <a:xfrm>
                <a:off x="4157663" y="4186238"/>
                <a:ext cx="184150" cy="287338"/>
              </a:xfrm>
              <a:custGeom>
                <a:avLst/>
                <a:gdLst>
                  <a:gd name="T0" fmla="*/ 23 w 96"/>
                  <a:gd name="T1" fmla="*/ 46 h 149"/>
                  <a:gd name="T2" fmla="*/ 20 w 96"/>
                  <a:gd name="T3" fmla="*/ 49 h 149"/>
                  <a:gd name="T4" fmla="*/ 10 w 96"/>
                  <a:gd name="T5" fmla="*/ 116 h 149"/>
                  <a:gd name="T6" fmla="*/ 66 w 96"/>
                  <a:gd name="T7" fmla="*/ 99 h 149"/>
                  <a:gd name="T8" fmla="*/ 78 w 96"/>
                  <a:gd name="T9" fmla="*/ 22 h 149"/>
                  <a:gd name="T10" fmla="*/ 23 w 96"/>
                  <a:gd name="T11" fmla="*/ 46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149">
                    <a:moveTo>
                      <a:pt x="23" y="46"/>
                    </a:moveTo>
                    <a:cubicBezTo>
                      <a:pt x="22" y="47"/>
                      <a:pt x="21" y="49"/>
                      <a:pt x="20" y="49"/>
                    </a:cubicBezTo>
                    <a:cubicBezTo>
                      <a:pt x="9" y="71"/>
                      <a:pt x="0" y="95"/>
                      <a:pt x="10" y="116"/>
                    </a:cubicBezTo>
                    <a:cubicBezTo>
                      <a:pt x="25" y="149"/>
                      <a:pt x="56" y="118"/>
                      <a:pt x="66" y="99"/>
                    </a:cubicBezTo>
                    <a:cubicBezTo>
                      <a:pt x="77" y="79"/>
                      <a:pt x="96" y="43"/>
                      <a:pt x="78" y="22"/>
                    </a:cubicBezTo>
                    <a:cubicBezTo>
                      <a:pt x="60" y="0"/>
                      <a:pt x="31" y="28"/>
                      <a:pt x="23" y="46"/>
                    </a:cubicBezTo>
                    <a:close/>
                  </a:path>
                </a:pathLst>
              </a:custGeom>
              <a:solidFill>
                <a:srgbClr val="8F96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" name="Freeform 19"/>
              <p:cNvSpPr>
                <a:spLocks/>
              </p:cNvSpPr>
              <p:nvPr/>
            </p:nvSpPr>
            <p:spPr bwMode="auto">
              <a:xfrm>
                <a:off x="3727450" y="3359151"/>
                <a:ext cx="530225" cy="612775"/>
              </a:xfrm>
              <a:custGeom>
                <a:avLst/>
                <a:gdLst>
                  <a:gd name="T0" fmla="*/ 116 w 276"/>
                  <a:gd name="T1" fmla="*/ 269 h 319"/>
                  <a:gd name="T2" fmla="*/ 197 w 276"/>
                  <a:gd name="T3" fmla="*/ 293 h 319"/>
                  <a:gd name="T4" fmla="*/ 216 w 276"/>
                  <a:gd name="T5" fmla="*/ 11 h 319"/>
                  <a:gd name="T6" fmla="*/ 145 w 276"/>
                  <a:gd name="T7" fmla="*/ 93 h 319"/>
                  <a:gd name="T8" fmla="*/ 122 w 276"/>
                  <a:gd name="T9" fmla="*/ 0 h 319"/>
                  <a:gd name="T10" fmla="*/ 0 w 276"/>
                  <a:gd name="T11" fmla="*/ 201 h 319"/>
                  <a:gd name="T12" fmla="*/ 116 w 276"/>
                  <a:gd name="T13" fmla="*/ 269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6" h="319">
                    <a:moveTo>
                      <a:pt x="116" y="269"/>
                    </a:moveTo>
                    <a:cubicBezTo>
                      <a:pt x="116" y="269"/>
                      <a:pt x="182" y="319"/>
                      <a:pt x="197" y="293"/>
                    </a:cubicBezTo>
                    <a:cubicBezTo>
                      <a:pt x="211" y="268"/>
                      <a:pt x="276" y="59"/>
                      <a:pt x="216" y="11"/>
                    </a:cubicBezTo>
                    <a:cubicBezTo>
                      <a:pt x="145" y="93"/>
                      <a:pt x="145" y="93"/>
                      <a:pt x="145" y="93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0" y="201"/>
                      <a:pt x="0" y="201"/>
                      <a:pt x="0" y="201"/>
                    </a:cubicBezTo>
                    <a:lnTo>
                      <a:pt x="116" y="269"/>
                    </a:lnTo>
                    <a:close/>
                  </a:path>
                </a:pathLst>
              </a:custGeom>
              <a:solidFill>
                <a:srgbClr val="E060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" name="Freeform 20"/>
              <p:cNvSpPr>
                <a:spLocks/>
              </p:cNvSpPr>
              <p:nvPr/>
            </p:nvSpPr>
            <p:spPr bwMode="auto">
              <a:xfrm>
                <a:off x="3727450" y="3359151"/>
                <a:ext cx="530225" cy="612775"/>
              </a:xfrm>
              <a:custGeom>
                <a:avLst/>
                <a:gdLst>
                  <a:gd name="T0" fmla="*/ 116 w 276"/>
                  <a:gd name="T1" fmla="*/ 269 h 319"/>
                  <a:gd name="T2" fmla="*/ 197 w 276"/>
                  <a:gd name="T3" fmla="*/ 293 h 319"/>
                  <a:gd name="T4" fmla="*/ 216 w 276"/>
                  <a:gd name="T5" fmla="*/ 11 h 319"/>
                  <a:gd name="T6" fmla="*/ 145 w 276"/>
                  <a:gd name="T7" fmla="*/ 93 h 319"/>
                  <a:gd name="T8" fmla="*/ 122 w 276"/>
                  <a:gd name="T9" fmla="*/ 0 h 319"/>
                  <a:gd name="T10" fmla="*/ 0 w 276"/>
                  <a:gd name="T11" fmla="*/ 201 h 319"/>
                  <a:gd name="T12" fmla="*/ 116 w 276"/>
                  <a:gd name="T13" fmla="*/ 269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6" h="319">
                    <a:moveTo>
                      <a:pt x="116" y="269"/>
                    </a:moveTo>
                    <a:cubicBezTo>
                      <a:pt x="116" y="269"/>
                      <a:pt x="182" y="319"/>
                      <a:pt x="197" y="293"/>
                    </a:cubicBezTo>
                    <a:cubicBezTo>
                      <a:pt x="211" y="268"/>
                      <a:pt x="276" y="59"/>
                      <a:pt x="216" y="11"/>
                    </a:cubicBezTo>
                    <a:cubicBezTo>
                      <a:pt x="145" y="93"/>
                      <a:pt x="145" y="93"/>
                      <a:pt x="145" y="93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0" y="201"/>
                      <a:pt x="0" y="201"/>
                      <a:pt x="0" y="201"/>
                    </a:cubicBezTo>
                    <a:lnTo>
                      <a:pt x="116" y="269"/>
                    </a:lnTo>
                    <a:close/>
                  </a:path>
                </a:pathLst>
              </a:custGeom>
              <a:solidFill>
                <a:srgbClr val="E060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" name="Freeform 21"/>
              <p:cNvSpPr>
                <a:spLocks/>
              </p:cNvSpPr>
              <p:nvPr/>
            </p:nvSpPr>
            <p:spPr bwMode="auto">
              <a:xfrm>
                <a:off x="3727450" y="3379788"/>
                <a:ext cx="530225" cy="592138"/>
              </a:xfrm>
              <a:custGeom>
                <a:avLst/>
                <a:gdLst>
                  <a:gd name="T0" fmla="*/ 227 w 276"/>
                  <a:gd name="T1" fmla="*/ 66 h 308"/>
                  <a:gd name="T2" fmla="*/ 225 w 276"/>
                  <a:gd name="T3" fmla="*/ 138 h 308"/>
                  <a:gd name="T4" fmla="*/ 218 w 276"/>
                  <a:gd name="T5" fmla="*/ 178 h 308"/>
                  <a:gd name="T6" fmla="*/ 207 w 276"/>
                  <a:gd name="T7" fmla="*/ 210 h 308"/>
                  <a:gd name="T8" fmla="*/ 196 w 276"/>
                  <a:gd name="T9" fmla="*/ 231 h 308"/>
                  <a:gd name="T10" fmla="*/ 186 w 276"/>
                  <a:gd name="T11" fmla="*/ 236 h 308"/>
                  <a:gd name="T12" fmla="*/ 186 w 276"/>
                  <a:gd name="T13" fmla="*/ 225 h 308"/>
                  <a:gd name="T14" fmla="*/ 190 w 276"/>
                  <a:gd name="T15" fmla="*/ 197 h 308"/>
                  <a:gd name="T16" fmla="*/ 187 w 276"/>
                  <a:gd name="T17" fmla="*/ 176 h 308"/>
                  <a:gd name="T18" fmla="*/ 182 w 276"/>
                  <a:gd name="T19" fmla="*/ 161 h 308"/>
                  <a:gd name="T20" fmla="*/ 170 w 276"/>
                  <a:gd name="T21" fmla="*/ 149 h 308"/>
                  <a:gd name="T22" fmla="*/ 60 w 276"/>
                  <a:gd name="T23" fmla="*/ 90 h 308"/>
                  <a:gd name="T24" fmla="*/ 0 w 276"/>
                  <a:gd name="T25" fmla="*/ 190 h 308"/>
                  <a:gd name="T26" fmla="*/ 116 w 276"/>
                  <a:gd name="T27" fmla="*/ 258 h 308"/>
                  <a:gd name="T28" fmla="*/ 197 w 276"/>
                  <a:gd name="T29" fmla="*/ 282 h 308"/>
                  <a:gd name="T30" fmla="*/ 216 w 276"/>
                  <a:gd name="T31" fmla="*/ 0 h 308"/>
                  <a:gd name="T32" fmla="*/ 227 w 276"/>
                  <a:gd name="T33" fmla="*/ 66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6" h="308">
                    <a:moveTo>
                      <a:pt x="227" y="66"/>
                    </a:moveTo>
                    <a:cubicBezTo>
                      <a:pt x="229" y="90"/>
                      <a:pt x="228" y="114"/>
                      <a:pt x="225" y="138"/>
                    </a:cubicBezTo>
                    <a:cubicBezTo>
                      <a:pt x="223" y="151"/>
                      <a:pt x="220" y="164"/>
                      <a:pt x="218" y="178"/>
                    </a:cubicBezTo>
                    <a:cubicBezTo>
                      <a:pt x="216" y="189"/>
                      <a:pt x="211" y="200"/>
                      <a:pt x="207" y="210"/>
                    </a:cubicBezTo>
                    <a:cubicBezTo>
                      <a:pt x="204" y="217"/>
                      <a:pt x="201" y="225"/>
                      <a:pt x="196" y="231"/>
                    </a:cubicBezTo>
                    <a:cubicBezTo>
                      <a:pt x="194" y="233"/>
                      <a:pt x="189" y="238"/>
                      <a:pt x="186" y="236"/>
                    </a:cubicBezTo>
                    <a:cubicBezTo>
                      <a:pt x="183" y="234"/>
                      <a:pt x="185" y="228"/>
                      <a:pt x="186" y="225"/>
                    </a:cubicBezTo>
                    <a:cubicBezTo>
                      <a:pt x="188" y="216"/>
                      <a:pt x="190" y="206"/>
                      <a:pt x="190" y="197"/>
                    </a:cubicBezTo>
                    <a:cubicBezTo>
                      <a:pt x="190" y="190"/>
                      <a:pt x="188" y="183"/>
                      <a:pt x="187" y="176"/>
                    </a:cubicBezTo>
                    <a:cubicBezTo>
                      <a:pt x="185" y="171"/>
                      <a:pt x="185" y="165"/>
                      <a:pt x="182" y="161"/>
                    </a:cubicBezTo>
                    <a:cubicBezTo>
                      <a:pt x="178" y="157"/>
                      <a:pt x="174" y="153"/>
                      <a:pt x="170" y="149"/>
                    </a:cubicBezTo>
                    <a:cubicBezTo>
                      <a:pt x="141" y="120"/>
                      <a:pt x="98" y="105"/>
                      <a:pt x="60" y="90"/>
                    </a:cubicBezTo>
                    <a:cubicBezTo>
                      <a:pt x="0" y="190"/>
                      <a:pt x="0" y="190"/>
                      <a:pt x="0" y="190"/>
                    </a:cubicBezTo>
                    <a:cubicBezTo>
                      <a:pt x="116" y="258"/>
                      <a:pt x="116" y="258"/>
                      <a:pt x="116" y="258"/>
                    </a:cubicBezTo>
                    <a:cubicBezTo>
                      <a:pt x="116" y="258"/>
                      <a:pt x="182" y="308"/>
                      <a:pt x="197" y="282"/>
                    </a:cubicBezTo>
                    <a:cubicBezTo>
                      <a:pt x="211" y="257"/>
                      <a:pt x="276" y="48"/>
                      <a:pt x="216" y="0"/>
                    </a:cubicBezTo>
                    <a:cubicBezTo>
                      <a:pt x="216" y="0"/>
                      <a:pt x="226" y="46"/>
                      <a:pt x="227" y="66"/>
                    </a:cubicBezTo>
                    <a:close/>
                  </a:path>
                </a:pathLst>
              </a:custGeom>
              <a:solidFill>
                <a:srgbClr val="C650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" name="Freeform 22"/>
              <p:cNvSpPr>
                <a:spLocks/>
              </p:cNvSpPr>
              <p:nvPr/>
            </p:nvSpPr>
            <p:spPr bwMode="auto">
              <a:xfrm>
                <a:off x="3417888" y="3544888"/>
                <a:ext cx="701675" cy="609600"/>
              </a:xfrm>
              <a:custGeom>
                <a:avLst/>
                <a:gdLst>
                  <a:gd name="T0" fmla="*/ 0 w 365"/>
                  <a:gd name="T1" fmla="*/ 193 h 317"/>
                  <a:gd name="T2" fmla="*/ 75 w 365"/>
                  <a:gd name="T3" fmla="*/ 115 h 317"/>
                  <a:gd name="T4" fmla="*/ 158 w 365"/>
                  <a:gd name="T5" fmla="*/ 2 h 317"/>
                  <a:gd name="T6" fmla="*/ 342 w 365"/>
                  <a:gd name="T7" fmla="*/ 131 h 317"/>
                  <a:gd name="T8" fmla="*/ 221 w 365"/>
                  <a:gd name="T9" fmla="*/ 306 h 317"/>
                  <a:gd name="T10" fmla="*/ 0 w 365"/>
                  <a:gd name="T11" fmla="*/ 193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5" h="317">
                    <a:moveTo>
                      <a:pt x="0" y="193"/>
                    </a:moveTo>
                    <a:cubicBezTo>
                      <a:pt x="0" y="193"/>
                      <a:pt x="22" y="148"/>
                      <a:pt x="75" y="115"/>
                    </a:cubicBezTo>
                    <a:cubicBezTo>
                      <a:pt x="128" y="83"/>
                      <a:pt x="124" y="0"/>
                      <a:pt x="158" y="2"/>
                    </a:cubicBezTo>
                    <a:cubicBezTo>
                      <a:pt x="193" y="3"/>
                      <a:pt x="365" y="75"/>
                      <a:pt x="342" y="131"/>
                    </a:cubicBezTo>
                    <a:cubicBezTo>
                      <a:pt x="318" y="188"/>
                      <a:pt x="241" y="317"/>
                      <a:pt x="221" y="306"/>
                    </a:cubicBezTo>
                    <a:cubicBezTo>
                      <a:pt x="200" y="294"/>
                      <a:pt x="0" y="193"/>
                      <a:pt x="0" y="193"/>
                    </a:cubicBezTo>
                    <a:close/>
                  </a:path>
                </a:pathLst>
              </a:custGeom>
              <a:solidFill>
                <a:srgbClr val="E060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" name="Freeform 23"/>
              <p:cNvSpPr>
                <a:spLocks/>
              </p:cNvSpPr>
              <p:nvPr/>
            </p:nvSpPr>
            <p:spPr bwMode="auto">
              <a:xfrm>
                <a:off x="3417888" y="3670301"/>
                <a:ext cx="671512" cy="484188"/>
              </a:xfrm>
              <a:custGeom>
                <a:avLst/>
                <a:gdLst>
                  <a:gd name="T0" fmla="*/ 299 w 350"/>
                  <a:gd name="T1" fmla="*/ 103 h 252"/>
                  <a:gd name="T2" fmla="*/ 218 w 350"/>
                  <a:gd name="T3" fmla="*/ 185 h 252"/>
                  <a:gd name="T4" fmla="*/ 129 w 350"/>
                  <a:gd name="T5" fmla="*/ 156 h 252"/>
                  <a:gd name="T6" fmla="*/ 19 w 350"/>
                  <a:gd name="T7" fmla="*/ 100 h 252"/>
                  <a:gd name="T8" fmla="*/ 0 w 350"/>
                  <a:gd name="T9" fmla="*/ 128 h 252"/>
                  <a:gd name="T10" fmla="*/ 221 w 350"/>
                  <a:gd name="T11" fmla="*/ 241 h 252"/>
                  <a:gd name="T12" fmla="*/ 342 w 350"/>
                  <a:gd name="T13" fmla="*/ 66 h 252"/>
                  <a:gd name="T14" fmla="*/ 302 w 350"/>
                  <a:gd name="T15" fmla="*/ 0 h 252"/>
                  <a:gd name="T16" fmla="*/ 299 w 350"/>
                  <a:gd name="T17" fmla="*/ 103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0" h="252">
                    <a:moveTo>
                      <a:pt x="299" y="103"/>
                    </a:moveTo>
                    <a:cubicBezTo>
                      <a:pt x="286" y="141"/>
                      <a:pt x="261" y="180"/>
                      <a:pt x="218" y="185"/>
                    </a:cubicBezTo>
                    <a:cubicBezTo>
                      <a:pt x="190" y="188"/>
                      <a:pt x="153" y="167"/>
                      <a:pt x="129" y="156"/>
                    </a:cubicBezTo>
                    <a:cubicBezTo>
                      <a:pt x="92" y="138"/>
                      <a:pt x="56" y="119"/>
                      <a:pt x="19" y="100"/>
                    </a:cubicBezTo>
                    <a:cubicBezTo>
                      <a:pt x="6" y="116"/>
                      <a:pt x="0" y="128"/>
                      <a:pt x="0" y="128"/>
                    </a:cubicBezTo>
                    <a:cubicBezTo>
                      <a:pt x="0" y="128"/>
                      <a:pt x="200" y="229"/>
                      <a:pt x="221" y="241"/>
                    </a:cubicBezTo>
                    <a:cubicBezTo>
                      <a:pt x="241" y="252"/>
                      <a:pt x="318" y="123"/>
                      <a:pt x="342" y="66"/>
                    </a:cubicBezTo>
                    <a:cubicBezTo>
                      <a:pt x="350" y="45"/>
                      <a:pt x="331" y="21"/>
                      <a:pt x="302" y="0"/>
                    </a:cubicBezTo>
                    <a:cubicBezTo>
                      <a:pt x="316" y="32"/>
                      <a:pt x="311" y="66"/>
                      <a:pt x="299" y="103"/>
                    </a:cubicBezTo>
                    <a:close/>
                  </a:path>
                </a:pathLst>
              </a:custGeom>
              <a:solidFill>
                <a:srgbClr val="C650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" name="Freeform 24"/>
              <p:cNvSpPr>
                <a:spLocks/>
              </p:cNvSpPr>
              <p:nvPr/>
            </p:nvSpPr>
            <p:spPr bwMode="auto">
              <a:xfrm>
                <a:off x="3392488" y="3892551"/>
                <a:ext cx="862012" cy="461963"/>
              </a:xfrm>
              <a:custGeom>
                <a:avLst/>
                <a:gdLst>
                  <a:gd name="T0" fmla="*/ 437 w 449"/>
                  <a:gd name="T1" fmla="*/ 215 h 240"/>
                  <a:gd name="T2" fmla="*/ 446 w 449"/>
                  <a:gd name="T3" fmla="*/ 233 h 240"/>
                  <a:gd name="T4" fmla="*/ 446 w 449"/>
                  <a:gd name="T5" fmla="*/ 233 h 240"/>
                  <a:gd name="T6" fmla="*/ 426 w 449"/>
                  <a:gd name="T7" fmla="*/ 236 h 240"/>
                  <a:gd name="T8" fmla="*/ 12 w 449"/>
                  <a:gd name="T9" fmla="*/ 25 h 240"/>
                  <a:gd name="T10" fmla="*/ 2 w 449"/>
                  <a:gd name="T11" fmla="*/ 7 h 240"/>
                  <a:gd name="T12" fmla="*/ 2 w 449"/>
                  <a:gd name="T13" fmla="*/ 7 h 240"/>
                  <a:gd name="T14" fmla="*/ 22 w 449"/>
                  <a:gd name="T15" fmla="*/ 4 h 240"/>
                  <a:gd name="T16" fmla="*/ 437 w 449"/>
                  <a:gd name="T17" fmla="*/ 215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9" h="240">
                    <a:moveTo>
                      <a:pt x="437" y="215"/>
                    </a:moveTo>
                    <a:cubicBezTo>
                      <a:pt x="445" y="220"/>
                      <a:pt x="449" y="228"/>
                      <a:pt x="446" y="233"/>
                    </a:cubicBezTo>
                    <a:cubicBezTo>
                      <a:pt x="446" y="233"/>
                      <a:pt x="446" y="233"/>
                      <a:pt x="446" y="233"/>
                    </a:cubicBezTo>
                    <a:cubicBezTo>
                      <a:pt x="443" y="239"/>
                      <a:pt x="434" y="240"/>
                      <a:pt x="426" y="236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4" y="20"/>
                      <a:pt x="0" y="12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5" y="1"/>
                      <a:pt x="14" y="0"/>
                      <a:pt x="22" y="4"/>
                    </a:cubicBezTo>
                    <a:lnTo>
                      <a:pt x="437" y="215"/>
                    </a:lnTo>
                    <a:close/>
                  </a:path>
                </a:pathLst>
              </a:custGeom>
              <a:solidFill>
                <a:srgbClr val="4433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03" name="Freeform 43"/>
            <p:cNvSpPr>
              <a:spLocks/>
            </p:cNvSpPr>
            <p:nvPr/>
          </p:nvSpPr>
          <p:spPr bwMode="auto">
            <a:xfrm rot="2207253">
              <a:off x="7290544" y="2532720"/>
              <a:ext cx="381123" cy="465815"/>
            </a:xfrm>
            <a:custGeom>
              <a:avLst/>
              <a:gdLst>
                <a:gd name="T0" fmla="*/ 24 w 118"/>
                <a:gd name="T1" fmla="*/ 133 h 144"/>
                <a:gd name="T2" fmla="*/ 24 w 118"/>
                <a:gd name="T3" fmla="*/ 133 h 144"/>
                <a:gd name="T4" fmla="*/ 72 w 118"/>
                <a:gd name="T5" fmla="*/ 120 h 144"/>
                <a:gd name="T6" fmla="*/ 108 w 118"/>
                <a:gd name="T7" fmla="*/ 59 h 144"/>
                <a:gd name="T8" fmla="*/ 95 w 118"/>
                <a:gd name="T9" fmla="*/ 10 h 144"/>
                <a:gd name="T10" fmla="*/ 95 w 118"/>
                <a:gd name="T11" fmla="*/ 10 h 144"/>
                <a:gd name="T12" fmla="*/ 46 w 118"/>
                <a:gd name="T13" fmla="*/ 23 h 144"/>
                <a:gd name="T14" fmla="*/ 11 w 118"/>
                <a:gd name="T15" fmla="*/ 85 h 144"/>
                <a:gd name="T16" fmla="*/ 24 w 118"/>
                <a:gd name="T17" fmla="*/ 13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144">
                  <a:moveTo>
                    <a:pt x="24" y="133"/>
                  </a:moveTo>
                  <a:cubicBezTo>
                    <a:pt x="24" y="133"/>
                    <a:pt x="24" y="133"/>
                    <a:pt x="24" y="133"/>
                  </a:cubicBezTo>
                  <a:cubicBezTo>
                    <a:pt x="40" y="144"/>
                    <a:pt x="62" y="138"/>
                    <a:pt x="72" y="120"/>
                  </a:cubicBezTo>
                  <a:cubicBezTo>
                    <a:pt x="108" y="59"/>
                    <a:pt x="108" y="59"/>
                    <a:pt x="108" y="59"/>
                  </a:cubicBezTo>
                  <a:cubicBezTo>
                    <a:pt x="118" y="42"/>
                    <a:pt x="112" y="20"/>
                    <a:pt x="95" y="10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78" y="0"/>
                    <a:pt x="56" y="6"/>
                    <a:pt x="46" y="23"/>
                  </a:cubicBezTo>
                  <a:cubicBezTo>
                    <a:pt x="11" y="85"/>
                    <a:pt x="11" y="85"/>
                    <a:pt x="11" y="85"/>
                  </a:cubicBezTo>
                  <a:cubicBezTo>
                    <a:pt x="0" y="102"/>
                    <a:pt x="7" y="124"/>
                    <a:pt x="24" y="13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 rot="17833932" flipH="1">
            <a:off x="2400800" y="1362369"/>
            <a:ext cx="3005137" cy="2821093"/>
            <a:chOff x="4162425" y="620608"/>
            <a:chExt cx="3005137" cy="2821093"/>
          </a:xfrm>
        </p:grpSpPr>
        <p:sp>
          <p:nvSpPr>
            <p:cNvPr id="137" name="Freeform 25"/>
            <p:cNvSpPr>
              <a:spLocks/>
            </p:cNvSpPr>
            <p:nvPr/>
          </p:nvSpPr>
          <p:spPr bwMode="auto">
            <a:xfrm>
              <a:off x="5411788" y="1408113"/>
              <a:ext cx="906462" cy="779463"/>
            </a:xfrm>
            <a:custGeom>
              <a:avLst/>
              <a:gdLst>
                <a:gd name="T0" fmla="*/ 14 w 472"/>
                <a:gd name="T1" fmla="*/ 143 h 405"/>
                <a:gd name="T2" fmla="*/ 351 w 472"/>
                <a:gd name="T3" fmla="*/ 0 h 405"/>
                <a:gd name="T4" fmla="*/ 387 w 472"/>
                <a:gd name="T5" fmla="*/ 43 h 405"/>
                <a:gd name="T6" fmla="*/ 472 w 472"/>
                <a:gd name="T7" fmla="*/ 244 h 405"/>
                <a:gd name="T8" fmla="*/ 94 w 472"/>
                <a:gd name="T9" fmla="*/ 405 h 405"/>
                <a:gd name="T10" fmla="*/ 10 w 472"/>
                <a:gd name="T11" fmla="*/ 208 h 405"/>
                <a:gd name="T12" fmla="*/ 1 w 472"/>
                <a:gd name="T13" fmla="*/ 162 h 405"/>
                <a:gd name="T14" fmla="*/ 14 w 472"/>
                <a:gd name="T15" fmla="*/ 143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2" h="405">
                  <a:moveTo>
                    <a:pt x="14" y="143"/>
                  </a:moveTo>
                  <a:cubicBezTo>
                    <a:pt x="351" y="0"/>
                    <a:pt x="351" y="0"/>
                    <a:pt x="351" y="0"/>
                  </a:cubicBezTo>
                  <a:cubicBezTo>
                    <a:pt x="351" y="0"/>
                    <a:pt x="370" y="3"/>
                    <a:pt x="387" y="43"/>
                  </a:cubicBezTo>
                  <a:cubicBezTo>
                    <a:pt x="411" y="100"/>
                    <a:pt x="472" y="244"/>
                    <a:pt x="472" y="244"/>
                  </a:cubicBezTo>
                  <a:cubicBezTo>
                    <a:pt x="94" y="405"/>
                    <a:pt x="94" y="405"/>
                    <a:pt x="94" y="405"/>
                  </a:cubicBezTo>
                  <a:cubicBezTo>
                    <a:pt x="94" y="405"/>
                    <a:pt x="20" y="232"/>
                    <a:pt x="10" y="208"/>
                  </a:cubicBezTo>
                  <a:cubicBezTo>
                    <a:pt x="0" y="183"/>
                    <a:pt x="1" y="172"/>
                    <a:pt x="1" y="162"/>
                  </a:cubicBezTo>
                  <a:cubicBezTo>
                    <a:pt x="1" y="153"/>
                    <a:pt x="2" y="148"/>
                    <a:pt x="14" y="143"/>
                  </a:cubicBezTo>
                  <a:close/>
                </a:path>
              </a:pathLst>
            </a:custGeom>
            <a:solidFill>
              <a:srgbClr val="C71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Freeform 26"/>
            <p:cNvSpPr>
              <a:spLocks/>
            </p:cNvSpPr>
            <p:nvPr/>
          </p:nvSpPr>
          <p:spPr bwMode="auto">
            <a:xfrm>
              <a:off x="5411788" y="1684338"/>
              <a:ext cx="247650" cy="485775"/>
            </a:xfrm>
            <a:custGeom>
              <a:avLst/>
              <a:gdLst>
                <a:gd name="T0" fmla="*/ 90 w 129"/>
                <a:gd name="T1" fmla="*/ 253 h 253"/>
                <a:gd name="T2" fmla="*/ 129 w 129"/>
                <a:gd name="T3" fmla="*/ 227 h 253"/>
                <a:gd name="T4" fmla="*/ 54 w 129"/>
                <a:gd name="T5" fmla="*/ 51 h 253"/>
                <a:gd name="T6" fmla="*/ 13 w 129"/>
                <a:gd name="T7" fmla="*/ 0 h 253"/>
                <a:gd name="T8" fmla="*/ 1 w 129"/>
                <a:gd name="T9" fmla="*/ 19 h 253"/>
                <a:gd name="T10" fmla="*/ 10 w 129"/>
                <a:gd name="T11" fmla="*/ 65 h 253"/>
                <a:gd name="T12" fmla="*/ 90 w 129"/>
                <a:gd name="T13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253">
                  <a:moveTo>
                    <a:pt x="90" y="253"/>
                  </a:moveTo>
                  <a:cubicBezTo>
                    <a:pt x="129" y="227"/>
                    <a:pt x="129" y="227"/>
                    <a:pt x="129" y="227"/>
                  </a:cubicBezTo>
                  <a:cubicBezTo>
                    <a:pt x="54" y="51"/>
                    <a:pt x="54" y="51"/>
                    <a:pt x="54" y="51"/>
                  </a:cubicBezTo>
                  <a:cubicBezTo>
                    <a:pt x="44" y="28"/>
                    <a:pt x="29" y="12"/>
                    <a:pt x="13" y="0"/>
                  </a:cubicBezTo>
                  <a:cubicBezTo>
                    <a:pt x="2" y="5"/>
                    <a:pt x="1" y="10"/>
                    <a:pt x="1" y="19"/>
                  </a:cubicBezTo>
                  <a:cubicBezTo>
                    <a:pt x="1" y="29"/>
                    <a:pt x="0" y="40"/>
                    <a:pt x="10" y="65"/>
                  </a:cubicBezTo>
                  <a:lnTo>
                    <a:pt x="90" y="253"/>
                  </a:lnTo>
                  <a:close/>
                </a:path>
              </a:pathLst>
            </a:custGeom>
            <a:solidFill>
              <a:srgbClr val="9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27"/>
            <p:cNvSpPr>
              <a:spLocks/>
            </p:cNvSpPr>
            <p:nvPr/>
          </p:nvSpPr>
          <p:spPr bwMode="auto">
            <a:xfrm>
              <a:off x="5259388" y="2219326"/>
              <a:ext cx="554037" cy="528638"/>
            </a:xfrm>
            <a:custGeom>
              <a:avLst/>
              <a:gdLst>
                <a:gd name="T0" fmla="*/ 0 w 288"/>
                <a:gd name="T1" fmla="*/ 275 h 275"/>
                <a:gd name="T2" fmla="*/ 2 w 288"/>
                <a:gd name="T3" fmla="*/ 164 h 275"/>
                <a:gd name="T4" fmla="*/ 148 w 288"/>
                <a:gd name="T5" fmla="*/ 15 h 275"/>
                <a:gd name="T6" fmla="*/ 288 w 288"/>
                <a:gd name="T7" fmla="*/ 0 h 275"/>
                <a:gd name="T8" fmla="*/ 234 w 288"/>
                <a:gd name="T9" fmla="*/ 224 h 275"/>
                <a:gd name="T10" fmla="*/ 0 w 288"/>
                <a:gd name="T11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" h="275">
                  <a:moveTo>
                    <a:pt x="0" y="275"/>
                  </a:moveTo>
                  <a:cubicBezTo>
                    <a:pt x="2" y="164"/>
                    <a:pt x="2" y="164"/>
                    <a:pt x="2" y="164"/>
                  </a:cubicBezTo>
                  <a:cubicBezTo>
                    <a:pt x="2" y="164"/>
                    <a:pt x="123" y="149"/>
                    <a:pt x="148" y="15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234" y="224"/>
                    <a:pt x="234" y="224"/>
                    <a:pt x="234" y="224"/>
                  </a:cubicBezTo>
                  <a:lnTo>
                    <a:pt x="0" y="275"/>
                  </a:lnTo>
                  <a:close/>
                </a:path>
              </a:pathLst>
            </a:custGeom>
            <a:solidFill>
              <a:srgbClr val="936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28"/>
            <p:cNvSpPr>
              <a:spLocks/>
            </p:cNvSpPr>
            <p:nvPr/>
          </p:nvSpPr>
          <p:spPr bwMode="auto">
            <a:xfrm>
              <a:off x="4938713" y="2141538"/>
              <a:ext cx="636587" cy="692150"/>
            </a:xfrm>
            <a:custGeom>
              <a:avLst/>
              <a:gdLst>
                <a:gd name="T0" fmla="*/ 98 w 331"/>
                <a:gd name="T1" fmla="*/ 115 h 361"/>
                <a:gd name="T2" fmla="*/ 101 w 331"/>
                <a:gd name="T3" fmla="*/ 159 h 361"/>
                <a:gd name="T4" fmla="*/ 17 w 331"/>
                <a:gd name="T5" fmla="*/ 210 h 361"/>
                <a:gd name="T6" fmla="*/ 32 w 331"/>
                <a:gd name="T7" fmla="*/ 289 h 361"/>
                <a:gd name="T8" fmla="*/ 56 w 331"/>
                <a:gd name="T9" fmla="*/ 317 h 361"/>
                <a:gd name="T10" fmla="*/ 47 w 331"/>
                <a:gd name="T11" fmla="*/ 361 h 361"/>
                <a:gd name="T12" fmla="*/ 173 w 331"/>
                <a:gd name="T13" fmla="*/ 308 h 361"/>
                <a:gd name="T14" fmla="*/ 148 w 331"/>
                <a:gd name="T15" fmla="*/ 274 h 361"/>
                <a:gd name="T16" fmla="*/ 134 w 331"/>
                <a:gd name="T17" fmla="*/ 235 h 361"/>
                <a:gd name="T18" fmla="*/ 253 w 331"/>
                <a:gd name="T19" fmla="*/ 181 h 361"/>
                <a:gd name="T20" fmla="*/ 326 w 331"/>
                <a:gd name="T21" fmla="*/ 62 h 361"/>
                <a:gd name="T22" fmla="*/ 284 w 331"/>
                <a:gd name="T23" fmla="*/ 0 h 361"/>
                <a:gd name="T24" fmla="*/ 98 w 331"/>
                <a:gd name="T25" fmla="*/ 11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1" h="361">
                  <a:moveTo>
                    <a:pt x="98" y="115"/>
                  </a:moveTo>
                  <a:cubicBezTo>
                    <a:pt x="101" y="159"/>
                    <a:pt x="101" y="159"/>
                    <a:pt x="101" y="159"/>
                  </a:cubicBezTo>
                  <a:cubicBezTo>
                    <a:pt x="101" y="159"/>
                    <a:pt x="34" y="181"/>
                    <a:pt x="17" y="210"/>
                  </a:cubicBezTo>
                  <a:cubicBezTo>
                    <a:pt x="0" y="240"/>
                    <a:pt x="10" y="267"/>
                    <a:pt x="32" y="289"/>
                  </a:cubicBezTo>
                  <a:cubicBezTo>
                    <a:pt x="53" y="311"/>
                    <a:pt x="56" y="317"/>
                    <a:pt x="56" y="317"/>
                  </a:cubicBezTo>
                  <a:cubicBezTo>
                    <a:pt x="56" y="317"/>
                    <a:pt x="33" y="327"/>
                    <a:pt x="47" y="361"/>
                  </a:cubicBezTo>
                  <a:cubicBezTo>
                    <a:pt x="173" y="308"/>
                    <a:pt x="173" y="308"/>
                    <a:pt x="173" y="308"/>
                  </a:cubicBezTo>
                  <a:cubicBezTo>
                    <a:pt x="173" y="308"/>
                    <a:pt x="167" y="289"/>
                    <a:pt x="148" y="274"/>
                  </a:cubicBezTo>
                  <a:cubicBezTo>
                    <a:pt x="129" y="258"/>
                    <a:pt x="114" y="243"/>
                    <a:pt x="134" y="235"/>
                  </a:cubicBezTo>
                  <a:cubicBezTo>
                    <a:pt x="156" y="225"/>
                    <a:pt x="201" y="208"/>
                    <a:pt x="253" y="181"/>
                  </a:cubicBezTo>
                  <a:cubicBezTo>
                    <a:pt x="306" y="154"/>
                    <a:pt x="331" y="97"/>
                    <a:pt x="326" y="62"/>
                  </a:cubicBezTo>
                  <a:cubicBezTo>
                    <a:pt x="321" y="28"/>
                    <a:pt x="284" y="0"/>
                    <a:pt x="284" y="0"/>
                  </a:cubicBezTo>
                  <a:lnTo>
                    <a:pt x="98" y="115"/>
                  </a:lnTo>
                  <a:close/>
                </a:path>
              </a:pathLst>
            </a:custGeom>
            <a:solidFill>
              <a:srgbClr val="A881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29"/>
            <p:cNvSpPr>
              <a:spLocks/>
            </p:cNvSpPr>
            <p:nvPr/>
          </p:nvSpPr>
          <p:spPr bwMode="auto">
            <a:xfrm>
              <a:off x="4892675" y="1708151"/>
              <a:ext cx="628650" cy="736600"/>
            </a:xfrm>
            <a:custGeom>
              <a:avLst/>
              <a:gdLst>
                <a:gd name="T0" fmla="*/ 171 w 327"/>
                <a:gd name="T1" fmla="*/ 0 h 383"/>
                <a:gd name="T2" fmla="*/ 327 w 327"/>
                <a:gd name="T3" fmla="*/ 218 h 383"/>
                <a:gd name="T4" fmla="*/ 25 w 327"/>
                <a:gd name="T5" fmla="*/ 383 h 383"/>
                <a:gd name="T6" fmla="*/ 5 w 327"/>
                <a:gd name="T7" fmla="*/ 167 h 383"/>
                <a:gd name="T8" fmla="*/ 24 w 327"/>
                <a:gd name="T9" fmla="*/ 74 h 383"/>
                <a:gd name="T10" fmla="*/ 171 w 327"/>
                <a:gd name="T11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7" h="383">
                  <a:moveTo>
                    <a:pt x="171" y="0"/>
                  </a:moveTo>
                  <a:cubicBezTo>
                    <a:pt x="171" y="0"/>
                    <a:pt x="259" y="151"/>
                    <a:pt x="327" y="218"/>
                  </a:cubicBezTo>
                  <a:cubicBezTo>
                    <a:pt x="327" y="218"/>
                    <a:pt x="240" y="328"/>
                    <a:pt x="25" y="383"/>
                  </a:cubicBezTo>
                  <a:cubicBezTo>
                    <a:pt x="25" y="383"/>
                    <a:pt x="0" y="252"/>
                    <a:pt x="5" y="167"/>
                  </a:cubicBezTo>
                  <a:cubicBezTo>
                    <a:pt x="5" y="167"/>
                    <a:pt x="21" y="134"/>
                    <a:pt x="24" y="74"/>
                  </a:cubicBezTo>
                  <a:lnTo>
                    <a:pt x="171" y="0"/>
                  </a:lnTo>
                  <a:close/>
                </a:path>
              </a:pathLst>
            </a:custGeom>
            <a:solidFill>
              <a:srgbClr val="C71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Freeform 30"/>
            <p:cNvSpPr>
              <a:spLocks/>
            </p:cNvSpPr>
            <p:nvPr/>
          </p:nvSpPr>
          <p:spPr bwMode="auto">
            <a:xfrm>
              <a:off x="6207125" y="2125663"/>
              <a:ext cx="381000" cy="296863"/>
            </a:xfrm>
            <a:custGeom>
              <a:avLst/>
              <a:gdLst>
                <a:gd name="T0" fmla="*/ 135 w 199"/>
                <a:gd name="T1" fmla="*/ 7 h 155"/>
                <a:gd name="T2" fmla="*/ 23 w 199"/>
                <a:gd name="T3" fmla="*/ 54 h 155"/>
                <a:gd name="T4" fmla="*/ 7 w 199"/>
                <a:gd name="T5" fmla="*/ 96 h 155"/>
                <a:gd name="T6" fmla="*/ 22 w 199"/>
                <a:gd name="T7" fmla="*/ 132 h 155"/>
                <a:gd name="T8" fmla="*/ 63 w 199"/>
                <a:gd name="T9" fmla="*/ 148 h 155"/>
                <a:gd name="T10" fmla="*/ 175 w 199"/>
                <a:gd name="T11" fmla="*/ 101 h 155"/>
                <a:gd name="T12" fmla="*/ 192 w 199"/>
                <a:gd name="T13" fmla="*/ 59 h 155"/>
                <a:gd name="T14" fmla="*/ 177 w 199"/>
                <a:gd name="T15" fmla="*/ 23 h 155"/>
                <a:gd name="T16" fmla="*/ 135 w 199"/>
                <a:gd name="T17" fmla="*/ 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155">
                  <a:moveTo>
                    <a:pt x="135" y="7"/>
                  </a:moveTo>
                  <a:cubicBezTo>
                    <a:pt x="23" y="54"/>
                    <a:pt x="23" y="54"/>
                    <a:pt x="23" y="54"/>
                  </a:cubicBezTo>
                  <a:cubicBezTo>
                    <a:pt x="7" y="61"/>
                    <a:pt x="0" y="80"/>
                    <a:pt x="7" y="96"/>
                  </a:cubicBezTo>
                  <a:cubicBezTo>
                    <a:pt x="22" y="132"/>
                    <a:pt x="22" y="132"/>
                    <a:pt x="22" y="132"/>
                  </a:cubicBezTo>
                  <a:cubicBezTo>
                    <a:pt x="29" y="148"/>
                    <a:pt x="47" y="155"/>
                    <a:pt x="63" y="148"/>
                  </a:cubicBezTo>
                  <a:cubicBezTo>
                    <a:pt x="175" y="101"/>
                    <a:pt x="175" y="101"/>
                    <a:pt x="175" y="101"/>
                  </a:cubicBezTo>
                  <a:cubicBezTo>
                    <a:pt x="191" y="94"/>
                    <a:pt x="199" y="76"/>
                    <a:pt x="192" y="59"/>
                  </a:cubicBezTo>
                  <a:cubicBezTo>
                    <a:pt x="177" y="23"/>
                    <a:pt x="177" y="23"/>
                    <a:pt x="177" y="23"/>
                  </a:cubicBezTo>
                  <a:cubicBezTo>
                    <a:pt x="170" y="7"/>
                    <a:pt x="151" y="0"/>
                    <a:pt x="135" y="7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Freeform 31"/>
            <p:cNvSpPr>
              <a:spLocks/>
            </p:cNvSpPr>
            <p:nvPr/>
          </p:nvSpPr>
          <p:spPr bwMode="auto">
            <a:xfrm>
              <a:off x="6483350" y="2146301"/>
              <a:ext cx="82550" cy="144463"/>
            </a:xfrm>
            <a:custGeom>
              <a:avLst/>
              <a:gdLst>
                <a:gd name="T0" fmla="*/ 36 w 43"/>
                <a:gd name="T1" fmla="*/ 72 h 75"/>
                <a:gd name="T2" fmla="*/ 9 w 43"/>
                <a:gd name="T3" fmla="*/ 43 h 75"/>
                <a:gd name="T4" fmla="*/ 7 w 43"/>
                <a:gd name="T5" fmla="*/ 3 h 75"/>
                <a:gd name="T6" fmla="*/ 34 w 43"/>
                <a:gd name="T7" fmla="*/ 32 h 75"/>
                <a:gd name="T8" fmla="*/ 36 w 43"/>
                <a:gd name="T9" fmla="*/ 7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75">
                  <a:moveTo>
                    <a:pt x="36" y="72"/>
                  </a:moveTo>
                  <a:cubicBezTo>
                    <a:pt x="29" y="75"/>
                    <a:pt x="17" y="62"/>
                    <a:pt x="9" y="43"/>
                  </a:cubicBezTo>
                  <a:cubicBezTo>
                    <a:pt x="1" y="24"/>
                    <a:pt x="0" y="6"/>
                    <a:pt x="7" y="3"/>
                  </a:cubicBezTo>
                  <a:cubicBezTo>
                    <a:pt x="14" y="0"/>
                    <a:pt x="26" y="13"/>
                    <a:pt x="34" y="32"/>
                  </a:cubicBezTo>
                  <a:cubicBezTo>
                    <a:pt x="43" y="51"/>
                    <a:pt x="43" y="69"/>
                    <a:pt x="36" y="72"/>
                  </a:cubicBezTo>
                  <a:close/>
                </a:path>
              </a:pathLst>
            </a:custGeom>
            <a:solidFill>
              <a:srgbClr val="7468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32"/>
            <p:cNvSpPr>
              <a:spLocks/>
            </p:cNvSpPr>
            <p:nvPr/>
          </p:nvSpPr>
          <p:spPr bwMode="auto">
            <a:xfrm>
              <a:off x="4899025" y="2503488"/>
              <a:ext cx="962025" cy="544513"/>
            </a:xfrm>
            <a:custGeom>
              <a:avLst/>
              <a:gdLst>
                <a:gd name="T0" fmla="*/ 606 w 606"/>
                <a:gd name="T1" fmla="*/ 104 h 343"/>
                <a:gd name="T2" fmla="*/ 45 w 606"/>
                <a:gd name="T3" fmla="*/ 343 h 343"/>
                <a:gd name="T4" fmla="*/ 0 w 606"/>
                <a:gd name="T5" fmla="*/ 240 h 343"/>
                <a:gd name="T6" fmla="*/ 561 w 606"/>
                <a:gd name="T7" fmla="*/ 0 h 343"/>
                <a:gd name="T8" fmla="*/ 606 w 606"/>
                <a:gd name="T9" fmla="*/ 104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343">
                  <a:moveTo>
                    <a:pt x="606" y="104"/>
                  </a:moveTo>
                  <a:lnTo>
                    <a:pt x="45" y="343"/>
                  </a:lnTo>
                  <a:lnTo>
                    <a:pt x="0" y="240"/>
                  </a:lnTo>
                  <a:lnTo>
                    <a:pt x="561" y="0"/>
                  </a:lnTo>
                  <a:lnTo>
                    <a:pt x="606" y="104"/>
                  </a:lnTo>
                  <a:close/>
                </a:path>
              </a:pathLst>
            </a:custGeom>
            <a:solidFill>
              <a:srgbClr val="50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Freeform 33"/>
            <p:cNvSpPr>
              <a:spLocks/>
            </p:cNvSpPr>
            <p:nvPr/>
          </p:nvSpPr>
          <p:spPr bwMode="auto">
            <a:xfrm>
              <a:off x="5727700" y="2071688"/>
              <a:ext cx="760412" cy="758825"/>
            </a:xfrm>
            <a:custGeom>
              <a:avLst/>
              <a:gdLst>
                <a:gd name="T0" fmla="*/ 358 w 396"/>
                <a:gd name="T1" fmla="*/ 129 h 395"/>
                <a:gd name="T2" fmla="*/ 266 w 396"/>
                <a:gd name="T3" fmla="*/ 358 h 395"/>
                <a:gd name="T4" fmla="*/ 38 w 396"/>
                <a:gd name="T5" fmla="*/ 266 h 395"/>
                <a:gd name="T6" fmla="*/ 130 w 396"/>
                <a:gd name="T7" fmla="*/ 37 h 395"/>
                <a:gd name="T8" fmla="*/ 358 w 396"/>
                <a:gd name="T9" fmla="*/ 129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395">
                  <a:moveTo>
                    <a:pt x="358" y="129"/>
                  </a:moveTo>
                  <a:cubicBezTo>
                    <a:pt x="396" y="218"/>
                    <a:pt x="354" y="320"/>
                    <a:pt x="266" y="358"/>
                  </a:cubicBezTo>
                  <a:cubicBezTo>
                    <a:pt x="177" y="395"/>
                    <a:pt x="75" y="354"/>
                    <a:pt x="38" y="266"/>
                  </a:cubicBezTo>
                  <a:cubicBezTo>
                    <a:pt x="0" y="177"/>
                    <a:pt x="41" y="75"/>
                    <a:pt x="130" y="37"/>
                  </a:cubicBezTo>
                  <a:cubicBezTo>
                    <a:pt x="218" y="0"/>
                    <a:pt x="320" y="41"/>
                    <a:pt x="358" y="129"/>
                  </a:cubicBezTo>
                  <a:close/>
                </a:path>
              </a:pathLst>
            </a:custGeom>
            <a:solidFill>
              <a:srgbClr val="BDB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Freeform 34"/>
            <p:cNvSpPr>
              <a:spLocks/>
            </p:cNvSpPr>
            <p:nvPr/>
          </p:nvSpPr>
          <p:spPr bwMode="auto">
            <a:xfrm>
              <a:off x="4291013" y="2682876"/>
              <a:ext cx="762000" cy="758825"/>
            </a:xfrm>
            <a:custGeom>
              <a:avLst/>
              <a:gdLst>
                <a:gd name="T0" fmla="*/ 358 w 396"/>
                <a:gd name="T1" fmla="*/ 129 h 395"/>
                <a:gd name="T2" fmla="*/ 266 w 396"/>
                <a:gd name="T3" fmla="*/ 358 h 395"/>
                <a:gd name="T4" fmla="*/ 38 w 396"/>
                <a:gd name="T5" fmla="*/ 266 h 395"/>
                <a:gd name="T6" fmla="*/ 130 w 396"/>
                <a:gd name="T7" fmla="*/ 37 h 395"/>
                <a:gd name="T8" fmla="*/ 358 w 396"/>
                <a:gd name="T9" fmla="*/ 129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395">
                  <a:moveTo>
                    <a:pt x="358" y="129"/>
                  </a:moveTo>
                  <a:cubicBezTo>
                    <a:pt x="396" y="218"/>
                    <a:pt x="354" y="320"/>
                    <a:pt x="266" y="358"/>
                  </a:cubicBezTo>
                  <a:cubicBezTo>
                    <a:pt x="177" y="395"/>
                    <a:pt x="75" y="354"/>
                    <a:pt x="38" y="266"/>
                  </a:cubicBezTo>
                  <a:cubicBezTo>
                    <a:pt x="0" y="177"/>
                    <a:pt x="41" y="75"/>
                    <a:pt x="130" y="37"/>
                  </a:cubicBezTo>
                  <a:cubicBezTo>
                    <a:pt x="218" y="0"/>
                    <a:pt x="320" y="41"/>
                    <a:pt x="358" y="129"/>
                  </a:cubicBezTo>
                  <a:close/>
                </a:path>
              </a:pathLst>
            </a:custGeom>
            <a:solidFill>
              <a:srgbClr val="BDB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Freeform 35"/>
            <p:cNvSpPr>
              <a:spLocks/>
            </p:cNvSpPr>
            <p:nvPr/>
          </p:nvSpPr>
          <p:spPr bwMode="auto">
            <a:xfrm>
              <a:off x="5999163" y="2357438"/>
              <a:ext cx="228600" cy="227013"/>
            </a:xfrm>
            <a:custGeom>
              <a:avLst/>
              <a:gdLst>
                <a:gd name="T0" fmla="*/ 107 w 119"/>
                <a:gd name="T1" fmla="*/ 38 h 118"/>
                <a:gd name="T2" fmla="*/ 80 w 119"/>
                <a:gd name="T3" fmla="*/ 107 h 118"/>
                <a:gd name="T4" fmla="*/ 12 w 119"/>
                <a:gd name="T5" fmla="*/ 79 h 118"/>
                <a:gd name="T6" fmla="*/ 39 w 119"/>
                <a:gd name="T7" fmla="*/ 11 h 118"/>
                <a:gd name="T8" fmla="*/ 107 w 119"/>
                <a:gd name="T9" fmla="*/ 3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8">
                  <a:moveTo>
                    <a:pt x="107" y="38"/>
                  </a:moveTo>
                  <a:cubicBezTo>
                    <a:pt x="119" y="65"/>
                    <a:pt x="106" y="95"/>
                    <a:pt x="80" y="107"/>
                  </a:cubicBezTo>
                  <a:cubicBezTo>
                    <a:pt x="53" y="118"/>
                    <a:pt x="23" y="106"/>
                    <a:pt x="12" y="79"/>
                  </a:cubicBezTo>
                  <a:cubicBezTo>
                    <a:pt x="0" y="53"/>
                    <a:pt x="13" y="22"/>
                    <a:pt x="39" y="11"/>
                  </a:cubicBezTo>
                  <a:cubicBezTo>
                    <a:pt x="66" y="0"/>
                    <a:pt x="96" y="12"/>
                    <a:pt x="107" y="38"/>
                  </a:cubicBezTo>
                  <a:close/>
                </a:path>
              </a:pathLst>
            </a:custGeom>
            <a:solidFill>
              <a:srgbClr val="50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Freeform 36"/>
            <p:cNvSpPr>
              <a:spLocks/>
            </p:cNvSpPr>
            <p:nvPr/>
          </p:nvSpPr>
          <p:spPr bwMode="auto">
            <a:xfrm>
              <a:off x="4562475" y="2968626"/>
              <a:ext cx="228600" cy="227013"/>
            </a:xfrm>
            <a:custGeom>
              <a:avLst/>
              <a:gdLst>
                <a:gd name="T0" fmla="*/ 107 w 119"/>
                <a:gd name="T1" fmla="*/ 39 h 118"/>
                <a:gd name="T2" fmla="*/ 80 w 119"/>
                <a:gd name="T3" fmla="*/ 107 h 118"/>
                <a:gd name="T4" fmla="*/ 12 w 119"/>
                <a:gd name="T5" fmla="*/ 79 h 118"/>
                <a:gd name="T6" fmla="*/ 39 w 119"/>
                <a:gd name="T7" fmla="*/ 11 h 118"/>
                <a:gd name="T8" fmla="*/ 107 w 119"/>
                <a:gd name="T9" fmla="*/ 39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8">
                  <a:moveTo>
                    <a:pt x="107" y="39"/>
                  </a:moveTo>
                  <a:cubicBezTo>
                    <a:pt x="119" y="65"/>
                    <a:pt x="106" y="95"/>
                    <a:pt x="80" y="107"/>
                  </a:cubicBezTo>
                  <a:cubicBezTo>
                    <a:pt x="53" y="118"/>
                    <a:pt x="23" y="106"/>
                    <a:pt x="12" y="79"/>
                  </a:cubicBezTo>
                  <a:cubicBezTo>
                    <a:pt x="0" y="53"/>
                    <a:pt x="13" y="22"/>
                    <a:pt x="39" y="11"/>
                  </a:cubicBezTo>
                  <a:cubicBezTo>
                    <a:pt x="66" y="0"/>
                    <a:pt x="96" y="12"/>
                    <a:pt x="107" y="39"/>
                  </a:cubicBezTo>
                  <a:close/>
                </a:path>
              </a:pathLst>
            </a:custGeom>
            <a:solidFill>
              <a:srgbClr val="50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9" name="Freeform 37"/>
            <p:cNvSpPr>
              <a:spLocks/>
            </p:cNvSpPr>
            <p:nvPr/>
          </p:nvSpPr>
          <p:spPr bwMode="auto">
            <a:xfrm>
              <a:off x="5494338" y="1824038"/>
              <a:ext cx="898525" cy="519113"/>
            </a:xfrm>
            <a:custGeom>
              <a:avLst/>
              <a:gdLst>
                <a:gd name="T0" fmla="*/ 457 w 468"/>
                <a:gd name="T1" fmla="*/ 40 h 270"/>
                <a:gd name="T2" fmla="*/ 428 w 468"/>
                <a:gd name="T3" fmla="*/ 111 h 270"/>
                <a:gd name="T4" fmla="*/ 82 w 468"/>
                <a:gd name="T5" fmla="*/ 258 h 270"/>
                <a:gd name="T6" fmla="*/ 12 w 468"/>
                <a:gd name="T7" fmla="*/ 230 h 270"/>
                <a:gd name="T8" fmla="*/ 12 w 468"/>
                <a:gd name="T9" fmla="*/ 230 h 270"/>
                <a:gd name="T10" fmla="*/ 40 w 468"/>
                <a:gd name="T11" fmla="*/ 159 h 270"/>
                <a:gd name="T12" fmla="*/ 386 w 468"/>
                <a:gd name="T13" fmla="*/ 12 h 270"/>
                <a:gd name="T14" fmla="*/ 457 w 468"/>
                <a:gd name="T15" fmla="*/ 4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70">
                  <a:moveTo>
                    <a:pt x="457" y="40"/>
                  </a:moveTo>
                  <a:cubicBezTo>
                    <a:pt x="468" y="68"/>
                    <a:pt x="456" y="99"/>
                    <a:pt x="428" y="111"/>
                  </a:cubicBezTo>
                  <a:cubicBezTo>
                    <a:pt x="82" y="258"/>
                    <a:pt x="82" y="258"/>
                    <a:pt x="82" y="258"/>
                  </a:cubicBezTo>
                  <a:cubicBezTo>
                    <a:pt x="55" y="270"/>
                    <a:pt x="23" y="257"/>
                    <a:pt x="12" y="230"/>
                  </a:cubicBezTo>
                  <a:cubicBezTo>
                    <a:pt x="12" y="230"/>
                    <a:pt x="12" y="230"/>
                    <a:pt x="12" y="230"/>
                  </a:cubicBezTo>
                  <a:cubicBezTo>
                    <a:pt x="0" y="202"/>
                    <a:pt x="13" y="171"/>
                    <a:pt x="40" y="159"/>
                  </a:cubicBezTo>
                  <a:cubicBezTo>
                    <a:pt x="386" y="12"/>
                    <a:pt x="386" y="12"/>
                    <a:pt x="386" y="12"/>
                  </a:cubicBezTo>
                  <a:cubicBezTo>
                    <a:pt x="414" y="0"/>
                    <a:pt x="445" y="13"/>
                    <a:pt x="457" y="40"/>
                  </a:cubicBezTo>
                  <a:close/>
                </a:path>
              </a:pathLst>
            </a:custGeom>
            <a:solidFill>
              <a:srgbClr val="F4DB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Freeform 38"/>
            <p:cNvSpPr>
              <a:spLocks/>
            </p:cNvSpPr>
            <p:nvPr/>
          </p:nvSpPr>
          <p:spPr bwMode="auto">
            <a:xfrm>
              <a:off x="6551613" y="2063751"/>
              <a:ext cx="117475" cy="117475"/>
            </a:xfrm>
            <a:custGeom>
              <a:avLst/>
              <a:gdLst>
                <a:gd name="T0" fmla="*/ 55 w 61"/>
                <a:gd name="T1" fmla="*/ 20 h 61"/>
                <a:gd name="T2" fmla="*/ 41 w 61"/>
                <a:gd name="T3" fmla="*/ 55 h 61"/>
                <a:gd name="T4" fmla="*/ 6 w 61"/>
                <a:gd name="T5" fmla="*/ 41 h 61"/>
                <a:gd name="T6" fmla="*/ 20 w 61"/>
                <a:gd name="T7" fmla="*/ 6 h 61"/>
                <a:gd name="T8" fmla="*/ 55 w 61"/>
                <a:gd name="T9" fmla="*/ 2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55" y="20"/>
                  </a:moveTo>
                  <a:cubicBezTo>
                    <a:pt x="61" y="34"/>
                    <a:pt x="55" y="50"/>
                    <a:pt x="41" y="55"/>
                  </a:cubicBezTo>
                  <a:cubicBezTo>
                    <a:pt x="28" y="61"/>
                    <a:pt x="12" y="55"/>
                    <a:pt x="6" y="41"/>
                  </a:cubicBezTo>
                  <a:cubicBezTo>
                    <a:pt x="0" y="28"/>
                    <a:pt x="7" y="12"/>
                    <a:pt x="20" y="6"/>
                  </a:cubicBezTo>
                  <a:cubicBezTo>
                    <a:pt x="34" y="0"/>
                    <a:pt x="50" y="7"/>
                    <a:pt x="55" y="20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39"/>
            <p:cNvSpPr>
              <a:spLocks/>
            </p:cNvSpPr>
            <p:nvPr/>
          </p:nvSpPr>
          <p:spPr bwMode="auto">
            <a:xfrm>
              <a:off x="6610350" y="2005013"/>
              <a:ext cx="166687" cy="166688"/>
            </a:xfrm>
            <a:custGeom>
              <a:avLst/>
              <a:gdLst>
                <a:gd name="T0" fmla="*/ 79 w 87"/>
                <a:gd name="T1" fmla="*/ 29 h 87"/>
                <a:gd name="T2" fmla="*/ 58 w 87"/>
                <a:gd name="T3" fmla="*/ 79 h 87"/>
                <a:gd name="T4" fmla="*/ 8 w 87"/>
                <a:gd name="T5" fmla="*/ 59 h 87"/>
                <a:gd name="T6" fmla="*/ 28 w 87"/>
                <a:gd name="T7" fmla="*/ 8 h 87"/>
                <a:gd name="T8" fmla="*/ 79 w 87"/>
                <a:gd name="T9" fmla="*/ 2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87">
                  <a:moveTo>
                    <a:pt x="79" y="29"/>
                  </a:moveTo>
                  <a:cubicBezTo>
                    <a:pt x="87" y="48"/>
                    <a:pt x="78" y="70"/>
                    <a:pt x="58" y="79"/>
                  </a:cubicBezTo>
                  <a:cubicBezTo>
                    <a:pt x="39" y="87"/>
                    <a:pt x="17" y="78"/>
                    <a:pt x="8" y="59"/>
                  </a:cubicBezTo>
                  <a:cubicBezTo>
                    <a:pt x="0" y="39"/>
                    <a:pt x="9" y="17"/>
                    <a:pt x="28" y="8"/>
                  </a:cubicBezTo>
                  <a:cubicBezTo>
                    <a:pt x="48" y="0"/>
                    <a:pt x="70" y="9"/>
                    <a:pt x="79" y="29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40"/>
            <p:cNvSpPr>
              <a:spLocks/>
            </p:cNvSpPr>
            <p:nvPr/>
          </p:nvSpPr>
          <p:spPr bwMode="auto">
            <a:xfrm>
              <a:off x="6737350" y="1938338"/>
              <a:ext cx="195262" cy="196850"/>
            </a:xfrm>
            <a:custGeom>
              <a:avLst/>
              <a:gdLst>
                <a:gd name="T0" fmla="*/ 92 w 102"/>
                <a:gd name="T1" fmla="*/ 34 h 102"/>
                <a:gd name="T2" fmla="*/ 69 w 102"/>
                <a:gd name="T3" fmla="*/ 93 h 102"/>
                <a:gd name="T4" fmla="*/ 10 w 102"/>
                <a:gd name="T5" fmla="*/ 69 h 102"/>
                <a:gd name="T6" fmla="*/ 33 w 102"/>
                <a:gd name="T7" fmla="*/ 10 h 102"/>
                <a:gd name="T8" fmla="*/ 92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2" y="34"/>
                  </a:moveTo>
                  <a:cubicBezTo>
                    <a:pt x="102" y="56"/>
                    <a:pt x="91" y="83"/>
                    <a:pt x="69" y="93"/>
                  </a:cubicBezTo>
                  <a:cubicBezTo>
                    <a:pt x="46" y="102"/>
                    <a:pt x="19" y="92"/>
                    <a:pt x="10" y="69"/>
                  </a:cubicBezTo>
                  <a:cubicBezTo>
                    <a:pt x="0" y="46"/>
                    <a:pt x="11" y="20"/>
                    <a:pt x="33" y="10"/>
                  </a:cubicBezTo>
                  <a:cubicBezTo>
                    <a:pt x="56" y="0"/>
                    <a:pt x="83" y="11"/>
                    <a:pt x="92" y="34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41"/>
            <p:cNvSpPr>
              <a:spLocks/>
            </p:cNvSpPr>
            <p:nvPr/>
          </p:nvSpPr>
          <p:spPr bwMode="auto">
            <a:xfrm>
              <a:off x="6829425" y="1824038"/>
              <a:ext cx="206375" cy="204788"/>
            </a:xfrm>
            <a:custGeom>
              <a:avLst/>
              <a:gdLst>
                <a:gd name="T0" fmla="*/ 98 w 108"/>
                <a:gd name="T1" fmla="*/ 35 h 107"/>
                <a:gd name="T2" fmla="*/ 73 w 108"/>
                <a:gd name="T3" fmla="*/ 97 h 107"/>
                <a:gd name="T4" fmla="*/ 11 w 108"/>
                <a:gd name="T5" fmla="*/ 72 h 107"/>
                <a:gd name="T6" fmla="*/ 36 w 108"/>
                <a:gd name="T7" fmla="*/ 10 h 107"/>
                <a:gd name="T8" fmla="*/ 98 w 108"/>
                <a:gd name="T9" fmla="*/ 3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7">
                  <a:moveTo>
                    <a:pt x="98" y="35"/>
                  </a:moveTo>
                  <a:cubicBezTo>
                    <a:pt x="108" y="59"/>
                    <a:pt x="97" y="87"/>
                    <a:pt x="73" y="97"/>
                  </a:cubicBezTo>
                  <a:cubicBezTo>
                    <a:pt x="49" y="107"/>
                    <a:pt x="21" y="96"/>
                    <a:pt x="11" y="72"/>
                  </a:cubicBezTo>
                  <a:cubicBezTo>
                    <a:pt x="0" y="48"/>
                    <a:pt x="12" y="20"/>
                    <a:pt x="36" y="10"/>
                  </a:cubicBezTo>
                  <a:cubicBezTo>
                    <a:pt x="60" y="0"/>
                    <a:pt x="88" y="11"/>
                    <a:pt x="98" y="35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Freeform 42"/>
            <p:cNvSpPr>
              <a:spLocks/>
            </p:cNvSpPr>
            <p:nvPr/>
          </p:nvSpPr>
          <p:spPr bwMode="auto">
            <a:xfrm>
              <a:off x="6870700" y="1922463"/>
              <a:ext cx="211137" cy="212725"/>
            </a:xfrm>
            <a:custGeom>
              <a:avLst/>
              <a:gdLst>
                <a:gd name="T0" fmla="*/ 100 w 110"/>
                <a:gd name="T1" fmla="*/ 36 h 111"/>
                <a:gd name="T2" fmla="*/ 74 w 110"/>
                <a:gd name="T3" fmla="*/ 100 h 111"/>
                <a:gd name="T4" fmla="*/ 10 w 110"/>
                <a:gd name="T5" fmla="*/ 75 h 111"/>
                <a:gd name="T6" fmla="*/ 36 w 110"/>
                <a:gd name="T7" fmla="*/ 11 h 111"/>
                <a:gd name="T8" fmla="*/ 100 w 110"/>
                <a:gd name="T9" fmla="*/ 3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11">
                  <a:moveTo>
                    <a:pt x="100" y="36"/>
                  </a:moveTo>
                  <a:cubicBezTo>
                    <a:pt x="110" y="61"/>
                    <a:pt x="99" y="90"/>
                    <a:pt x="74" y="100"/>
                  </a:cubicBezTo>
                  <a:cubicBezTo>
                    <a:pt x="49" y="111"/>
                    <a:pt x="21" y="99"/>
                    <a:pt x="10" y="75"/>
                  </a:cubicBezTo>
                  <a:cubicBezTo>
                    <a:pt x="0" y="50"/>
                    <a:pt x="11" y="21"/>
                    <a:pt x="36" y="11"/>
                  </a:cubicBezTo>
                  <a:cubicBezTo>
                    <a:pt x="60" y="0"/>
                    <a:pt x="89" y="12"/>
                    <a:pt x="100" y="36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Freeform 43"/>
            <p:cNvSpPr>
              <a:spLocks/>
            </p:cNvSpPr>
            <p:nvPr/>
          </p:nvSpPr>
          <p:spPr bwMode="auto">
            <a:xfrm>
              <a:off x="6972300" y="1843088"/>
              <a:ext cx="195262" cy="195263"/>
            </a:xfrm>
            <a:custGeom>
              <a:avLst/>
              <a:gdLst>
                <a:gd name="T0" fmla="*/ 92 w 101"/>
                <a:gd name="T1" fmla="*/ 34 h 102"/>
                <a:gd name="T2" fmla="*/ 68 w 101"/>
                <a:gd name="T3" fmla="*/ 92 h 102"/>
                <a:gd name="T4" fmla="*/ 10 w 101"/>
                <a:gd name="T5" fmla="*/ 69 h 102"/>
                <a:gd name="T6" fmla="*/ 33 w 101"/>
                <a:gd name="T7" fmla="*/ 10 h 102"/>
                <a:gd name="T8" fmla="*/ 92 w 101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2">
                  <a:moveTo>
                    <a:pt x="92" y="34"/>
                  </a:moveTo>
                  <a:cubicBezTo>
                    <a:pt x="101" y="56"/>
                    <a:pt x="91" y="83"/>
                    <a:pt x="68" y="92"/>
                  </a:cubicBezTo>
                  <a:cubicBezTo>
                    <a:pt x="45" y="102"/>
                    <a:pt x="19" y="91"/>
                    <a:pt x="10" y="69"/>
                  </a:cubicBezTo>
                  <a:cubicBezTo>
                    <a:pt x="0" y="46"/>
                    <a:pt x="11" y="20"/>
                    <a:pt x="33" y="10"/>
                  </a:cubicBezTo>
                  <a:cubicBezTo>
                    <a:pt x="56" y="0"/>
                    <a:pt x="82" y="11"/>
                    <a:pt x="92" y="34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44"/>
            <p:cNvSpPr>
              <a:spLocks/>
            </p:cNvSpPr>
            <p:nvPr/>
          </p:nvSpPr>
          <p:spPr bwMode="auto">
            <a:xfrm>
              <a:off x="7035800" y="1698626"/>
              <a:ext cx="82550" cy="82550"/>
            </a:xfrm>
            <a:custGeom>
              <a:avLst/>
              <a:gdLst>
                <a:gd name="T0" fmla="*/ 39 w 43"/>
                <a:gd name="T1" fmla="*/ 14 h 43"/>
                <a:gd name="T2" fmla="*/ 29 w 43"/>
                <a:gd name="T3" fmla="*/ 39 h 43"/>
                <a:gd name="T4" fmla="*/ 4 w 43"/>
                <a:gd name="T5" fmla="*/ 29 h 43"/>
                <a:gd name="T6" fmla="*/ 14 w 43"/>
                <a:gd name="T7" fmla="*/ 4 h 43"/>
                <a:gd name="T8" fmla="*/ 39 w 43"/>
                <a:gd name="T9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9" y="14"/>
                  </a:moveTo>
                  <a:cubicBezTo>
                    <a:pt x="43" y="24"/>
                    <a:pt x="39" y="35"/>
                    <a:pt x="29" y="39"/>
                  </a:cubicBezTo>
                  <a:cubicBezTo>
                    <a:pt x="19" y="43"/>
                    <a:pt x="8" y="39"/>
                    <a:pt x="4" y="29"/>
                  </a:cubicBezTo>
                  <a:cubicBezTo>
                    <a:pt x="0" y="19"/>
                    <a:pt x="4" y="8"/>
                    <a:pt x="14" y="4"/>
                  </a:cubicBezTo>
                  <a:cubicBezTo>
                    <a:pt x="24" y="0"/>
                    <a:pt x="35" y="5"/>
                    <a:pt x="39" y="14"/>
                  </a:cubicBezTo>
                  <a:close/>
                </a:path>
              </a:pathLst>
            </a:custGeom>
            <a:solidFill>
              <a:srgbClr val="D2DD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45"/>
            <p:cNvSpPr>
              <a:spLocks/>
            </p:cNvSpPr>
            <p:nvPr/>
          </p:nvSpPr>
          <p:spPr bwMode="auto">
            <a:xfrm>
              <a:off x="4560888" y="2409826"/>
              <a:ext cx="295275" cy="314325"/>
            </a:xfrm>
            <a:custGeom>
              <a:avLst/>
              <a:gdLst>
                <a:gd name="T0" fmla="*/ 154 w 154"/>
                <a:gd name="T1" fmla="*/ 164 h 164"/>
                <a:gd name="T2" fmla="*/ 102 w 154"/>
                <a:gd name="T3" fmla="*/ 0 h 164"/>
                <a:gd name="T4" fmla="*/ 86 w 154"/>
                <a:gd name="T5" fmla="*/ 1 h 164"/>
                <a:gd name="T6" fmla="*/ 58 w 154"/>
                <a:gd name="T7" fmla="*/ 27 h 164"/>
                <a:gd name="T8" fmla="*/ 31 w 154"/>
                <a:gd name="T9" fmla="*/ 70 h 164"/>
                <a:gd name="T10" fmla="*/ 5 w 154"/>
                <a:gd name="T11" fmla="*/ 93 h 164"/>
                <a:gd name="T12" fmla="*/ 0 w 154"/>
                <a:gd name="T13" fmla="*/ 157 h 164"/>
                <a:gd name="T14" fmla="*/ 154 w 154"/>
                <a:gd name="T1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" h="164">
                  <a:moveTo>
                    <a:pt x="154" y="164"/>
                  </a:moveTo>
                  <a:cubicBezTo>
                    <a:pt x="102" y="0"/>
                    <a:pt x="102" y="0"/>
                    <a:pt x="102" y="0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1"/>
                    <a:pt x="71" y="10"/>
                    <a:pt x="58" y="27"/>
                  </a:cubicBezTo>
                  <a:cubicBezTo>
                    <a:pt x="45" y="44"/>
                    <a:pt x="35" y="60"/>
                    <a:pt x="31" y="70"/>
                  </a:cubicBezTo>
                  <a:cubicBezTo>
                    <a:pt x="27" y="80"/>
                    <a:pt x="19" y="87"/>
                    <a:pt x="5" y="9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115" y="157"/>
                    <a:pt x="154" y="164"/>
                  </a:cubicBezTo>
                  <a:close/>
                </a:path>
              </a:pathLst>
            </a:custGeom>
            <a:solidFill>
              <a:srgbClr val="50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Freeform 46"/>
            <p:cNvSpPr>
              <a:spLocks/>
            </p:cNvSpPr>
            <p:nvPr/>
          </p:nvSpPr>
          <p:spPr bwMode="auto">
            <a:xfrm>
              <a:off x="4505325" y="2244726"/>
              <a:ext cx="322262" cy="385763"/>
            </a:xfrm>
            <a:custGeom>
              <a:avLst/>
              <a:gdLst>
                <a:gd name="T0" fmla="*/ 0 w 168"/>
                <a:gd name="T1" fmla="*/ 201 h 201"/>
                <a:gd name="T2" fmla="*/ 5 w 168"/>
                <a:gd name="T3" fmla="*/ 96 h 201"/>
                <a:gd name="T4" fmla="*/ 37 w 168"/>
                <a:gd name="T5" fmla="*/ 44 h 201"/>
                <a:gd name="T6" fmla="*/ 142 w 168"/>
                <a:gd name="T7" fmla="*/ 0 h 201"/>
                <a:gd name="T8" fmla="*/ 168 w 168"/>
                <a:gd name="T9" fmla="*/ 11 h 201"/>
                <a:gd name="T10" fmla="*/ 90 w 168"/>
                <a:gd name="T11" fmla="*/ 134 h 201"/>
                <a:gd name="T12" fmla="*/ 0 w 168"/>
                <a:gd name="T13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201">
                  <a:moveTo>
                    <a:pt x="0" y="201"/>
                  </a:moveTo>
                  <a:cubicBezTo>
                    <a:pt x="0" y="201"/>
                    <a:pt x="4" y="124"/>
                    <a:pt x="5" y="96"/>
                  </a:cubicBezTo>
                  <a:cubicBezTo>
                    <a:pt x="6" y="67"/>
                    <a:pt x="13" y="54"/>
                    <a:pt x="37" y="44"/>
                  </a:cubicBezTo>
                  <a:cubicBezTo>
                    <a:pt x="66" y="32"/>
                    <a:pt x="142" y="0"/>
                    <a:pt x="142" y="0"/>
                  </a:cubicBezTo>
                  <a:cubicBezTo>
                    <a:pt x="168" y="11"/>
                    <a:pt x="168" y="11"/>
                    <a:pt x="168" y="11"/>
                  </a:cubicBezTo>
                  <a:cubicBezTo>
                    <a:pt x="90" y="134"/>
                    <a:pt x="90" y="134"/>
                    <a:pt x="90" y="134"/>
                  </a:cubicBezTo>
                  <a:cubicBezTo>
                    <a:pt x="90" y="134"/>
                    <a:pt x="41" y="194"/>
                    <a:pt x="0" y="201"/>
                  </a:cubicBezTo>
                  <a:close/>
                </a:path>
              </a:pathLst>
            </a:custGeom>
            <a:solidFill>
              <a:srgbClr val="E39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9" name="Freeform 47"/>
            <p:cNvSpPr>
              <a:spLocks/>
            </p:cNvSpPr>
            <p:nvPr/>
          </p:nvSpPr>
          <p:spPr bwMode="auto">
            <a:xfrm>
              <a:off x="5626100" y="1985963"/>
              <a:ext cx="855662" cy="576263"/>
            </a:xfrm>
            <a:custGeom>
              <a:avLst/>
              <a:gdLst>
                <a:gd name="T0" fmla="*/ 39 w 445"/>
                <a:gd name="T1" fmla="*/ 300 h 300"/>
                <a:gd name="T2" fmla="*/ 173 w 445"/>
                <a:gd name="T3" fmla="*/ 53 h 300"/>
                <a:gd name="T4" fmla="*/ 445 w 445"/>
                <a:gd name="T5" fmla="*/ 149 h 300"/>
                <a:gd name="T6" fmla="*/ 388 w 445"/>
                <a:gd name="T7" fmla="*/ 167 h 300"/>
                <a:gd name="T8" fmla="*/ 319 w 445"/>
                <a:gd name="T9" fmla="*/ 122 h 300"/>
                <a:gd name="T10" fmla="*/ 165 w 445"/>
                <a:gd name="T11" fmla="*/ 139 h 300"/>
                <a:gd name="T12" fmla="*/ 108 w 445"/>
                <a:gd name="T13" fmla="*/ 264 h 300"/>
                <a:gd name="T14" fmla="*/ 86 w 445"/>
                <a:gd name="T15" fmla="*/ 289 h 300"/>
                <a:gd name="T16" fmla="*/ 39 w 445"/>
                <a:gd name="T17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5" h="300">
                  <a:moveTo>
                    <a:pt x="39" y="300"/>
                  </a:moveTo>
                  <a:cubicBezTo>
                    <a:pt x="39" y="300"/>
                    <a:pt x="0" y="127"/>
                    <a:pt x="173" y="53"/>
                  </a:cubicBezTo>
                  <a:cubicBezTo>
                    <a:pt x="298" y="0"/>
                    <a:pt x="412" y="77"/>
                    <a:pt x="445" y="149"/>
                  </a:cubicBezTo>
                  <a:cubicBezTo>
                    <a:pt x="445" y="149"/>
                    <a:pt x="409" y="170"/>
                    <a:pt x="388" y="167"/>
                  </a:cubicBezTo>
                  <a:cubicBezTo>
                    <a:pt x="366" y="164"/>
                    <a:pt x="352" y="138"/>
                    <a:pt x="319" y="122"/>
                  </a:cubicBezTo>
                  <a:cubicBezTo>
                    <a:pt x="285" y="106"/>
                    <a:pt x="231" y="93"/>
                    <a:pt x="165" y="139"/>
                  </a:cubicBezTo>
                  <a:cubicBezTo>
                    <a:pt x="110" y="180"/>
                    <a:pt x="108" y="238"/>
                    <a:pt x="108" y="264"/>
                  </a:cubicBezTo>
                  <a:cubicBezTo>
                    <a:pt x="108" y="264"/>
                    <a:pt x="109" y="281"/>
                    <a:pt x="86" y="289"/>
                  </a:cubicBezTo>
                  <a:cubicBezTo>
                    <a:pt x="63" y="296"/>
                    <a:pt x="39" y="300"/>
                    <a:pt x="39" y="300"/>
                  </a:cubicBezTo>
                  <a:close/>
                </a:path>
              </a:pathLst>
            </a:custGeom>
            <a:solidFill>
              <a:srgbClr val="E39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0" name="Freeform 48"/>
            <p:cNvSpPr>
              <a:spLocks/>
            </p:cNvSpPr>
            <p:nvPr/>
          </p:nvSpPr>
          <p:spPr bwMode="auto">
            <a:xfrm>
              <a:off x="4189413" y="2595563"/>
              <a:ext cx="855662" cy="576263"/>
            </a:xfrm>
            <a:custGeom>
              <a:avLst/>
              <a:gdLst>
                <a:gd name="T0" fmla="*/ 40 w 445"/>
                <a:gd name="T1" fmla="*/ 300 h 300"/>
                <a:gd name="T2" fmla="*/ 173 w 445"/>
                <a:gd name="T3" fmla="*/ 53 h 300"/>
                <a:gd name="T4" fmla="*/ 445 w 445"/>
                <a:gd name="T5" fmla="*/ 149 h 300"/>
                <a:gd name="T6" fmla="*/ 388 w 445"/>
                <a:gd name="T7" fmla="*/ 167 h 300"/>
                <a:gd name="T8" fmla="*/ 319 w 445"/>
                <a:gd name="T9" fmla="*/ 122 h 300"/>
                <a:gd name="T10" fmla="*/ 165 w 445"/>
                <a:gd name="T11" fmla="*/ 139 h 300"/>
                <a:gd name="T12" fmla="*/ 108 w 445"/>
                <a:gd name="T13" fmla="*/ 264 h 300"/>
                <a:gd name="T14" fmla="*/ 86 w 445"/>
                <a:gd name="T15" fmla="*/ 289 h 300"/>
                <a:gd name="T16" fmla="*/ 40 w 445"/>
                <a:gd name="T17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5" h="300">
                  <a:moveTo>
                    <a:pt x="40" y="300"/>
                  </a:moveTo>
                  <a:cubicBezTo>
                    <a:pt x="40" y="300"/>
                    <a:pt x="0" y="127"/>
                    <a:pt x="173" y="53"/>
                  </a:cubicBezTo>
                  <a:cubicBezTo>
                    <a:pt x="298" y="0"/>
                    <a:pt x="412" y="77"/>
                    <a:pt x="445" y="149"/>
                  </a:cubicBezTo>
                  <a:cubicBezTo>
                    <a:pt x="445" y="149"/>
                    <a:pt x="409" y="170"/>
                    <a:pt x="388" y="167"/>
                  </a:cubicBezTo>
                  <a:cubicBezTo>
                    <a:pt x="366" y="164"/>
                    <a:pt x="352" y="138"/>
                    <a:pt x="319" y="122"/>
                  </a:cubicBezTo>
                  <a:cubicBezTo>
                    <a:pt x="285" y="106"/>
                    <a:pt x="231" y="93"/>
                    <a:pt x="165" y="139"/>
                  </a:cubicBezTo>
                  <a:cubicBezTo>
                    <a:pt x="110" y="180"/>
                    <a:pt x="108" y="238"/>
                    <a:pt x="108" y="264"/>
                  </a:cubicBezTo>
                  <a:cubicBezTo>
                    <a:pt x="108" y="264"/>
                    <a:pt x="109" y="282"/>
                    <a:pt x="86" y="289"/>
                  </a:cubicBezTo>
                  <a:cubicBezTo>
                    <a:pt x="63" y="296"/>
                    <a:pt x="40" y="300"/>
                    <a:pt x="40" y="300"/>
                  </a:cubicBezTo>
                  <a:close/>
                </a:path>
              </a:pathLst>
            </a:custGeom>
            <a:solidFill>
              <a:srgbClr val="E39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Freeform 49"/>
            <p:cNvSpPr>
              <a:spLocks/>
            </p:cNvSpPr>
            <p:nvPr/>
          </p:nvSpPr>
          <p:spPr bwMode="auto">
            <a:xfrm>
              <a:off x="4675188" y="2292351"/>
              <a:ext cx="274637" cy="134938"/>
            </a:xfrm>
            <a:custGeom>
              <a:avLst/>
              <a:gdLst>
                <a:gd name="T0" fmla="*/ 140 w 143"/>
                <a:gd name="T1" fmla="*/ 19 h 70"/>
                <a:gd name="T2" fmla="*/ 124 w 143"/>
                <a:gd name="T3" fmla="*/ 46 h 70"/>
                <a:gd name="T4" fmla="*/ 29 w 143"/>
                <a:gd name="T5" fmla="*/ 67 h 70"/>
                <a:gd name="T6" fmla="*/ 3 w 143"/>
                <a:gd name="T7" fmla="*/ 51 h 70"/>
                <a:gd name="T8" fmla="*/ 3 w 143"/>
                <a:gd name="T9" fmla="*/ 51 h 70"/>
                <a:gd name="T10" fmla="*/ 19 w 143"/>
                <a:gd name="T11" fmla="*/ 25 h 70"/>
                <a:gd name="T12" fmla="*/ 114 w 143"/>
                <a:gd name="T13" fmla="*/ 3 h 70"/>
                <a:gd name="T14" fmla="*/ 140 w 143"/>
                <a:gd name="T15" fmla="*/ 1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3" h="70">
                  <a:moveTo>
                    <a:pt x="140" y="19"/>
                  </a:moveTo>
                  <a:cubicBezTo>
                    <a:pt x="143" y="31"/>
                    <a:pt x="136" y="43"/>
                    <a:pt x="124" y="46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17" y="70"/>
                    <a:pt x="6" y="63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0" y="39"/>
                    <a:pt x="8" y="27"/>
                    <a:pt x="19" y="25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26" y="0"/>
                    <a:pt x="137" y="8"/>
                    <a:pt x="140" y="19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Freeform 50"/>
            <p:cNvSpPr>
              <a:spLocks/>
            </p:cNvSpPr>
            <p:nvPr/>
          </p:nvSpPr>
          <p:spPr bwMode="auto">
            <a:xfrm>
              <a:off x="4800600" y="1825626"/>
              <a:ext cx="517525" cy="519113"/>
            </a:xfrm>
            <a:custGeom>
              <a:avLst/>
              <a:gdLst>
                <a:gd name="T0" fmla="*/ 48 w 269"/>
                <a:gd name="T1" fmla="*/ 189 h 270"/>
                <a:gd name="T2" fmla="*/ 11 w 269"/>
                <a:gd name="T3" fmla="*/ 246 h 270"/>
                <a:gd name="T4" fmla="*/ 136 w 269"/>
                <a:gd name="T5" fmla="*/ 213 h 270"/>
                <a:gd name="T6" fmla="*/ 232 w 269"/>
                <a:gd name="T7" fmla="*/ 120 h 270"/>
                <a:gd name="T8" fmla="*/ 266 w 269"/>
                <a:gd name="T9" fmla="*/ 71 h 270"/>
                <a:gd name="T10" fmla="*/ 194 w 269"/>
                <a:gd name="T11" fmla="*/ 1 h 270"/>
                <a:gd name="T12" fmla="*/ 135 w 269"/>
                <a:gd name="T13" fmla="*/ 75 h 270"/>
                <a:gd name="T14" fmla="*/ 48 w 269"/>
                <a:gd name="T15" fmla="*/ 18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" h="270">
                  <a:moveTo>
                    <a:pt x="48" y="189"/>
                  </a:moveTo>
                  <a:cubicBezTo>
                    <a:pt x="48" y="189"/>
                    <a:pt x="0" y="223"/>
                    <a:pt x="11" y="246"/>
                  </a:cubicBezTo>
                  <a:cubicBezTo>
                    <a:pt x="23" y="270"/>
                    <a:pt x="74" y="251"/>
                    <a:pt x="136" y="213"/>
                  </a:cubicBezTo>
                  <a:cubicBezTo>
                    <a:pt x="198" y="175"/>
                    <a:pt x="227" y="135"/>
                    <a:pt x="232" y="120"/>
                  </a:cubicBezTo>
                  <a:cubicBezTo>
                    <a:pt x="232" y="120"/>
                    <a:pt x="269" y="111"/>
                    <a:pt x="266" y="71"/>
                  </a:cubicBezTo>
                  <a:cubicBezTo>
                    <a:pt x="264" y="30"/>
                    <a:pt x="226" y="0"/>
                    <a:pt x="194" y="1"/>
                  </a:cubicBezTo>
                  <a:cubicBezTo>
                    <a:pt x="194" y="1"/>
                    <a:pt x="156" y="34"/>
                    <a:pt x="135" y="75"/>
                  </a:cubicBezTo>
                  <a:cubicBezTo>
                    <a:pt x="114" y="116"/>
                    <a:pt x="97" y="155"/>
                    <a:pt x="48" y="189"/>
                  </a:cubicBezTo>
                  <a:close/>
                </a:path>
              </a:pathLst>
            </a:custGeom>
            <a:solidFill>
              <a:srgbClr val="D2AD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51"/>
            <p:cNvSpPr>
              <a:spLocks/>
            </p:cNvSpPr>
            <p:nvPr/>
          </p:nvSpPr>
          <p:spPr bwMode="auto">
            <a:xfrm>
              <a:off x="4945063" y="1909763"/>
              <a:ext cx="112712" cy="128588"/>
            </a:xfrm>
            <a:custGeom>
              <a:avLst/>
              <a:gdLst>
                <a:gd name="T0" fmla="*/ 0 w 71"/>
                <a:gd name="T1" fmla="*/ 38 h 81"/>
                <a:gd name="T2" fmla="*/ 45 w 71"/>
                <a:gd name="T3" fmla="*/ 81 h 81"/>
                <a:gd name="T4" fmla="*/ 71 w 71"/>
                <a:gd name="T5" fmla="*/ 0 h 81"/>
                <a:gd name="T6" fmla="*/ 0 w 71"/>
                <a:gd name="T7" fmla="*/ 3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81">
                  <a:moveTo>
                    <a:pt x="0" y="38"/>
                  </a:moveTo>
                  <a:lnTo>
                    <a:pt x="45" y="81"/>
                  </a:lnTo>
                  <a:lnTo>
                    <a:pt x="71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D4D7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Freeform 52"/>
            <p:cNvSpPr>
              <a:spLocks/>
            </p:cNvSpPr>
            <p:nvPr/>
          </p:nvSpPr>
          <p:spPr bwMode="auto">
            <a:xfrm>
              <a:off x="4933950" y="1863726"/>
              <a:ext cx="107950" cy="101600"/>
            </a:xfrm>
            <a:custGeom>
              <a:avLst/>
              <a:gdLst>
                <a:gd name="T0" fmla="*/ 41 w 68"/>
                <a:gd name="T1" fmla="*/ 64 h 64"/>
                <a:gd name="T2" fmla="*/ 0 w 68"/>
                <a:gd name="T3" fmla="*/ 22 h 64"/>
                <a:gd name="T4" fmla="*/ 68 w 68"/>
                <a:gd name="T5" fmla="*/ 0 h 64"/>
                <a:gd name="T6" fmla="*/ 41 w 68"/>
                <a:gd name="T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4">
                  <a:moveTo>
                    <a:pt x="41" y="64"/>
                  </a:moveTo>
                  <a:lnTo>
                    <a:pt x="0" y="22"/>
                  </a:lnTo>
                  <a:lnTo>
                    <a:pt x="68" y="0"/>
                  </a:lnTo>
                  <a:lnTo>
                    <a:pt x="41" y="64"/>
                  </a:lnTo>
                  <a:close/>
                </a:path>
              </a:pathLst>
            </a:custGeom>
            <a:solidFill>
              <a:srgbClr val="D5A1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Freeform 53"/>
            <p:cNvSpPr>
              <a:spLocks/>
            </p:cNvSpPr>
            <p:nvPr/>
          </p:nvSpPr>
          <p:spPr bwMode="auto">
            <a:xfrm>
              <a:off x="4892675" y="1871663"/>
              <a:ext cx="96837" cy="160338"/>
            </a:xfrm>
            <a:custGeom>
              <a:avLst/>
              <a:gdLst>
                <a:gd name="T0" fmla="*/ 0 w 61"/>
                <a:gd name="T1" fmla="*/ 26 h 101"/>
                <a:gd name="T2" fmla="*/ 7 w 61"/>
                <a:gd name="T3" fmla="*/ 101 h 101"/>
                <a:gd name="T4" fmla="*/ 61 w 61"/>
                <a:gd name="T5" fmla="*/ 56 h 101"/>
                <a:gd name="T6" fmla="*/ 30 w 61"/>
                <a:gd name="T7" fmla="*/ 0 h 101"/>
                <a:gd name="T8" fmla="*/ 0 w 61"/>
                <a:gd name="T9" fmla="*/ 2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01">
                  <a:moveTo>
                    <a:pt x="0" y="26"/>
                  </a:moveTo>
                  <a:lnTo>
                    <a:pt x="7" y="101"/>
                  </a:lnTo>
                  <a:lnTo>
                    <a:pt x="61" y="56"/>
                  </a:lnTo>
                  <a:lnTo>
                    <a:pt x="3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6" name="Freeform 54"/>
            <p:cNvSpPr>
              <a:spLocks/>
            </p:cNvSpPr>
            <p:nvPr/>
          </p:nvSpPr>
          <p:spPr bwMode="auto">
            <a:xfrm>
              <a:off x="5003800" y="1814513"/>
              <a:ext cx="136525" cy="141288"/>
            </a:xfrm>
            <a:custGeom>
              <a:avLst/>
              <a:gdLst>
                <a:gd name="T0" fmla="*/ 0 w 86"/>
                <a:gd name="T1" fmla="*/ 88 h 89"/>
                <a:gd name="T2" fmla="*/ 17 w 86"/>
                <a:gd name="T3" fmla="*/ 35 h 89"/>
                <a:gd name="T4" fmla="*/ 73 w 86"/>
                <a:gd name="T5" fmla="*/ 0 h 89"/>
                <a:gd name="T6" fmla="*/ 86 w 86"/>
                <a:gd name="T7" fmla="*/ 89 h 89"/>
                <a:gd name="T8" fmla="*/ 0 w 86"/>
                <a:gd name="T9" fmla="*/ 8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9">
                  <a:moveTo>
                    <a:pt x="0" y="88"/>
                  </a:moveTo>
                  <a:lnTo>
                    <a:pt x="17" y="35"/>
                  </a:lnTo>
                  <a:lnTo>
                    <a:pt x="73" y="0"/>
                  </a:lnTo>
                  <a:lnTo>
                    <a:pt x="86" y="89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7" name="Freeform 55"/>
            <p:cNvSpPr>
              <a:spLocks/>
            </p:cNvSpPr>
            <p:nvPr/>
          </p:nvSpPr>
          <p:spPr bwMode="auto">
            <a:xfrm>
              <a:off x="4206875" y="1539876"/>
              <a:ext cx="276225" cy="265113"/>
            </a:xfrm>
            <a:custGeom>
              <a:avLst/>
              <a:gdLst>
                <a:gd name="T0" fmla="*/ 23 w 144"/>
                <a:gd name="T1" fmla="*/ 88 h 138"/>
                <a:gd name="T2" fmla="*/ 116 w 144"/>
                <a:gd name="T3" fmla="*/ 126 h 138"/>
                <a:gd name="T4" fmla="*/ 128 w 144"/>
                <a:gd name="T5" fmla="*/ 51 h 138"/>
                <a:gd name="T6" fmla="*/ 49 w 144"/>
                <a:gd name="T7" fmla="*/ 12 h 138"/>
                <a:gd name="T8" fmla="*/ 23 w 144"/>
                <a:gd name="T9" fmla="*/ 8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8">
                  <a:moveTo>
                    <a:pt x="23" y="88"/>
                  </a:moveTo>
                  <a:cubicBezTo>
                    <a:pt x="45" y="130"/>
                    <a:pt x="94" y="138"/>
                    <a:pt x="116" y="126"/>
                  </a:cubicBezTo>
                  <a:cubicBezTo>
                    <a:pt x="139" y="114"/>
                    <a:pt x="144" y="81"/>
                    <a:pt x="128" y="51"/>
                  </a:cubicBezTo>
                  <a:cubicBezTo>
                    <a:pt x="113" y="21"/>
                    <a:pt x="71" y="0"/>
                    <a:pt x="49" y="12"/>
                  </a:cubicBezTo>
                  <a:cubicBezTo>
                    <a:pt x="27" y="24"/>
                    <a:pt x="0" y="45"/>
                    <a:pt x="23" y="88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8" name="Freeform 56"/>
            <p:cNvSpPr>
              <a:spLocks/>
            </p:cNvSpPr>
            <p:nvPr/>
          </p:nvSpPr>
          <p:spPr bwMode="auto">
            <a:xfrm>
              <a:off x="4287838" y="1598613"/>
              <a:ext cx="139700" cy="144463"/>
            </a:xfrm>
            <a:custGeom>
              <a:avLst/>
              <a:gdLst>
                <a:gd name="T0" fmla="*/ 12 w 73"/>
                <a:gd name="T1" fmla="*/ 46 h 75"/>
                <a:gd name="T2" fmla="*/ 61 w 73"/>
                <a:gd name="T3" fmla="*/ 70 h 75"/>
                <a:gd name="T4" fmla="*/ 64 w 73"/>
                <a:gd name="T5" fmla="*/ 29 h 75"/>
                <a:gd name="T6" fmla="*/ 23 w 73"/>
                <a:gd name="T7" fmla="*/ 5 h 75"/>
                <a:gd name="T8" fmla="*/ 12 w 73"/>
                <a:gd name="T9" fmla="*/ 46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5">
                  <a:moveTo>
                    <a:pt x="12" y="46"/>
                  </a:moveTo>
                  <a:cubicBezTo>
                    <a:pt x="25" y="70"/>
                    <a:pt x="50" y="75"/>
                    <a:pt x="61" y="70"/>
                  </a:cubicBezTo>
                  <a:cubicBezTo>
                    <a:pt x="71" y="64"/>
                    <a:pt x="73" y="46"/>
                    <a:pt x="64" y="29"/>
                  </a:cubicBezTo>
                  <a:cubicBezTo>
                    <a:pt x="55" y="12"/>
                    <a:pt x="34" y="0"/>
                    <a:pt x="23" y="5"/>
                  </a:cubicBezTo>
                  <a:cubicBezTo>
                    <a:pt x="12" y="11"/>
                    <a:pt x="0" y="22"/>
                    <a:pt x="12" y="46"/>
                  </a:cubicBezTo>
                  <a:close/>
                </a:path>
              </a:pathLst>
            </a:custGeom>
            <a:solidFill>
              <a:srgbClr val="D5A1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9" name="Freeform 57"/>
            <p:cNvSpPr>
              <a:spLocks/>
            </p:cNvSpPr>
            <p:nvPr/>
          </p:nvSpPr>
          <p:spPr bwMode="auto">
            <a:xfrm>
              <a:off x="5297488" y="1131888"/>
              <a:ext cx="242887" cy="284163"/>
            </a:xfrm>
            <a:custGeom>
              <a:avLst/>
              <a:gdLst>
                <a:gd name="T0" fmla="*/ 111 w 126"/>
                <a:gd name="T1" fmla="*/ 46 h 148"/>
                <a:gd name="T2" fmla="*/ 73 w 126"/>
                <a:gd name="T3" fmla="*/ 140 h 148"/>
                <a:gd name="T4" fmla="*/ 11 w 126"/>
                <a:gd name="T5" fmla="*/ 97 h 148"/>
                <a:gd name="T6" fmla="*/ 38 w 126"/>
                <a:gd name="T7" fmla="*/ 13 h 148"/>
                <a:gd name="T8" fmla="*/ 111 w 126"/>
                <a:gd name="T9" fmla="*/ 46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8">
                  <a:moveTo>
                    <a:pt x="111" y="46"/>
                  </a:moveTo>
                  <a:cubicBezTo>
                    <a:pt x="126" y="91"/>
                    <a:pt x="97" y="132"/>
                    <a:pt x="73" y="140"/>
                  </a:cubicBezTo>
                  <a:cubicBezTo>
                    <a:pt x="49" y="148"/>
                    <a:pt x="21" y="128"/>
                    <a:pt x="11" y="97"/>
                  </a:cubicBezTo>
                  <a:cubicBezTo>
                    <a:pt x="0" y="65"/>
                    <a:pt x="14" y="20"/>
                    <a:pt x="38" y="13"/>
                  </a:cubicBezTo>
                  <a:cubicBezTo>
                    <a:pt x="62" y="5"/>
                    <a:pt x="96" y="0"/>
                    <a:pt x="111" y="46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Freeform 58"/>
            <p:cNvSpPr>
              <a:spLocks/>
            </p:cNvSpPr>
            <p:nvPr/>
          </p:nvSpPr>
          <p:spPr bwMode="auto">
            <a:xfrm>
              <a:off x="5349875" y="1200151"/>
              <a:ext cx="119062" cy="155575"/>
            </a:xfrm>
            <a:custGeom>
              <a:avLst/>
              <a:gdLst>
                <a:gd name="T0" fmla="*/ 54 w 62"/>
                <a:gd name="T1" fmla="*/ 26 h 81"/>
                <a:gd name="T2" fmla="*/ 38 w 62"/>
                <a:gd name="T3" fmla="*/ 78 h 81"/>
                <a:gd name="T4" fmla="*/ 6 w 62"/>
                <a:gd name="T5" fmla="*/ 52 h 81"/>
                <a:gd name="T6" fmla="*/ 17 w 62"/>
                <a:gd name="T7" fmla="*/ 6 h 81"/>
                <a:gd name="T8" fmla="*/ 54 w 62"/>
                <a:gd name="T9" fmla="*/ 2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81">
                  <a:moveTo>
                    <a:pt x="54" y="26"/>
                  </a:moveTo>
                  <a:cubicBezTo>
                    <a:pt x="62" y="52"/>
                    <a:pt x="49" y="74"/>
                    <a:pt x="38" y="78"/>
                  </a:cubicBezTo>
                  <a:cubicBezTo>
                    <a:pt x="26" y="81"/>
                    <a:pt x="12" y="70"/>
                    <a:pt x="6" y="52"/>
                  </a:cubicBezTo>
                  <a:cubicBezTo>
                    <a:pt x="0" y="34"/>
                    <a:pt x="6" y="9"/>
                    <a:pt x="17" y="6"/>
                  </a:cubicBezTo>
                  <a:cubicBezTo>
                    <a:pt x="29" y="2"/>
                    <a:pt x="45" y="0"/>
                    <a:pt x="54" y="26"/>
                  </a:cubicBezTo>
                  <a:close/>
                </a:path>
              </a:pathLst>
            </a:custGeom>
            <a:solidFill>
              <a:srgbClr val="D5A1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Freeform 59"/>
            <p:cNvSpPr>
              <a:spLocks/>
            </p:cNvSpPr>
            <p:nvPr/>
          </p:nvSpPr>
          <p:spPr bwMode="auto">
            <a:xfrm>
              <a:off x="4295775" y="882651"/>
              <a:ext cx="1114425" cy="1171575"/>
            </a:xfrm>
            <a:custGeom>
              <a:avLst/>
              <a:gdLst>
                <a:gd name="T0" fmla="*/ 361 w 580"/>
                <a:gd name="T1" fmla="*/ 7 h 610"/>
                <a:gd name="T2" fmla="*/ 75 w 580"/>
                <a:gd name="T3" fmla="*/ 133 h 610"/>
                <a:gd name="T4" fmla="*/ 15 w 580"/>
                <a:gd name="T5" fmla="*/ 360 h 610"/>
                <a:gd name="T6" fmla="*/ 404 w 580"/>
                <a:gd name="T7" fmla="*/ 504 h 610"/>
                <a:gd name="T8" fmla="*/ 563 w 580"/>
                <a:gd name="T9" fmla="*/ 344 h 610"/>
                <a:gd name="T10" fmla="*/ 554 w 580"/>
                <a:gd name="T11" fmla="*/ 167 h 610"/>
                <a:gd name="T12" fmla="*/ 361 w 580"/>
                <a:gd name="T13" fmla="*/ 7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0" h="610">
                  <a:moveTo>
                    <a:pt x="361" y="7"/>
                  </a:moveTo>
                  <a:cubicBezTo>
                    <a:pt x="335" y="39"/>
                    <a:pt x="147" y="158"/>
                    <a:pt x="75" y="133"/>
                  </a:cubicBezTo>
                  <a:cubicBezTo>
                    <a:pt x="0" y="206"/>
                    <a:pt x="15" y="360"/>
                    <a:pt x="15" y="360"/>
                  </a:cubicBezTo>
                  <a:cubicBezTo>
                    <a:pt x="56" y="486"/>
                    <a:pt x="187" y="610"/>
                    <a:pt x="404" y="504"/>
                  </a:cubicBezTo>
                  <a:cubicBezTo>
                    <a:pt x="458" y="477"/>
                    <a:pt x="542" y="408"/>
                    <a:pt x="563" y="344"/>
                  </a:cubicBezTo>
                  <a:cubicBezTo>
                    <a:pt x="580" y="296"/>
                    <a:pt x="580" y="236"/>
                    <a:pt x="554" y="167"/>
                  </a:cubicBezTo>
                  <a:cubicBezTo>
                    <a:pt x="516" y="131"/>
                    <a:pt x="379" y="0"/>
                    <a:pt x="361" y="7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2" name="Freeform 60"/>
            <p:cNvSpPr>
              <a:spLocks/>
            </p:cNvSpPr>
            <p:nvPr/>
          </p:nvSpPr>
          <p:spPr bwMode="auto">
            <a:xfrm>
              <a:off x="4387850" y="1431926"/>
              <a:ext cx="180975" cy="180975"/>
            </a:xfrm>
            <a:custGeom>
              <a:avLst/>
              <a:gdLst>
                <a:gd name="T0" fmla="*/ 83 w 94"/>
                <a:gd name="T1" fmla="*/ 28 h 94"/>
                <a:gd name="T2" fmla="*/ 66 w 94"/>
                <a:gd name="T3" fmla="*/ 84 h 94"/>
                <a:gd name="T4" fmla="*/ 11 w 94"/>
                <a:gd name="T5" fmla="*/ 66 h 94"/>
                <a:gd name="T6" fmla="*/ 28 w 94"/>
                <a:gd name="T7" fmla="*/ 11 h 94"/>
                <a:gd name="T8" fmla="*/ 83 w 94"/>
                <a:gd name="T9" fmla="*/ 2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83" y="28"/>
                  </a:moveTo>
                  <a:cubicBezTo>
                    <a:pt x="94" y="48"/>
                    <a:pt x="86" y="73"/>
                    <a:pt x="66" y="84"/>
                  </a:cubicBezTo>
                  <a:cubicBezTo>
                    <a:pt x="46" y="94"/>
                    <a:pt x="21" y="86"/>
                    <a:pt x="11" y="66"/>
                  </a:cubicBezTo>
                  <a:cubicBezTo>
                    <a:pt x="0" y="46"/>
                    <a:pt x="8" y="22"/>
                    <a:pt x="28" y="11"/>
                  </a:cubicBezTo>
                  <a:cubicBezTo>
                    <a:pt x="48" y="0"/>
                    <a:pt x="73" y="8"/>
                    <a:pt x="83" y="28"/>
                  </a:cubicBezTo>
                  <a:close/>
                </a:path>
              </a:pathLst>
            </a:custGeom>
            <a:solidFill>
              <a:srgbClr val="9C6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3" name="Freeform 61"/>
            <p:cNvSpPr>
              <a:spLocks/>
            </p:cNvSpPr>
            <p:nvPr/>
          </p:nvSpPr>
          <p:spPr bwMode="auto">
            <a:xfrm>
              <a:off x="4467225" y="1485901"/>
              <a:ext cx="92075" cy="63500"/>
            </a:xfrm>
            <a:custGeom>
              <a:avLst/>
              <a:gdLst>
                <a:gd name="T0" fmla="*/ 43 w 48"/>
                <a:gd name="T1" fmla="*/ 4 h 33"/>
                <a:gd name="T2" fmla="*/ 19 w 48"/>
                <a:gd name="T3" fmla="*/ 3 h 33"/>
                <a:gd name="T4" fmla="*/ 1 w 48"/>
                <a:gd name="T5" fmla="*/ 17 h 33"/>
                <a:gd name="T6" fmla="*/ 11 w 48"/>
                <a:gd name="T7" fmla="*/ 32 h 33"/>
                <a:gd name="T8" fmla="*/ 23 w 48"/>
                <a:gd name="T9" fmla="*/ 30 h 33"/>
                <a:gd name="T10" fmla="*/ 40 w 48"/>
                <a:gd name="T11" fmla="*/ 33 h 33"/>
                <a:gd name="T12" fmla="*/ 45 w 48"/>
                <a:gd name="T13" fmla="*/ 31 h 33"/>
                <a:gd name="T14" fmla="*/ 44 w 48"/>
                <a:gd name="T15" fmla="*/ 4 h 33"/>
                <a:gd name="T16" fmla="*/ 43 w 48"/>
                <a:gd name="T17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3">
                  <a:moveTo>
                    <a:pt x="43" y="4"/>
                  </a:moveTo>
                  <a:cubicBezTo>
                    <a:pt x="43" y="4"/>
                    <a:pt x="26" y="0"/>
                    <a:pt x="19" y="3"/>
                  </a:cubicBezTo>
                  <a:cubicBezTo>
                    <a:pt x="6" y="8"/>
                    <a:pt x="1" y="11"/>
                    <a:pt x="1" y="17"/>
                  </a:cubicBezTo>
                  <a:cubicBezTo>
                    <a:pt x="0" y="23"/>
                    <a:pt x="4" y="32"/>
                    <a:pt x="11" y="32"/>
                  </a:cubicBezTo>
                  <a:cubicBezTo>
                    <a:pt x="11" y="32"/>
                    <a:pt x="16" y="30"/>
                    <a:pt x="23" y="30"/>
                  </a:cubicBezTo>
                  <a:cubicBezTo>
                    <a:pt x="30" y="31"/>
                    <a:pt x="40" y="33"/>
                    <a:pt x="40" y="33"/>
                  </a:cubicBezTo>
                  <a:cubicBezTo>
                    <a:pt x="42" y="33"/>
                    <a:pt x="44" y="33"/>
                    <a:pt x="45" y="31"/>
                  </a:cubicBezTo>
                  <a:cubicBezTo>
                    <a:pt x="48" y="23"/>
                    <a:pt x="48" y="13"/>
                    <a:pt x="44" y="4"/>
                  </a:cubicBezTo>
                  <a:cubicBezTo>
                    <a:pt x="43" y="4"/>
                    <a:pt x="43" y="4"/>
                    <a:pt x="43" y="4"/>
                  </a:cubicBez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4" name="Freeform 62"/>
            <p:cNvSpPr>
              <a:spLocks/>
            </p:cNvSpPr>
            <p:nvPr/>
          </p:nvSpPr>
          <p:spPr bwMode="auto">
            <a:xfrm>
              <a:off x="5037138" y="1177926"/>
              <a:ext cx="180975" cy="180975"/>
            </a:xfrm>
            <a:custGeom>
              <a:avLst/>
              <a:gdLst>
                <a:gd name="T0" fmla="*/ 83 w 94"/>
                <a:gd name="T1" fmla="*/ 28 h 94"/>
                <a:gd name="T2" fmla="*/ 66 w 94"/>
                <a:gd name="T3" fmla="*/ 84 h 94"/>
                <a:gd name="T4" fmla="*/ 10 w 94"/>
                <a:gd name="T5" fmla="*/ 66 h 94"/>
                <a:gd name="T6" fmla="*/ 28 w 94"/>
                <a:gd name="T7" fmla="*/ 11 h 94"/>
                <a:gd name="T8" fmla="*/ 83 w 94"/>
                <a:gd name="T9" fmla="*/ 2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83" y="28"/>
                  </a:moveTo>
                  <a:cubicBezTo>
                    <a:pt x="94" y="48"/>
                    <a:pt x="86" y="73"/>
                    <a:pt x="66" y="84"/>
                  </a:cubicBezTo>
                  <a:cubicBezTo>
                    <a:pt x="46" y="94"/>
                    <a:pt x="21" y="86"/>
                    <a:pt x="10" y="66"/>
                  </a:cubicBezTo>
                  <a:cubicBezTo>
                    <a:pt x="0" y="46"/>
                    <a:pt x="7" y="21"/>
                    <a:pt x="28" y="11"/>
                  </a:cubicBezTo>
                  <a:cubicBezTo>
                    <a:pt x="48" y="0"/>
                    <a:pt x="72" y="8"/>
                    <a:pt x="83" y="28"/>
                  </a:cubicBezTo>
                  <a:close/>
                </a:path>
              </a:pathLst>
            </a:custGeom>
            <a:solidFill>
              <a:srgbClr val="9C6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Freeform 63"/>
            <p:cNvSpPr>
              <a:spLocks/>
            </p:cNvSpPr>
            <p:nvPr/>
          </p:nvSpPr>
          <p:spPr bwMode="auto">
            <a:xfrm>
              <a:off x="5114925" y="1231901"/>
              <a:ext cx="90487" cy="63500"/>
            </a:xfrm>
            <a:custGeom>
              <a:avLst/>
              <a:gdLst>
                <a:gd name="T0" fmla="*/ 42 w 47"/>
                <a:gd name="T1" fmla="*/ 4 h 33"/>
                <a:gd name="T2" fmla="*/ 18 w 47"/>
                <a:gd name="T3" fmla="*/ 3 h 33"/>
                <a:gd name="T4" fmla="*/ 0 w 47"/>
                <a:gd name="T5" fmla="*/ 17 h 33"/>
                <a:gd name="T6" fmla="*/ 11 w 47"/>
                <a:gd name="T7" fmla="*/ 32 h 33"/>
                <a:gd name="T8" fmla="*/ 23 w 47"/>
                <a:gd name="T9" fmla="*/ 30 h 33"/>
                <a:gd name="T10" fmla="*/ 40 w 47"/>
                <a:gd name="T11" fmla="*/ 33 h 33"/>
                <a:gd name="T12" fmla="*/ 45 w 47"/>
                <a:gd name="T13" fmla="*/ 31 h 33"/>
                <a:gd name="T14" fmla="*/ 44 w 47"/>
                <a:gd name="T15" fmla="*/ 4 h 33"/>
                <a:gd name="T16" fmla="*/ 42 w 47"/>
                <a:gd name="T17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33">
                  <a:moveTo>
                    <a:pt x="42" y="4"/>
                  </a:moveTo>
                  <a:cubicBezTo>
                    <a:pt x="42" y="4"/>
                    <a:pt x="25" y="0"/>
                    <a:pt x="18" y="3"/>
                  </a:cubicBezTo>
                  <a:cubicBezTo>
                    <a:pt x="6" y="8"/>
                    <a:pt x="0" y="11"/>
                    <a:pt x="0" y="17"/>
                  </a:cubicBezTo>
                  <a:cubicBezTo>
                    <a:pt x="0" y="23"/>
                    <a:pt x="4" y="32"/>
                    <a:pt x="11" y="32"/>
                  </a:cubicBezTo>
                  <a:cubicBezTo>
                    <a:pt x="11" y="32"/>
                    <a:pt x="16" y="30"/>
                    <a:pt x="23" y="30"/>
                  </a:cubicBezTo>
                  <a:cubicBezTo>
                    <a:pt x="30" y="30"/>
                    <a:pt x="40" y="33"/>
                    <a:pt x="40" y="33"/>
                  </a:cubicBezTo>
                  <a:cubicBezTo>
                    <a:pt x="41" y="33"/>
                    <a:pt x="43" y="33"/>
                    <a:pt x="45" y="31"/>
                  </a:cubicBezTo>
                  <a:cubicBezTo>
                    <a:pt x="47" y="23"/>
                    <a:pt x="47" y="13"/>
                    <a:pt x="44" y="4"/>
                  </a:cubicBezTo>
                  <a:cubicBezTo>
                    <a:pt x="42" y="4"/>
                    <a:pt x="42" y="4"/>
                    <a:pt x="42" y="4"/>
                  </a:cubicBez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6" name="Freeform 64"/>
            <p:cNvSpPr>
              <a:spLocks/>
            </p:cNvSpPr>
            <p:nvPr/>
          </p:nvSpPr>
          <p:spPr bwMode="auto">
            <a:xfrm>
              <a:off x="4770438" y="1511301"/>
              <a:ext cx="63500" cy="58738"/>
            </a:xfrm>
            <a:custGeom>
              <a:avLst/>
              <a:gdLst>
                <a:gd name="T0" fmla="*/ 5 w 33"/>
                <a:gd name="T1" fmla="*/ 0 h 31"/>
                <a:gd name="T2" fmla="*/ 0 w 33"/>
                <a:gd name="T3" fmla="*/ 27 h 31"/>
                <a:gd name="T4" fmla="*/ 21 w 33"/>
                <a:gd name="T5" fmla="*/ 27 h 31"/>
                <a:gd name="T6" fmla="*/ 33 w 33"/>
                <a:gd name="T7" fmla="*/ 17 h 31"/>
                <a:gd name="T8" fmla="*/ 5 w 33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1">
                  <a:moveTo>
                    <a:pt x="5" y="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13" y="31"/>
                    <a:pt x="21" y="27"/>
                  </a:cubicBezTo>
                  <a:cubicBezTo>
                    <a:pt x="29" y="23"/>
                    <a:pt x="33" y="17"/>
                    <a:pt x="33" y="17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Freeform 65"/>
            <p:cNvSpPr>
              <a:spLocks/>
            </p:cNvSpPr>
            <p:nvPr/>
          </p:nvSpPr>
          <p:spPr bwMode="auto">
            <a:xfrm>
              <a:off x="4770438" y="1481138"/>
              <a:ext cx="63500" cy="79375"/>
            </a:xfrm>
            <a:custGeom>
              <a:avLst/>
              <a:gdLst>
                <a:gd name="T0" fmla="*/ 0 w 40"/>
                <a:gd name="T1" fmla="*/ 50 h 50"/>
                <a:gd name="T2" fmla="*/ 40 w 40"/>
                <a:gd name="T3" fmla="*/ 39 h 50"/>
                <a:gd name="T4" fmla="*/ 7 w 40"/>
                <a:gd name="T5" fmla="*/ 0 h 50"/>
                <a:gd name="T6" fmla="*/ 0 w 40"/>
                <a:gd name="T7" fmla="*/ 50 h 50"/>
                <a:gd name="T8" fmla="*/ 0 w 4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0">
                  <a:moveTo>
                    <a:pt x="0" y="50"/>
                  </a:moveTo>
                  <a:lnTo>
                    <a:pt x="40" y="39"/>
                  </a:lnTo>
                  <a:lnTo>
                    <a:pt x="7" y="0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2A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8" name="Freeform 66"/>
            <p:cNvSpPr>
              <a:spLocks/>
            </p:cNvSpPr>
            <p:nvPr/>
          </p:nvSpPr>
          <p:spPr bwMode="auto">
            <a:xfrm>
              <a:off x="5118100" y="1293813"/>
              <a:ext cx="220662" cy="147638"/>
            </a:xfrm>
            <a:custGeom>
              <a:avLst/>
              <a:gdLst>
                <a:gd name="T0" fmla="*/ 109 w 115"/>
                <a:gd name="T1" fmla="*/ 12 h 77"/>
                <a:gd name="T2" fmla="*/ 68 w 115"/>
                <a:gd name="T3" fmla="*/ 59 h 77"/>
                <a:gd name="T4" fmla="*/ 6 w 115"/>
                <a:gd name="T5" fmla="*/ 66 h 77"/>
                <a:gd name="T6" fmla="*/ 47 w 115"/>
                <a:gd name="T7" fmla="*/ 18 h 77"/>
                <a:gd name="T8" fmla="*/ 109 w 115"/>
                <a:gd name="T9" fmla="*/ 1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77">
                  <a:moveTo>
                    <a:pt x="109" y="12"/>
                  </a:moveTo>
                  <a:cubicBezTo>
                    <a:pt x="115" y="23"/>
                    <a:pt x="97" y="44"/>
                    <a:pt x="68" y="59"/>
                  </a:cubicBezTo>
                  <a:cubicBezTo>
                    <a:pt x="40" y="74"/>
                    <a:pt x="12" y="77"/>
                    <a:pt x="6" y="66"/>
                  </a:cubicBezTo>
                  <a:cubicBezTo>
                    <a:pt x="0" y="54"/>
                    <a:pt x="18" y="33"/>
                    <a:pt x="47" y="18"/>
                  </a:cubicBezTo>
                  <a:cubicBezTo>
                    <a:pt x="75" y="3"/>
                    <a:pt x="103" y="0"/>
                    <a:pt x="109" y="12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Freeform 67"/>
            <p:cNvSpPr>
              <a:spLocks/>
            </p:cNvSpPr>
            <p:nvPr/>
          </p:nvSpPr>
          <p:spPr bwMode="auto">
            <a:xfrm>
              <a:off x="4398963" y="1614488"/>
              <a:ext cx="200025" cy="101600"/>
            </a:xfrm>
            <a:custGeom>
              <a:avLst/>
              <a:gdLst>
                <a:gd name="T0" fmla="*/ 101 w 104"/>
                <a:gd name="T1" fmla="*/ 16 h 53"/>
                <a:gd name="T2" fmla="*/ 57 w 104"/>
                <a:gd name="T3" fmla="*/ 47 h 53"/>
                <a:gd name="T4" fmla="*/ 3 w 104"/>
                <a:gd name="T5" fmla="*/ 38 h 53"/>
                <a:gd name="T6" fmla="*/ 47 w 104"/>
                <a:gd name="T7" fmla="*/ 7 h 53"/>
                <a:gd name="T8" fmla="*/ 101 w 104"/>
                <a:gd name="T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53">
                  <a:moveTo>
                    <a:pt x="101" y="16"/>
                  </a:moveTo>
                  <a:cubicBezTo>
                    <a:pt x="104" y="27"/>
                    <a:pt x="84" y="41"/>
                    <a:pt x="57" y="47"/>
                  </a:cubicBezTo>
                  <a:cubicBezTo>
                    <a:pt x="29" y="53"/>
                    <a:pt x="5" y="49"/>
                    <a:pt x="3" y="38"/>
                  </a:cubicBezTo>
                  <a:cubicBezTo>
                    <a:pt x="0" y="27"/>
                    <a:pt x="20" y="13"/>
                    <a:pt x="47" y="7"/>
                  </a:cubicBezTo>
                  <a:cubicBezTo>
                    <a:pt x="75" y="0"/>
                    <a:pt x="99" y="4"/>
                    <a:pt x="101" y="16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Freeform 68"/>
            <p:cNvSpPr>
              <a:spLocks/>
            </p:cNvSpPr>
            <p:nvPr/>
          </p:nvSpPr>
          <p:spPr bwMode="auto">
            <a:xfrm>
              <a:off x="5008563" y="1604963"/>
              <a:ext cx="50800" cy="66675"/>
            </a:xfrm>
            <a:custGeom>
              <a:avLst/>
              <a:gdLst>
                <a:gd name="T0" fmla="*/ 31 w 32"/>
                <a:gd name="T1" fmla="*/ 42 h 42"/>
                <a:gd name="T2" fmla="*/ 32 w 32"/>
                <a:gd name="T3" fmla="*/ 0 h 42"/>
                <a:gd name="T4" fmla="*/ 0 w 32"/>
                <a:gd name="T5" fmla="*/ 17 h 42"/>
                <a:gd name="T6" fmla="*/ 31 w 32"/>
                <a:gd name="T7" fmla="*/ 42 h 42"/>
                <a:gd name="T8" fmla="*/ 31 w 32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2">
                  <a:moveTo>
                    <a:pt x="31" y="42"/>
                  </a:moveTo>
                  <a:lnTo>
                    <a:pt x="32" y="0"/>
                  </a:lnTo>
                  <a:lnTo>
                    <a:pt x="0" y="17"/>
                  </a:lnTo>
                  <a:lnTo>
                    <a:pt x="31" y="42"/>
                  </a:lnTo>
                  <a:lnTo>
                    <a:pt x="31" y="42"/>
                  </a:lnTo>
                  <a:close/>
                </a:path>
              </a:pathLst>
            </a:custGeom>
            <a:solidFill>
              <a:srgbClr val="C1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Freeform 69"/>
            <p:cNvSpPr>
              <a:spLocks/>
            </p:cNvSpPr>
            <p:nvPr/>
          </p:nvSpPr>
          <p:spPr bwMode="auto">
            <a:xfrm>
              <a:off x="4316413" y="868363"/>
              <a:ext cx="969962" cy="593725"/>
            </a:xfrm>
            <a:custGeom>
              <a:avLst/>
              <a:gdLst>
                <a:gd name="T0" fmla="*/ 347 w 505"/>
                <a:gd name="T1" fmla="*/ 6 h 309"/>
                <a:gd name="T2" fmla="*/ 60 w 505"/>
                <a:gd name="T3" fmla="*/ 132 h 309"/>
                <a:gd name="T4" fmla="*/ 0 w 505"/>
                <a:gd name="T5" fmla="*/ 309 h 309"/>
                <a:gd name="T6" fmla="*/ 10 w 505"/>
                <a:gd name="T7" fmla="*/ 301 h 309"/>
                <a:gd name="T8" fmla="*/ 172 w 505"/>
                <a:gd name="T9" fmla="*/ 232 h 309"/>
                <a:gd name="T10" fmla="*/ 334 w 505"/>
                <a:gd name="T11" fmla="*/ 187 h 309"/>
                <a:gd name="T12" fmla="*/ 475 w 505"/>
                <a:gd name="T13" fmla="*/ 124 h 309"/>
                <a:gd name="T14" fmla="*/ 484 w 505"/>
                <a:gd name="T15" fmla="*/ 127 h 309"/>
                <a:gd name="T16" fmla="*/ 505 w 505"/>
                <a:gd name="T17" fmla="*/ 134 h 309"/>
                <a:gd name="T18" fmla="*/ 347 w 505"/>
                <a:gd name="T19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5" h="309">
                  <a:moveTo>
                    <a:pt x="347" y="6"/>
                  </a:moveTo>
                  <a:cubicBezTo>
                    <a:pt x="321" y="38"/>
                    <a:pt x="132" y="157"/>
                    <a:pt x="60" y="132"/>
                  </a:cubicBezTo>
                  <a:cubicBezTo>
                    <a:pt x="13" y="178"/>
                    <a:pt x="2" y="258"/>
                    <a:pt x="0" y="309"/>
                  </a:cubicBezTo>
                  <a:cubicBezTo>
                    <a:pt x="3" y="306"/>
                    <a:pt x="6" y="304"/>
                    <a:pt x="10" y="301"/>
                  </a:cubicBezTo>
                  <a:cubicBezTo>
                    <a:pt x="59" y="268"/>
                    <a:pt x="107" y="240"/>
                    <a:pt x="172" y="232"/>
                  </a:cubicBezTo>
                  <a:cubicBezTo>
                    <a:pt x="237" y="223"/>
                    <a:pt x="275" y="213"/>
                    <a:pt x="334" y="187"/>
                  </a:cubicBezTo>
                  <a:cubicBezTo>
                    <a:pt x="356" y="178"/>
                    <a:pt x="451" y="146"/>
                    <a:pt x="475" y="124"/>
                  </a:cubicBezTo>
                  <a:cubicBezTo>
                    <a:pt x="478" y="125"/>
                    <a:pt x="481" y="126"/>
                    <a:pt x="484" y="127"/>
                  </a:cubicBezTo>
                  <a:cubicBezTo>
                    <a:pt x="491" y="130"/>
                    <a:pt x="499" y="132"/>
                    <a:pt x="505" y="134"/>
                  </a:cubicBezTo>
                  <a:cubicBezTo>
                    <a:pt x="450" y="82"/>
                    <a:pt x="361" y="0"/>
                    <a:pt x="347" y="6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Freeform 70"/>
            <p:cNvSpPr>
              <a:spLocks/>
            </p:cNvSpPr>
            <p:nvPr/>
          </p:nvSpPr>
          <p:spPr bwMode="auto">
            <a:xfrm>
              <a:off x="4373563" y="1303338"/>
              <a:ext cx="106362" cy="84138"/>
            </a:xfrm>
            <a:custGeom>
              <a:avLst/>
              <a:gdLst>
                <a:gd name="T0" fmla="*/ 1 w 55"/>
                <a:gd name="T1" fmla="*/ 40 h 44"/>
                <a:gd name="T2" fmla="*/ 55 w 55"/>
                <a:gd name="T3" fmla="*/ 26 h 44"/>
                <a:gd name="T4" fmla="*/ 1 w 55"/>
                <a:gd name="T5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1" y="40"/>
                  </a:moveTo>
                  <a:cubicBezTo>
                    <a:pt x="0" y="44"/>
                    <a:pt x="48" y="28"/>
                    <a:pt x="55" y="26"/>
                  </a:cubicBezTo>
                  <a:cubicBezTo>
                    <a:pt x="50" y="10"/>
                    <a:pt x="7" y="0"/>
                    <a:pt x="1" y="40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71"/>
            <p:cNvSpPr>
              <a:spLocks/>
            </p:cNvSpPr>
            <p:nvPr/>
          </p:nvSpPr>
          <p:spPr bwMode="auto">
            <a:xfrm>
              <a:off x="4368800" y="1292226"/>
              <a:ext cx="104775" cy="84138"/>
            </a:xfrm>
            <a:custGeom>
              <a:avLst/>
              <a:gdLst>
                <a:gd name="T0" fmla="*/ 1 w 55"/>
                <a:gd name="T1" fmla="*/ 40 h 44"/>
                <a:gd name="T2" fmla="*/ 55 w 55"/>
                <a:gd name="T3" fmla="*/ 26 h 44"/>
                <a:gd name="T4" fmla="*/ 1 w 55"/>
                <a:gd name="T5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1" y="40"/>
                  </a:moveTo>
                  <a:cubicBezTo>
                    <a:pt x="0" y="44"/>
                    <a:pt x="48" y="28"/>
                    <a:pt x="55" y="26"/>
                  </a:cubicBezTo>
                  <a:cubicBezTo>
                    <a:pt x="50" y="10"/>
                    <a:pt x="7" y="0"/>
                    <a:pt x="1" y="40"/>
                  </a:cubicBezTo>
                  <a:close/>
                </a:path>
              </a:pathLst>
            </a:custGeom>
            <a:solidFill>
              <a:srgbClr val="9C6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Freeform 72"/>
            <p:cNvSpPr>
              <a:spLocks/>
            </p:cNvSpPr>
            <p:nvPr/>
          </p:nvSpPr>
          <p:spPr bwMode="auto">
            <a:xfrm>
              <a:off x="5038725" y="1074738"/>
              <a:ext cx="101600" cy="85725"/>
            </a:xfrm>
            <a:custGeom>
              <a:avLst/>
              <a:gdLst>
                <a:gd name="T0" fmla="*/ 1 w 53"/>
                <a:gd name="T1" fmla="*/ 40 h 45"/>
                <a:gd name="T2" fmla="*/ 53 w 53"/>
                <a:gd name="T3" fmla="*/ 20 h 45"/>
                <a:gd name="T4" fmla="*/ 1 w 53"/>
                <a:gd name="T5" fmla="*/ 4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45">
                  <a:moveTo>
                    <a:pt x="1" y="40"/>
                  </a:moveTo>
                  <a:cubicBezTo>
                    <a:pt x="0" y="45"/>
                    <a:pt x="46" y="24"/>
                    <a:pt x="53" y="20"/>
                  </a:cubicBezTo>
                  <a:cubicBezTo>
                    <a:pt x="46" y="6"/>
                    <a:pt x="2" y="0"/>
                    <a:pt x="1" y="40"/>
                  </a:cubicBezTo>
                  <a:close/>
                </a:path>
              </a:pathLst>
            </a:cu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Freeform 73"/>
            <p:cNvSpPr>
              <a:spLocks/>
            </p:cNvSpPr>
            <p:nvPr/>
          </p:nvSpPr>
          <p:spPr bwMode="auto">
            <a:xfrm>
              <a:off x="5032375" y="1065213"/>
              <a:ext cx="103187" cy="84138"/>
            </a:xfrm>
            <a:custGeom>
              <a:avLst/>
              <a:gdLst>
                <a:gd name="T0" fmla="*/ 1 w 53"/>
                <a:gd name="T1" fmla="*/ 40 h 44"/>
                <a:gd name="T2" fmla="*/ 53 w 53"/>
                <a:gd name="T3" fmla="*/ 20 h 44"/>
                <a:gd name="T4" fmla="*/ 1 w 53"/>
                <a:gd name="T5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44">
                  <a:moveTo>
                    <a:pt x="1" y="40"/>
                  </a:moveTo>
                  <a:cubicBezTo>
                    <a:pt x="0" y="44"/>
                    <a:pt x="46" y="23"/>
                    <a:pt x="53" y="20"/>
                  </a:cubicBezTo>
                  <a:cubicBezTo>
                    <a:pt x="47" y="5"/>
                    <a:pt x="3" y="0"/>
                    <a:pt x="1" y="40"/>
                  </a:cubicBezTo>
                  <a:close/>
                </a:path>
              </a:pathLst>
            </a:custGeom>
            <a:solidFill>
              <a:srgbClr val="9C6E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Freeform 74"/>
            <p:cNvSpPr>
              <a:spLocks/>
            </p:cNvSpPr>
            <p:nvPr/>
          </p:nvSpPr>
          <p:spPr bwMode="auto">
            <a:xfrm>
              <a:off x="4505325" y="966788"/>
              <a:ext cx="269875" cy="165100"/>
            </a:xfrm>
            <a:custGeom>
              <a:avLst/>
              <a:gdLst>
                <a:gd name="T0" fmla="*/ 0 w 170"/>
                <a:gd name="T1" fmla="*/ 102 h 104"/>
                <a:gd name="T2" fmla="*/ 13 w 170"/>
                <a:gd name="T3" fmla="*/ 45 h 104"/>
                <a:gd name="T4" fmla="*/ 15 w 170"/>
                <a:gd name="T5" fmla="*/ 76 h 104"/>
                <a:gd name="T6" fmla="*/ 64 w 170"/>
                <a:gd name="T7" fmla="*/ 20 h 104"/>
                <a:gd name="T8" fmla="*/ 47 w 170"/>
                <a:gd name="T9" fmla="*/ 58 h 104"/>
                <a:gd name="T10" fmla="*/ 124 w 170"/>
                <a:gd name="T11" fmla="*/ 0 h 104"/>
                <a:gd name="T12" fmla="*/ 93 w 170"/>
                <a:gd name="T13" fmla="*/ 46 h 104"/>
                <a:gd name="T14" fmla="*/ 170 w 170"/>
                <a:gd name="T15" fmla="*/ 5 h 104"/>
                <a:gd name="T16" fmla="*/ 95 w 170"/>
                <a:gd name="T17" fmla="*/ 76 h 104"/>
                <a:gd name="T18" fmla="*/ 94 w 170"/>
                <a:gd name="T19" fmla="*/ 57 h 104"/>
                <a:gd name="T20" fmla="*/ 54 w 170"/>
                <a:gd name="T21" fmla="*/ 87 h 104"/>
                <a:gd name="T22" fmla="*/ 71 w 170"/>
                <a:gd name="T23" fmla="*/ 55 h 104"/>
                <a:gd name="T24" fmla="*/ 14 w 170"/>
                <a:gd name="T25" fmla="*/ 104 h 104"/>
                <a:gd name="T26" fmla="*/ 32 w 170"/>
                <a:gd name="T27" fmla="*/ 70 h 104"/>
                <a:gd name="T28" fmla="*/ 0 w 170"/>
                <a:gd name="T29" fmla="*/ 102 h 104"/>
                <a:gd name="T30" fmla="*/ 0 w 170"/>
                <a:gd name="T31" fmla="*/ 10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0" h="104">
                  <a:moveTo>
                    <a:pt x="0" y="102"/>
                  </a:moveTo>
                  <a:lnTo>
                    <a:pt x="13" y="45"/>
                  </a:lnTo>
                  <a:lnTo>
                    <a:pt x="15" y="76"/>
                  </a:lnTo>
                  <a:lnTo>
                    <a:pt x="64" y="20"/>
                  </a:lnTo>
                  <a:lnTo>
                    <a:pt x="47" y="58"/>
                  </a:lnTo>
                  <a:lnTo>
                    <a:pt x="124" y="0"/>
                  </a:lnTo>
                  <a:lnTo>
                    <a:pt x="93" y="46"/>
                  </a:lnTo>
                  <a:lnTo>
                    <a:pt x="170" y="5"/>
                  </a:lnTo>
                  <a:lnTo>
                    <a:pt x="95" y="76"/>
                  </a:lnTo>
                  <a:lnTo>
                    <a:pt x="94" y="57"/>
                  </a:lnTo>
                  <a:lnTo>
                    <a:pt x="54" y="87"/>
                  </a:lnTo>
                  <a:lnTo>
                    <a:pt x="71" y="55"/>
                  </a:lnTo>
                  <a:lnTo>
                    <a:pt x="14" y="104"/>
                  </a:lnTo>
                  <a:lnTo>
                    <a:pt x="32" y="70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72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Freeform 75"/>
            <p:cNvSpPr>
              <a:spLocks/>
            </p:cNvSpPr>
            <p:nvPr/>
          </p:nvSpPr>
          <p:spPr bwMode="auto">
            <a:xfrm>
              <a:off x="4251325" y="685801"/>
              <a:ext cx="1049337" cy="619125"/>
            </a:xfrm>
            <a:custGeom>
              <a:avLst/>
              <a:gdLst>
                <a:gd name="T0" fmla="*/ 12 w 546"/>
                <a:gd name="T1" fmla="*/ 322 h 322"/>
                <a:gd name="T2" fmla="*/ 3 w 546"/>
                <a:gd name="T3" fmla="*/ 247 h 322"/>
                <a:gd name="T4" fmla="*/ 20 w 546"/>
                <a:gd name="T5" fmla="*/ 177 h 322"/>
                <a:gd name="T6" fmla="*/ 191 w 546"/>
                <a:gd name="T7" fmla="*/ 26 h 322"/>
                <a:gd name="T8" fmla="*/ 351 w 546"/>
                <a:gd name="T9" fmla="*/ 27 h 322"/>
                <a:gd name="T10" fmla="*/ 450 w 546"/>
                <a:gd name="T11" fmla="*/ 54 h 322"/>
                <a:gd name="T12" fmla="*/ 507 w 546"/>
                <a:gd name="T13" fmla="*/ 108 h 322"/>
                <a:gd name="T14" fmla="*/ 543 w 546"/>
                <a:gd name="T15" fmla="*/ 186 h 322"/>
                <a:gd name="T16" fmla="*/ 504 w 546"/>
                <a:gd name="T17" fmla="*/ 190 h 322"/>
                <a:gd name="T18" fmla="*/ 280 w 546"/>
                <a:gd name="T19" fmla="*/ 214 h 322"/>
                <a:gd name="T20" fmla="*/ 77 w 546"/>
                <a:gd name="T21" fmla="*/ 297 h 322"/>
                <a:gd name="T22" fmla="*/ 12 w 546"/>
                <a:gd name="T23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6" h="322">
                  <a:moveTo>
                    <a:pt x="12" y="322"/>
                  </a:moveTo>
                  <a:cubicBezTo>
                    <a:pt x="22" y="302"/>
                    <a:pt x="6" y="268"/>
                    <a:pt x="3" y="247"/>
                  </a:cubicBezTo>
                  <a:cubicBezTo>
                    <a:pt x="0" y="221"/>
                    <a:pt x="7" y="199"/>
                    <a:pt x="20" y="177"/>
                  </a:cubicBezTo>
                  <a:cubicBezTo>
                    <a:pt x="47" y="131"/>
                    <a:pt x="144" y="52"/>
                    <a:pt x="191" y="26"/>
                  </a:cubicBezTo>
                  <a:cubicBezTo>
                    <a:pt x="239" y="0"/>
                    <a:pt x="300" y="13"/>
                    <a:pt x="351" y="27"/>
                  </a:cubicBezTo>
                  <a:cubicBezTo>
                    <a:pt x="404" y="42"/>
                    <a:pt x="400" y="45"/>
                    <a:pt x="450" y="54"/>
                  </a:cubicBezTo>
                  <a:cubicBezTo>
                    <a:pt x="483" y="60"/>
                    <a:pt x="494" y="78"/>
                    <a:pt x="507" y="108"/>
                  </a:cubicBezTo>
                  <a:cubicBezTo>
                    <a:pt x="514" y="124"/>
                    <a:pt x="540" y="168"/>
                    <a:pt x="543" y="186"/>
                  </a:cubicBezTo>
                  <a:cubicBezTo>
                    <a:pt x="546" y="205"/>
                    <a:pt x="526" y="198"/>
                    <a:pt x="504" y="190"/>
                  </a:cubicBezTo>
                  <a:cubicBezTo>
                    <a:pt x="438" y="165"/>
                    <a:pt x="360" y="188"/>
                    <a:pt x="280" y="214"/>
                  </a:cubicBezTo>
                  <a:cubicBezTo>
                    <a:pt x="209" y="238"/>
                    <a:pt x="144" y="264"/>
                    <a:pt x="77" y="297"/>
                  </a:cubicBezTo>
                  <a:lnTo>
                    <a:pt x="12" y="322"/>
                  </a:lnTo>
                  <a:close/>
                </a:path>
              </a:pathLst>
            </a:custGeom>
            <a:solidFill>
              <a:srgbClr val="CF6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Freeform 76"/>
            <p:cNvSpPr>
              <a:spLocks/>
            </p:cNvSpPr>
            <p:nvPr/>
          </p:nvSpPr>
          <p:spPr bwMode="auto">
            <a:xfrm>
              <a:off x="4287838" y="1268413"/>
              <a:ext cx="71437" cy="306388"/>
            </a:xfrm>
            <a:custGeom>
              <a:avLst/>
              <a:gdLst>
                <a:gd name="T0" fmla="*/ 19 w 37"/>
                <a:gd name="T1" fmla="*/ 159 h 159"/>
                <a:gd name="T2" fmla="*/ 37 w 37"/>
                <a:gd name="T3" fmla="*/ 0 h 159"/>
                <a:gd name="T4" fmla="*/ 19 w 37"/>
                <a:gd name="T5" fmla="*/ 5 h 159"/>
                <a:gd name="T6" fmla="*/ 19 w 37"/>
                <a:gd name="T7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59">
                  <a:moveTo>
                    <a:pt x="19" y="159"/>
                  </a:moveTo>
                  <a:cubicBezTo>
                    <a:pt x="19" y="159"/>
                    <a:pt x="11" y="73"/>
                    <a:pt x="37" y="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0" y="65"/>
                    <a:pt x="9" y="111"/>
                    <a:pt x="19" y="159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9" name="Freeform 77"/>
            <p:cNvSpPr>
              <a:spLocks/>
            </p:cNvSpPr>
            <p:nvPr/>
          </p:nvSpPr>
          <p:spPr bwMode="auto">
            <a:xfrm>
              <a:off x="5168900" y="1038226"/>
              <a:ext cx="190500" cy="165100"/>
            </a:xfrm>
            <a:custGeom>
              <a:avLst/>
              <a:gdLst>
                <a:gd name="T0" fmla="*/ 0 w 99"/>
                <a:gd name="T1" fmla="*/ 0 h 86"/>
                <a:gd name="T2" fmla="*/ 99 w 99"/>
                <a:gd name="T3" fmla="*/ 86 h 86"/>
                <a:gd name="T4" fmla="*/ 61 w 99"/>
                <a:gd name="T5" fmla="*/ 14 h 86"/>
                <a:gd name="T6" fmla="*/ 26 w 99"/>
                <a:gd name="T7" fmla="*/ 7 h 86"/>
                <a:gd name="T8" fmla="*/ 0 w 99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86">
                  <a:moveTo>
                    <a:pt x="0" y="0"/>
                  </a:moveTo>
                  <a:cubicBezTo>
                    <a:pt x="40" y="31"/>
                    <a:pt x="79" y="67"/>
                    <a:pt x="99" y="86"/>
                  </a:cubicBezTo>
                  <a:cubicBezTo>
                    <a:pt x="89" y="63"/>
                    <a:pt x="77" y="39"/>
                    <a:pt x="61" y="14"/>
                  </a:cubicBezTo>
                  <a:cubicBezTo>
                    <a:pt x="54" y="17"/>
                    <a:pt x="41" y="12"/>
                    <a:pt x="26" y="7"/>
                  </a:cubicBezTo>
                  <a:cubicBezTo>
                    <a:pt x="18" y="4"/>
                    <a:pt x="9" y="2"/>
                    <a:pt x="0" y="0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78"/>
            <p:cNvSpPr>
              <a:spLocks/>
            </p:cNvSpPr>
            <p:nvPr/>
          </p:nvSpPr>
          <p:spPr bwMode="auto">
            <a:xfrm>
              <a:off x="4162425" y="987426"/>
              <a:ext cx="1046162" cy="481013"/>
            </a:xfrm>
            <a:custGeom>
              <a:avLst/>
              <a:gdLst>
                <a:gd name="T0" fmla="*/ 124 w 544"/>
                <a:gd name="T1" fmla="*/ 103 h 250"/>
                <a:gd name="T2" fmla="*/ 56 w 544"/>
                <a:gd name="T3" fmla="*/ 165 h 250"/>
                <a:gd name="T4" fmla="*/ 19 w 544"/>
                <a:gd name="T5" fmla="*/ 247 h 250"/>
                <a:gd name="T6" fmla="*/ 76 w 544"/>
                <a:gd name="T7" fmla="*/ 208 h 250"/>
                <a:gd name="T8" fmla="*/ 251 w 544"/>
                <a:gd name="T9" fmla="*/ 128 h 250"/>
                <a:gd name="T10" fmla="*/ 439 w 544"/>
                <a:gd name="T11" fmla="*/ 80 h 250"/>
                <a:gd name="T12" fmla="*/ 544 w 544"/>
                <a:gd name="T13" fmla="*/ 26 h 250"/>
                <a:gd name="T14" fmla="*/ 396 w 544"/>
                <a:gd name="T15" fmla="*/ 10 h 250"/>
                <a:gd name="T16" fmla="*/ 248 w 544"/>
                <a:gd name="T17" fmla="*/ 21 h 250"/>
                <a:gd name="T18" fmla="*/ 124 w 544"/>
                <a:gd name="T19" fmla="*/ 10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4" h="250">
                  <a:moveTo>
                    <a:pt x="124" y="103"/>
                  </a:moveTo>
                  <a:cubicBezTo>
                    <a:pt x="82" y="138"/>
                    <a:pt x="56" y="165"/>
                    <a:pt x="56" y="165"/>
                  </a:cubicBezTo>
                  <a:cubicBezTo>
                    <a:pt x="38" y="188"/>
                    <a:pt x="0" y="250"/>
                    <a:pt x="19" y="247"/>
                  </a:cubicBezTo>
                  <a:cubicBezTo>
                    <a:pt x="45" y="242"/>
                    <a:pt x="55" y="222"/>
                    <a:pt x="76" y="208"/>
                  </a:cubicBezTo>
                  <a:cubicBezTo>
                    <a:pt x="125" y="174"/>
                    <a:pt x="189" y="149"/>
                    <a:pt x="251" y="128"/>
                  </a:cubicBezTo>
                  <a:cubicBezTo>
                    <a:pt x="312" y="106"/>
                    <a:pt x="380" y="106"/>
                    <a:pt x="439" y="80"/>
                  </a:cubicBezTo>
                  <a:cubicBezTo>
                    <a:pt x="462" y="71"/>
                    <a:pt x="529" y="49"/>
                    <a:pt x="544" y="26"/>
                  </a:cubicBezTo>
                  <a:cubicBezTo>
                    <a:pt x="527" y="0"/>
                    <a:pt x="467" y="13"/>
                    <a:pt x="396" y="10"/>
                  </a:cubicBezTo>
                  <a:cubicBezTo>
                    <a:pt x="343" y="7"/>
                    <a:pt x="287" y="11"/>
                    <a:pt x="248" y="21"/>
                  </a:cubicBezTo>
                  <a:cubicBezTo>
                    <a:pt x="219" y="29"/>
                    <a:pt x="153" y="79"/>
                    <a:pt x="124" y="103"/>
                  </a:cubicBezTo>
                  <a:close/>
                </a:path>
              </a:pathLst>
            </a:custGeom>
            <a:solidFill>
              <a:srgbClr val="BF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Freeform 79"/>
            <p:cNvSpPr>
              <a:spLocks/>
            </p:cNvSpPr>
            <p:nvPr/>
          </p:nvSpPr>
          <p:spPr bwMode="auto">
            <a:xfrm>
              <a:off x="4187825" y="1027113"/>
              <a:ext cx="1020762" cy="438150"/>
            </a:xfrm>
            <a:custGeom>
              <a:avLst/>
              <a:gdLst>
                <a:gd name="T0" fmla="*/ 525 w 531"/>
                <a:gd name="T1" fmla="*/ 0 h 228"/>
                <a:gd name="T2" fmla="*/ 422 w 531"/>
                <a:gd name="T3" fmla="*/ 50 h 228"/>
                <a:gd name="T4" fmla="*/ 234 w 531"/>
                <a:gd name="T5" fmla="*/ 97 h 228"/>
                <a:gd name="T6" fmla="*/ 59 w 531"/>
                <a:gd name="T7" fmla="*/ 177 h 228"/>
                <a:gd name="T8" fmla="*/ 2 w 531"/>
                <a:gd name="T9" fmla="*/ 216 h 228"/>
                <a:gd name="T10" fmla="*/ 6 w 531"/>
                <a:gd name="T11" fmla="*/ 227 h 228"/>
                <a:gd name="T12" fmla="*/ 63 w 531"/>
                <a:gd name="T13" fmla="*/ 188 h 228"/>
                <a:gd name="T14" fmla="*/ 238 w 531"/>
                <a:gd name="T15" fmla="*/ 108 h 228"/>
                <a:gd name="T16" fmla="*/ 426 w 531"/>
                <a:gd name="T17" fmla="*/ 60 h 228"/>
                <a:gd name="T18" fmla="*/ 531 w 531"/>
                <a:gd name="T19" fmla="*/ 6 h 228"/>
                <a:gd name="T20" fmla="*/ 525 w 531"/>
                <a:gd name="T21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1" h="228">
                  <a:moveTo>
                    <a:pt x="525" y="0"/>
                  </a:moveTo>
                  <a:cubicBezTo>
                    <a:pt x="503" y="20"/>
                    <a:pt x="442" y="41"/>
                    <a:pt x="422" y="50"/>
                  </a:cubicBezTo>
                  <a:cubicBezTo>
                    <a:pt x="362" y="75"/>
                    <a:pt x="295" y="76"/>
                    <a:pt x="234" y="97"/>
                  </a:cubicBezTo>
                  <a:cubicBezTo>
                    <a:pt x="172" y="119"/>
                    <a:pt x="108" y="143"/>
                    <a:pt x="59" y="177"/>
                  </a:cubicBezTo>
                  <a:cubicBezTo>
                    <a:pt x="37" y="192"/>
                    <a:pt x="28" y="211"/>
                    <a:pt x="2" y="216"/>
                  </a:cubicBezTo>
                  <a:cubicBezTo>
                    <a:pt x="0" y="223"/>
                    <a:pt x="0" y="228"/>
                    <a:pt x="6" y="227"/>
                  </a:cubicBezTo>
                  <a:cubicBezTo>
                    <a:pt x="32" y="222"/>
                    <a:pt x="42" y="202"/>
                    <a:pt x="63" y="188"/>
                  </a:cubicBezTo>
                  <a:cubicBezTo>
                    <a:pt x="112" y="154"/>
                    <a:pt x="176" y="129"/>
                    <a:pt x="238" y="108"/>
                  </a:cubicBezTo>
                  <a:cubicBezTo>
                    <a:pt x="299" y="86"/>
                    <a:pt x="367" y="86"/>
                    <a:pt x="426" y="60"/>
                  </a:cubicBezTo>
                  <a:cubicBezTo>
                    <a:pt x="449" y="51"/>
                    <a:pt x="516" y="29"/>
                    <a:pt x="531" y="6"/>
                  </a:cubicBezTo>
                  <a:cubicBezTo>
                    <a:pt x="528" y="5"/>
                    <a:pt x="529" y="1"/>
                    <a:pt x="525" y="0"/>
                  </a:cubicBezTo>
                  <a:close/>
                </a:path>
              </a:pathLst>
            </a:custGeom>
            <a:solidFill>
              <a:srgbClr val="6060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Freeform 80"/>
            <p:cNvSpPr>
              <a:spLocks/>
            </p:cNvSpPr>
            <p:nvPr/>
          </p:nvSpPr>
          <p:spPr bwMode="auto">
            <a:xfrm>
              <a:off x="4938713" y="2141538"/>
              <a:ext cx="636587" cy="604838"/>
            </a:xfrm>
            <a:custGeom>
              <a:avLst/>
              <a:gdLst>
                <a:gd name="T0" fmla="*/ 98 w 331"/>
                <a:gd name="T1" fmla="*/ 115 h 315"/>
                <a:gd name="T2" fmla="*/ 101 w 331"/>
                <a:gd name="T3" fmla="*/ 159 h 315"/>
                <a:gd name="T4" fmla="*/ 17 w 331"/>
                <a:gd name="T5" fmla="*/ 210 h 315"/>
                <a:gd name="T6" fmla="*/ 32 w 331"/>
                <a:gd name="T7" fmla="*/ 289 h 315"/>
                <a:gd name="T8" fmla="*/ 55 w 331"/>
                <a:gd name="T9" fmla="*/ 315 h 315"/>
                <a:gd name="T10" fmla="*/ 150 w 331"/>
                <a:gd name="T11" fmla="*/ 275 h 315"/>
                <a:gd name="T12" fmla="*/ 148 w 331"/>
                <a:gd name="T13" fmla="*/ 274 h 315"/>
                <a:gd name="T14" fmla="*/ 134 w 331"/>
                <a:gd name="T15" fmla="*/ 235 h 315"/>
                <a:gd name="T16" fmla="*/ 253 w 331"/>
                <a:gd name="T17" fmla="*/ 181 h 315"/>
                <a:gd name="T18" fmla="*/ 326 w 331"/>
                <a:gd name="T19" fmla="*/ 62 h 315"/>
                <a:gd name="T20" fmla="*/ 284 w 331"/>
                <a:gd name="T21" fmla="*/ 0 h 315"/>
                <a:gd name="T22" fmla="*/ 98 w 331"/>
                <a:gd name="T23" fmla="*/ 11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1" h="315">
                  <a:moveTo>
                    <a:pt x="98" y="115"/>
                  </a:moveTo>
                  <a:cubicBezTo>
                    <a:pt x="101" y="159"/>
                    <a:pt x="101" y="159"/>
                    <a:pt x="101" y="159"/>
                  </a:cubicBezTo>
                  <a:cubicBezTo>
                    <a:pt x="101" y="159"/>
                    <a:pt x="34" y="181"/>
                    <a:pt x="17" y="210"/>
                  </a:cubicBezTo>
                  <a:cubicBezTo>
                    <a:pt x="0" y="240"/>
                    <a:pt x="10" y="267"/>
                    <a:pt x="32" y="289"/>
                  </a:cubicBezTo>
                  <a:cubicBezTo>
                    <a:pt x="47" y="305"/>
                    <a:pt x="53" y="312"/>
                    <a:pt x="55" y="315"/>
                  </a:cubicBezTo>
                  <a:cubicBezTo>
                    <a:pt x="150" y="275"/>
                    <a:pt x="150" y="275"/>
                    <a:pt x="150" y="275"/>
                  </a:cubicBezTo>
                  <a:cubicBezTo>
                    <a:pt x="149" y="275"/>
                    <a:pt x="148" y="274"/>
                    <a:pt x="148" y="274"/>
                  </a:cubicBezTo>
                  <a:cubicBezTo>
                    <a:pt x="129" y="258"/>
                    <a:pt x="114" y="243"/>
                    <a:pt x="134" y="235"/>
                  </a:cubicBezTo>
                  <a:cubicBezTo>
                    <a:pt x="156" y="225"/>
                    <a:pt x="201" y="208"/>
                    <a:pt x="253" y="181"/>
                  </a:cubicBezTo>
                  <a:cubicBezTo>
                    <a:pt x="306" y="154"/>
                    <a:pt x="331" y="97"/>
                    <a:pt x="326" y="62"/>
                  </a:cubicBezTo>
                  <a:cubicBezTo>
                    <a:pt x="321" y="28"/>
                    <a:pt x="284" y="0"/>
                    <a:pt x="284" y="0"/>
                  </a:cubicBezTo>
                  <a:lnTo>
                    <a:pt x="98" y="115"/>
                  </a:lnTo>
                  <a:close/>
                </a:path>
              </a:pathLst>
            </a:custGeom>
            <a:solidFill>
              <a:srgbClr val="BC93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3" name="Freeform 81"/>
            <p:cNvSpPr>
              <a:spLocks/>
            </p:cNvSpPr>
            <p:nvPr/>
          </p:nvSpPr>
          <p:spPr bwMode="auto">
            <a:xfrm>
              <a:off x="5639044" y="653946"/>
              <a:ext cx="442912" cy="604838"/>
            </a:xfrm>
            <a:custGeom>
              <a:avLst/>
              <a:gdLst>
                <a:gd name="T0" fmla="*/ 0 w 231"/>
                <a:gd name="T1" fmla="*/ 210 h 315"/>
                <a:gd name="T2" fmla="*/ 154 w 231"/>
                <a:gd name="T3" fmla="*/ 241 h 315"/>
                <a:gd name="T4" fmla="*/ 0 w 231"/>
                <a:gd name="T5" fmla="*/ 21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1" h="315">
                  <a:moveTo>
                    <a:pt x="0" y="210"/>
                  </a:moveTo>
                  <a:cubicBezTo>
                    <a:pt x="0" y="210"/>
                    <a:pt x="92" y="168"/>
                    <a:pt x="154" y="241"/>
                  </a:cubicBezTo>
                  <a:cubicBezTo>
                    <a:pt x="216" y="315"/>
                    <a:pt x="231" y="0"/>
                    <a:pt x="0" y="210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4" name="Freeform 82"/>
            <p:cNvSpPr>
              <a:spLocks/>
            </p:cNvSpPr>
            <p:nvPr/>
          </p:nvSpPr>
          <p:spPr bwMode="auto">
            <a:xfrm>
              <a:off x="5494580" y="620608"/>
              <a:ext cx="301625" cy="365125"/>
            </a:xfrm>
            <a:custGeom>
              <a:avLst/>
              <a:gdLst>
                <a:gd name="T0" fmla="*/ 31 w 157"/>
                <a:gd name="T1" fmla="*/ 190 h 190"/>
                <a:gd name="T2" fmla="*/ 99 w 157"/>
                <a:gd name="T3" fmla="*/ 121 h 190"/>
                <a:gd name="T4" fmla="*/ 31 w 157"/>
                <a:gd name="T5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7" h="190">
                  <a:moveTo>
                    <a:pt x="31" y="190"/>
                  </a:moveTo>
                  <a:cubicBezTo>
                    <a:pt x="31" y="190"/>
                    <a:pt x="40" y="128"/>
                    <a:pt x="99" y="121"/>
                  </a:cubicBezTo>
                  <a:cubicBezTo>
                    <a:pt x="157" y="113"/>
                    <a:pt x="0" y="0"/>
                    <a:pt x="31" y="190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621240" y="728053"/>
            <a:ext cx="1829251" cy="1751987"/>
            <a:chOff x="621240" y="728053"/>
            <a:chExt cx="1829251" cy="1751987"/>
          </a:xfrm>
        </p:grpSpPr>
        <p:sp>
          <p:nvSpPr>
            <p:cNvPr id="195" name="Freeform 83"/>
            <p:cNvSpPr>
              <a:spLocks/>
            </p:cNvSpPr>
            <p:nvPr/>
          </p:nvSpPr>
          <p:spPr bwMode="auto">
            <a:xfrm>
              <a:off x="853466" y="728053"/>
              <a:ext cx="1597025" cy="1595438"/>
            </a:xfrm>
            <a:custGeom>
              <a:avLst/>
              <a:gdLst>
                <a:gd name="T0" fmla="*/ 424 w 831"/>
                <a:gd name="T1" fmla="*/ 4 h 831"/>
                <a:gd name="T2" fmla="*/ 494 w 831"/>
                <a:gd name="T3" fmla="*/ 94 h 831"/>
                <a:gd name="T4" fmla="*/ 507 w 831"/>
                <a:gd name="T5" fmla="*/ 98 h 831"/>
                <a:gd name="T6" fmla="*/ 613 w 831"/>
                <a:gd name="T7" fmla="*/ 55 h 831"/>
                <a:gd name="T8" fmla="*/ 623 w 831"/>
                <a:gd name="T9" fmla="*/ 56 h 831"/>
                <a:gd name="T10" fmla="*/ 628 w 831"/>
                <a:gd name="T11" fmla="*/ 64 h 831"/>
                <a:gd name="T12" fmla="*/ 644 w 831"/>
                <a:gd name="T13" fmla="*/ 177 h 831"/>
                <a:gd name="T14" fmla="*/ 654 w 831"/>
                <a:gd name="T15" fmla="*/ 186 h 831"/>
                <a:gd name="T16" fmla="*/ 767 w 831"/>
                <a:gd name="T17" fmla="*/ 202 h 831"/>
                <a:gd name="T18" fmla="*/ 775 w 831"/>
                <a:gd name="T19" fmla="*/ 208 h 831"/>
                <a:gd name="T20" fmla="*/ 776 w 831"/>
                <a:gd name="T21" fmla="*/ 218 h 831"/>
                <a:gd name="T22" fmla="*/ 733 w 831"/>
                <a:gd name="T23" fmla="*/ 323 h 831"/>
                <a:gd name="T24" fmla="*/ 736 w 831"/>
                <a:gd name="T25" fmla="*/ 336 h 831"/>
                <a:gd name="T26" fmla="*/ 826 w 831"/>
                <a:gd name="T27" fmla="*/ 406 h 831"/>
                <a:gd name="T28" fmla="*/ 831 w 831"/>
                <a:gd name="T29" fmla="*/ 415 h 831"/>
                <a:gd name="T30" fmla="*/ 826 w 831"/>
                <a:gd name="T31" fmla="*/ 424 h 831"/>
                <a:gd name="T32" fmla="*/ 736 w 831"/>
                <a:gd name="T33" fmla="*/ 494 h 831"/>
                <a:gd name="T34" fmla="*/ 733 w 831"/>
                <a:gd name="T35" fmla="*/ 507 h 831"/>
                <a:gd name="T36" fmla="*/ 776 w 831"/>
                <a:gd name="T37" fmla="*/ 613 h 831"/>
                <a:gd name="T38" fmla="*/ 775 w 831"/>
                <a:gd name="T39" fmla="*/ 623 h 831"/>
                <a:gd name="T40" fmla="*/ 767 w 831"/>
                <a:gd name="T41" fmla="*/ 628 h 831"/>
                <a:gd name="T42" fmla="*/ 654 w 831"/>
                <a:gd name="T43" fmla="*/ 644 h 831"/>
                <a:gd name="T44" fmla="*/ 644 w 831"/>
                <a:gd name="T45" fmla="*/ 654 h 831"/>
                <a:gd name="T46" fmla="*/ 628 w 831"/>
                <a:gd name="T47" fmla="*/ 767 h 831"/>
                <a:gd name="T48" fmla="*/ 623 w 831"/>
                <a:gd name="T49" fmla="*/ 775 h 831"/>
                <a:gd name="T50" fmla="*/ 613 w 831"/>
                <a:gd name="T51" fmla="*/ 776 h 831"/>
                <a:gd name="T52" fmla="*/ 507 w 831"/>
                <a:gd name="T53" fmla="*/ 733 h 831"/>
                <a:gd name="T54" fmla="*/ 494 w 831"/>
                <a:gd name="T55" fmla="*/ 736 h 831"/>
                <a:gd name="T56" fmla="*/ 424 w 831"/>
                <a:gd name="T57" fmla="*/ 826 h 831"/>
                <a:gd name="T58" fmla="*/ 415 w 831"/>
                <a:gd name="T59" fmla="*/ 831 h 831"/>
                <a:gd name="T60" fmla="*/ 406 w 831"/>
                <a:gd name="T61" fmla="*/ 826 h 831"/>
                <a:gd name="T62" fmla="*/ 336 w 831"/>
                <a:gd name="T63" fmla="*/ 736 h 831"/>
                <a:gd name="T64" fmla="*/ 323 w 831"/>
                <a:gd name="T65" fmla="*/ 733 h 831"/>
                <a:gd name="T66" fmla="*/ 218 w 831"/>
                <a:gd name="T67" fmla="*/ 776 h 831"/>
                <a:gd name="T68" fmla="*/ 207 w 831"/>
                <a:gd name="T69" fmla="*/ 775 h 831"/>
                <a:gd name="T70" fmla="*/ 202 w 831"/>
                <a:gd name="T71" fmla="*/ 767 h 831"/>
                <a:gd name="T72" fmla="*/ 186 w 831"/>
                <a:gd name="T73" fmla="*/ 654 h 831"/>
                <a:gd name="T74" fmla="*/ 177 w 831"/>
                <a:gd name="T75" fmla="*/ 644 h 831"/>
                <a:gd name="T76" fmla="*/ 64 w 831"/>
                <a:gd name="T77" fmla="*/ 628 h 831"/>
                <a:gd name="T78" fmla="*/ 55 w 831"/>
                <a:gd name="T79" fmla="*/ 623 h 831"/>
                <a:gd name="T80" fmla="*/ 55 w 831"/>
                <a:gd name="T81" fmla="*/ 613 h 831"/>
                <a:gd name="T82" fmla="*/ 98 w 831"/>
                <a:gd name="T83" fmla="*/ 507 h 831"/>
                <a:gd name="T84" fmla="*/ 94 w 831"/>
                <a:gd name="T85" fmla="*/ 494 h 831"/>
                <a:gd name="T86" fmla="*/ 4 w 831"/>
                <a:gd name="T87" fmla="*/ 424 h 831"/>
                <a:gd name="T88" fmla="*/ 0 w 831"/>
                <a:gd name="T89" fmla="*/ 415 h 831"/>
                <a:gd name="T90" fmla="*/ 4 w 831"/>
                <a:gd name="T91" fmla="*/ 406 h 831"/>
                <a:gd name="T92" fmla="*/ 94 w 831"/>
                <a:gd name="T93" fmla="*/ 336 h 831"/>
                <a:gd name="T94" fmla="*/ 98 w 831"/>
                <a:gd name="T95" fmla="*/ 323 h 831"/>
                <a:gd name="T96" fmla="*/ 55 w 831"/>
                <a:gd name="T97" fmla="*/ 218 h 831"/>
                <a:gd name="T98" fmla="*/ 55 w 831"/>
                <a:gd name="T99" fmla="*/ 208 h 831"/>
                <a:gd name="T100" fmla="*/ 64 w 831"/>
                <a:gd name="T101" fmla="*/ 202 h 831"/>
                <a:gd name="T102" fmla="*/ 177 w 831"/>
                <a:gd name="T103" fmla="*/ 186 h 831"/>
                <a:gd name="T104" fmla="*/ 186 w 831"/>
                <a:gd name="T105" fmla="*/ 177 h 831"/>
                <a:gd name="T106" fmla="*/ 202 w 831"/>
                <a:gd name="T107" fmla="*/ 64 h 831"/>
                <a:gd name="T108" fmla="*/ 207 w 831"/>
                <a:gd name="T109" fmla="*/ 56 h 831"/>
                <a:gd name="T110" fmla="*/ 218 w 831"/>
                <a:gd name="T111" fmla="*/ 55 h 831"/>
                <a:gd name="T112" fmla="*/ 323 w 831"/>
                <a:gd name="T113" fmla="*/ 98 h 831"/>
                <a:gd name="T114" fmla="*/ 336 w 831"/>
                <a:gd name="T115" fmla="*/ 94 h 831"/>
                <a:gd name="T116" fmla="*/ 406 w 831"/>
                <a:gd name="T117" fmla="*/ 4 h 831"/>
                <a:gd name="T118" fmla="*/ 415 w 831"/>
                <a:gd name="T119" fmla="*/ 0 h 831"/>
                <a:gd name="T120" fmla="*/ 424 w 831"/>
                <a:gd name="T121" fmla="*/ 4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1" h="831">
                  <a:moveTo>
                    <a:pt x="424" y="4"/>
                  </a:moveTo>
                  <a:cubicBezTo>
                    <a:pt x="494" y="94"/>
                    <a:pt x="494" y="94"/>
                    <a:pt x="494" y="94"/>
                  </a:cubicBezTo>
                  <a:cubicBezTo>
                    <a:pt x="497" y="98"/>
                    <a:pt x="503" y="100"/>
                    <a:pt x="507" y="98"/>
                  </a:cubicBezTo>
                  <a:cubicBezTo>
                    <a:pt x="613" y="55"/>
                    <a:pt x="613" y="55"/>
                    <a:pt x="613" y="55"/>
                  </a:cubicBezTo>
                  <a:cubicBezTo>
                    <a:pt x="616" y="53"/>
                    <a:pt x="620" y="54"/>
                    <a:pt x="623" y="56"/>
                  </a:cubicBezTo>
                  <a:cubicBezTo>
                    <a:pt x="626" y="57"/>
                    <a:pt x="628" y="60"/>
                    <a:pt x="628" y="64"/>
                  </a:cubicBezTo>
                  <a:cubicBezTo>
                    <a:pt x="644" y="177"/>
                    <a:pt x="644" y="177"/>
                    <a:pt x="644" y="177"/>
                  </a:cubicBezTo>
                  <a:cubicBezTo>
                    <a:pt x="645" y="182"/>
                    <a:pt x="649" y="186"/>
                    <a:pt x="654" y="186"/>
                  </a:cubicBezTo>
                  <a:cubicBezTo>
                    <a:pt x="767" y="202"/>
                    <a:pt x="767" y="202"/>
                    <a:pt x="767" y="202"/>
                  </a:cubicBezTo>
                  <a:cubicBezTo>
                    <a:pt x="770" y="202"/>
                    <a:pt x="773" y="204"/>
                    <a:pt x="775" y="208"/>
                  </a:cubicBezTo>
                  <a:cubicBezTo>
                    <a:pt x="777" y="211"/>
                    <a:pt x="777" y="214"/>
                    <a:pt x="776" y="218"/>
                  </a:cubicBezTo>
                  <a:cubicBezTo>
                    <a:pt x="733" y="323"/>
                    <a:pt x="733" y="323"/>
                    <a:pt x="733" y="323"/>
                  </a:cubicBezTo>
                  <a:cubicBezTo>
                    <a:pt x="731" y="328"/>
                    <a:pt x="732" y="333"/>
                    <a:pt x="736" y="336"/>
                  </a:cubicBezTo>
                  <a:cubicBezTo>
                    <a:pt x="826" y="406"/>
                    <a:pt x="826" y="406"/>
                    <a:pt x="826" y="406"/>
                  </a:cubicBezTo>
                  <a:cubicBezTo>
                    <a:pt x="829" y="408"/>
                    <a:pt x="831" y="412"/>
                    <a:pt x="831" y="415"/>
                  </a:cubicBezTo>
                  <a:cubicBezTo>
                    <a:pt x="830" y="419"/>
                    <a:pt x="829" y="422"/>
                    <a:pt x="826" y="424"/>
                  </a:cubicBezTo>
                  <a:cubicBezTo>
                    <a:pt x="736" y="494"/>
                    <a:pt x="736" y="494"/>
                    <a:pt x="736" y="494"/>
                  </a:cubicBezTo>
                  <a:cubicBezTo>
                    <a:pt x="732" y="497"/>
                    <a:pt x="731" y="503"/>
                    <a:pt x="733" y="507"/>
                  </a:cubicBezTo>
                  <a:cubicBezTo>
                    <a:pt x="776" y="613"/>
                    <a:pt x="776" y="613"/>
                    <a:pt x="776" y="613"/>
                  </a:cubicBezTo>
                  <a:cubicBezTo>
                    <a:pt x="777" y="616"/>
                    <a:pt x="777" y="620"/>
                    <a:pt x="775" y="623"/>
                  </a:cubicBezTo>
                  <a:cubicBezTo>
                    <a:pt x="773" y="626"/>
                    <a:pt x="770" y="628"/>
                    <a:pt x="767" y="628"/>
                  </a:cubicBezTo>
                  <a:cubicBezTo>
                    <a:pt x="654" y="644"/>
                    <a:pt x="654" y="644"/>
                    <a:pt x="654" y="644"/>
                  </a:cubicBezTo>
                  <a:cubicBezTo>
                    <a:pt x="649" y="645"/>
                    <a:pt x="645" y="649"/>
                    <a:pt x="644" y="654"/>
                  </a:cubicBezTo>
                  <a:cubicBezTo>
                    <a:pt x="628" y="767"/>
                    <a:pt x="628" y="767"/>
                    <a:pt x="628" y="767"/>
                  </a:cubicBezTo>
                  <a:cubicBezTo>
                    <a:pt x="628" y="770"/>
                    <a:pt x="626" y="773"/>
                    <a:pt x="623" y="775"/>
                  </a:cubicBezTo>
                  <a:cubicBezTo>
                    <a:pt x="620" y="777"/>
                    <a:pt x="616" y="777"/>
                    <a:pt x="613" y="776"/>
                  </a:cubicBezTo>
                  <a:cubicBezTo>
                    <a:pt x="507" y="733"/>
                    <a:pt x="507" y="733"/>
                    <a:pt x="507" y="733"/>
                  </a:cubicBezTo>
                  <a:cubicBezTo>
                    <a:pt x="503" y="731"/>
                    <a:pt x="497" y="732"/>
                    <a:pt x="494" y="736"/>
                  </a:cubicBezTo>
                  <a:cubicBezTo>
                    <a:pt x="424" y="826"/>
                    <a:pt x="424" y="826"/>
                    <a:pt x="424" y="826"/>
                  </a:cubicBezTo>
                  <a:cubicBezTo>
                    <a:pt x="422" y="829"/>
                    <a:pt x="419" y="831"/>
                    <a:pt x="415" y="831"/>
                  </a:cubicBezTo>
                  <a:cubicBezTo>
                    <a:pt x="412" y="831"/>
                    <a:pt x="408" y="829"/>
                    <a:pt x="406" y="826"/>
                  </a:cubicBezTo>
                  <a:cubicBezTo>
                    <a:pt x="336" y="736"/>
                    <a:pt x="336" y="736"/>
                    <a:pt x="336" y="736"/>
                  </a:cubicBezTo>
                  <a:cubicBezTo>
                    <a:pt x="333" y="732"/>
                    <a:pt x="328" y="731"/>
                    <a:pt x="323" y="733"/>
                  </a:cubicBezTo>
                  <a:cubicBezTo>
                    <a:pt x="218" y="776"/>
                    <a:pt x="218" y="776"/>
                    <a:pt x="218" y="776"/>
                  </a:cubicBezTo>
                  <a:cubicBezTo>
                    <a:pt x="214" y="777"/>
                    <a:pt x="211" y="777"/>
                    <a:pt x="207" y="775"/>
                  </a:cubicBezTo>
                  <a:cubicBezTo>
                    <a:pt x="204" y="773"/>
                    <a:pt x="202" y="770"/>
                    <a:pt x="202" y="767"/>
                  </a:cubicBezTo>
                  <a:cubicBezTo>
                    <a:pt x="186" y="654"/>
                    <a:pt x="186" y="654"/>
                    <a:pt x="186" y="654"/>
                  </a:cubicBezTo>
                  <a:cubicBezTo>
                    <a:pt x="186" y="649"/>
                    <a:pt x="182" y="645"/>
                    <a:pt x="177" y="644"/>
                  </a:cubicBezTo>
                  <a:cubicBezTo>
                    <a:pt x="64" y="628"/>
                    <a:pt x="64" y="628"/>
                    <a:pt x="64" y="628"/>
                  </a:cubicBezTo>
                  <a:cubicBezTo>
                    <a:pt x="60" y="628"/>
                    <a:pt x="57" y="626"/>
                    <a:pt x="55" y="623"/>
                  </a:cubicBezTo>
                  <a:cubicBezTo>
                    <a:pt x="54" y="620"/>
                    <a:pt x="53" y="616"/>
                    <a:pt x="55" y="613"/>
                  </a:cubicBezTo>
                  <a:cubicBezTo>
                    <a:pt x="98" y="507"/>
                    <a:pt x="98" y="507"/>
                    <a:pt x="98" y="507"/>
                  </a:cubicBezTo>
                  <a:cubicBezTo>
                    <a:pt x="100" y="503"/>
                    <a:pt x="98" y="497"/>
                    <a:pt x="94" y="494"/>
                  </a:cubicBezTo>
                  <a:cubicBezTo>
                    <a:pt x="4" y="424"/>
                    <a:pt x="4" y="424"/>
                    <a:pt x="4" y="424"/>
                  </a:cubicBezTo>
                  <a:cubicBezTo>
                    <a:pt x="1" y="422"/>
                    <a:pt x="0" y="419"/>
                    <a:pt x="0" y="415"/>
                  </a:cubicBezTo>
                  <a:cubicBezTo>
                    <a:pt x="0" y="412"/>
                    <a:pt x="1" y="408"/>
                    <a:pt x="4" y="406"/>
                  </a:cubicBezTo>
                  <a:cubicBezTo>
                    <a:pt x="94" y="336"/>
                    <a:pt x="94" y="336"/>
                    <a:pt x="94" y="336"/>
                  </a:cubicBezTo>
                  <a:cubicBezTo>
                    <a:pt x="98" y="333"/>
                    <a:pt x="100" y="328"/>
                    <a:pt x="98" y="323"/>
                  </a:cubicBezTo>
                  <a:cubicBezTo>
                    <a:pt x="55" y="218"/>
                    <a:pt x="55" y="218"/>
                    <a:pt x="55" y="218"/>
                  </a:cubicBezTo>
                  <a:cubicBezTo>
                    <a:pt x="53" y="214"/>
                    <a:pt x="54" y="211"/>
                    <a:pt x="55" y="208"/>
                  </a:cubicBezTo>
                  <a:cubicBezTo>
                    <a:pt x="57" y="204"/>
                    <a:pt x="60" y="202"/>
                    <a:pt x="64" y="202"/>
                  </a:cubicBezTo>
                  <a:cubicBezTo>
                    <a:pt x="177" y="186"/>
                    <a:pt x="177" y="186"/>
                    <a:pt x="177" y="186"/>
                  </a:cubicBezTo>
                  <a:cubicBezTo>
                    <a:pt x="182" y="186"/>
                    <a:pt x="186" y="182"/>
                    <a:pt x="186" y="177"/>
                  </a:cubicBezTo>
                  <a:cubicBezTo>
                    <a:pt x="202" y="64"/>
                    <a:pt x="202" y="64"/>
                    <a:pt x="202" y="64"/>
                  </a:cubicBezTo>
                  <a:cubicBezTo>
                    <a:pt x="202" y="60"/>
                    <a:pt x="204" y="57"/>
                    <a:pt x="207" y="56"/>
                  </a:cubicBezTo>
                  <a:cubicBezTo>
                    <a:pt x="211" y="54"/>
                    <a:pt x="214" y="53"/>
                    <a:pt x="218" y="55"/>
                  </a:cubicBezTo>
                  <a:cubicBezTo>
                    <a:pt x="323" y="98"/>
                    <a:pt x="323" y="98"/>
                    <a:pt x="323" y="98"/>
                  </a:cubicBezTo>
                  <a:cubicBezTo>
                    <a:pt x="328" y="100"/>
                    <a:pt x="333" y="98"/>
                    <a:pt x="336" y="94"/>
                  </a:cubicBezTo>
                  <a:cubicBezTo>
                    <a:pt x="406" y="4"/>
                    <a:pt x="406" y="4"/>
                    <a:pt x="406" y="4"/>
                  </a:cubicBezTo>
                  <a:cubicBezTo>
                    <a:pt x="408" y="1"/>
                    <a:pt x="412" y="0"/>
                    <a:pt x="415" y="0"/>
                  </a:cubicBezTo>
                  <a:cubicBezTo>
                    <a:pt x="419" y="0"/>
                    <a:pt x="422" y="1"/>
                    <a:pt x="424" y="4"/>
                  </a:cubicBezTo>
                  <a:close/>
                </a:path>
              </a:pathLst>
            </a:custGeom>
            <a:solidFill>
              <a:srgbClr val="EDB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6" name="Oval 84"/>
            <p:cNvSpPr>
              <a:spLocks noChangeArrowheads="1"/>
            </p:cNvSpPr>
            <p:nvPr/>
          </p:nvSpPr>
          <p:spPr bwMode="auto">
            <a:xfrm>
              <a:off x="1104291" y="977291"/>
              <a:ext cx="1095375" cy="1096963"/>
            </a:xfrm>
            <a:prstGeom prst="ellipse">
              <a:avLst/>
            </a:prstGeom>
            <a:solidFill>
              <a:srgbClr val="F4DB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7" name="Freeform 85"/>
            <p:cNvSpPr>
              <a:spLocks/>
            </p:cNvSpPr>
            <p:nvPr/>
          </p:nvSpPr>
          <p:spPr bwMode="auto">
            <a:xfrm>
              <a:off x="621240" y="1625965"/>
              <a:ext cx="1212850" cy="854075"/>
            </a:xfrm>
            <a:custGeom>
              <a:avLst/>
              <a:gdLst>
                <a:gd name="T0" fmla="*/ 429 w 632"/>
                <a:gd name="T1" fmla="*/ 143 h 444"/>
                <a:gd name="T2" fmla="*/ 478 w 632"/>
                <a:gd name="T3" fmla="*/ 135 h 444"/>
                <a:gd name="T4" fmla="*/ 632 w 632"/>
                <a:gd name="T5" fmla="*/ 289 h 444"/>
                <a:gd name="T6" fmla="*/ 478 w 632"/>
                <a:gd name="T7" fmla="*/ 444 h 444"/>
                <a:gd name="T8" fmla="*/ 222 w 632"/>
                <a:gd name="T9" fmla="*/ 444 h 444"/>
                <a:gd name="T10" fmla="*/ 0 w 632"/>
                <a:gd name="T11" fmla="*/ 222 h 444"/>
                <a:gd name="T12" fmla="*/ 222 w 632"/>
                <a:gd name="T13" fmla="*/ 0 h 444"/>
                <a:gd name="T14" fmla="*/ 429 w 632"/>
                <a:gd name="T15" fmla="*/ 143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2" h="444">
                  <a:moveTo>
                    <a:pt x="429" y="143"/>
                  </a:moveTo>
                  <a:cubicBezTo>
                    <a:pt x="445" y="137"/>
                    <a:pt x="461" y="135"/>
                    <a:pt x="478" y="135"/>
                  </a:cubicBezTo>
                  <a:cubicBezTo>
                    <a:pt x="563" y="135"/>
                    <a:pt x="632" y="204"/>
                    <a:pt x="632" y="289"/>
                  </a:cubicBezTo>
                  <a:cubicBezTo>
                    <a:pt x="632" y="375"/>
                    <a:pt x="563" y="444"/>
                    <a:pt x="478" y="444"/>
                  </a:cubicBezTo>
                  <a:cubicBezTo>
                    <a:pt x="393" y="444"/>
                    <a:pt x="307" y="444"/>
                    <a:pt x="222" y="444"/>
                  </a:cubicBezTo>
                  <a:cubicBezTo>
                    <a:pt x="100" y="444"/>
                    <a:pt x="0" y="345"/>
                    <a:pt x="0" y="222"/>
                  </a:cubicBezTo>
                  <a:cubicBezTo>
                    <a:pt x="0" y="99"/>
                    <a:pt x="100" y="0"/>
                    <a:pt x="222" y="0"/>
                  </a:cubicBezTo>
                  <a:cubicBezTo>
                    <a:pt x="314" y="0"/>
                    <a:pt x="397" y="57"/>
                    <a:pt x="429" y="1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101893" y="641620"/>
            <a:ext cx="5843783" cy="1957428"/>
            <a:chOff x="6101893" y="641620"/>
            <a:chExt cx="5843783" cy="1957428"/>
          </a:xfrm>
        </p:grpSpPr>
        <p:grpSp>
          <p:nvGrpSpPr>
            <p:cNvPr id="4" name="组合 3"/>
            <p:cNvGrpSpPr/>
            <p:nvPr/>
          </p:nvGrpSpPr>
          <p:grpSpPr>
            <a:xfrm>
              <a:off x="8229086" y="641620"/>
              <a:ext cx="3716590" cy="1298196"/>
              <a:chOff x="8229086" y="641620"/>
              <a:chExt cx="3716590" cy="1298196"/>
            </a:xfrm>
          </p:grpSpPr>
          <p:sp>
            <p:nvSpPr>
              <p:cNvPr id="93" name="矩形 92"/>
              <p:cNvSpPr/>
              <p:nvPr/>
            </p:nvSpPr>
            <p:spPr>
              <a:xfrm>
                <a:off x="8229086" y="641620"/>
                <a:ext cx="371659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solidFill>
                      <a:schemeClr val="accent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中午</a:t>
                </a:r>
                <a:r>
                  <a:rPr lang="en-US" altLang="zh-CN" b="1" dirty="0">
                    <a:solidFill>
                      <a:schemeClr val="accent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11</a:t>
                </a:r>
                <a:r>
                  <a:rPr lang="zh-CN" altLang="en-US" b="1" dirty="0">
                    <a:solidFill>
                      <a:schemeClr val="accent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点半到下午两点半最为繁忙</a:t>
                </a:r>
                <a:endParaRPr lang="en-US" altLang="zh-CN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04" name="矩形 203"/>
              <p:cNvSpPr/>
              <p:nvPr/>
            </p:nvSpPr>
            <p:spPr>
              <a:xfrm>
                <a:off x="8245344" y="1637889"/>
                <a:ext cx="864547" cy="2881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b="1" dirty="0">
                    <a:solidFill>
                      <a:schemeClr val="accent4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忙碌指数</a:t>
                </a:r>
                <a:endParaRPr lang="en-US" altLang="zh-CN" b="1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97" name="组合 96"/>
              <p:cNvGrpSpPr/>
              <p:nvPr/>
            </p:nvGrpSpPr>
            <p:grpSpPr>
              <a:xfrm>
                <a:off x="9320490" y="1608727"/>
                <a:ext cx="1745669" cy="331089"/>
                <a:chOff x="9109891" y="931571"/>
                <a:chExt cx="2621894" cy="497277"/>
              </a:xfrm>
            </p:grpSpPr>
            <p:pic>
              <p:nvPicPr>
                <p:cNvPr id="96" name="图片 95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9109891" y="931571"/>
                  <a:ext cx="516142" cy="497277"/>
                </a:xfrm>
                <a:prstGeom prst="rect">
                  <a:avLst/>
                </a:prstGeom>
              </p:spPr>
            </p:pic>
            <p:pic>
              <p:nvPicPr>
                <p:cNvPr id="205" name="图片 204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9636329" y="931571"/>
                  <a:ext cx="516142" cy="497277"/>
                </a:xfrm>
                <a:prstGeom prst="rect">
                  <a:avLst/>
                </a:prstGeom>
              </p:spPr>
            </p:pic>
            <p:pic>
              <p:nvPicPr>
                <p:cNvPr id="206" name="图片 205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0162767" y="931571"/>
                  <a:ext cx="516142" cy="497277"/>
                </a:xfrm>
                <a:prstGeom prst="rect">
                  <a:avLst/>
                </a:prstGeom>
              </p:spPr>
            </p:pic>
            <p:pic>
              <p:nvPicPr>
                <p:cNvPr id="207" name="图片 206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0689205" y="931571"/>
                  <a:ext cx="516142" cy="497277"/>
                </a:xfrm>
                <a:prstGeom prst="rect">
                  <a:avLst/>
                </a:prstGeom>
              </p:spPr>
            </p:pic>
            <p:pic>
              <p:nvPicPr>
                <p:cNvPr id="208" name="图片 207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1215643" y="931571"/>
                  <a:ext cx="516142" cy="497277"/>
                </a:xfrm>
                <a:prstGeom prst="rect">
                  <a:avLst/>
                </a:prstGeom>
              </p:spPr>
            </p:pic>
          </p:grpSp>
          <p:sp>
            <p:nvSpPr>
              <p:cNvPr id="209" name="矩形 208"/>
              <p:cNvSpPr/>
              <p:nvPr/>
            </p:nvSpPr>
            <p:spPr>
              <a:xfrm>
                <a:off x="8290468" y="1021985"/>
                <a:ext cx="3593825" cy="499733"/>
              </a:xfrm>
              <a:prstGeom prst="rect">
                <a:avLst/>
              </a:prstGeom>
            </p:spPr>
            <p:txBody>
              <a:bodyPr wrap="none">
                <a:prstTxWarp prst="textPlain">
                  <a:avLst/>
                </a:prstTxWarp>
                <a:spAutoFit/>
              </a:bodyPr>
              <a:lstStyle/>
              <a:p>
                <a:r>
                  <a:rPr lang="en-US" altLang="zh-CN" sz="4400" b="1" dirty="0">
                    <a:solidFill>
                      <a:schemeClr val="accent2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11:00AM—2:00PM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101893" y="1208128"/>
              <a:ext cx="2072615" cy="1390920"/>
              <a:chOff x="6101893" y="1208128"/>
              <a:chExt cx="2072615" cy="1390920"/>
            </a:xfrm>
          </p:grpSpPr>
          <p:sp>
            <p:nvSpPr>
              <p:cNvPr id="92" name="椭圆 91"/>
              <p:cNvSpPr/>
              <p:nvPr/>
            </p:nvSpPr>
            <p:spPr>
              <a:xfrm>
                <a:off x="6101893" y="2340591"/>
                <a:ext cx="258457" cy="258457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任意多边形 94"/>
              <p:cNvSpPr/>
              <p:nvPr/>
            </p:nvSpPr>
            <p:spPr>
              <a:xfrm>
                <a:off x="6240826" y="1291580"/>
                <a:ext cx="1828800" cy="1146629"/>
              </a:xfrm>
              <a:custGeom>
                <a:avLst/>
                <a:gdLst>
                  <a:gd name="connsiteX0" fmla="*/ 0 w 1828800"/>
                  <a:gd name="connsiteY0" fmla="*/ 1146629 h 1146629"/>
                  <a:gd name="connsiteX1" fmla="*/ 841829 w 1828800"/>
                  <a:gd name="connsiteY1" fmla="*/ 0 h 1146629"/>
                  <a:gd name="connsiteX2" fmla="*/ 1828800 w 1828800"/>
                  <a:gd name="connsiteY2" fmla="*/ 0 h 1146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28800" h="1146629">
                    <a:moveTo>
                      <a:pt x="0" y="1146629"/>
                    </a:moveTo>
                    <a:lnTo>
                      <a:pt x="841829" y="0"/>
                    </a:lnTo>
                    <a:lnTo>
                      <a:pt x="1828800" y="0"/>
                    </a:lnTo>
                  </a:path>
                </a:pathLst>
              </a:custGeom>
              <a:noFill/>
              <a:ln w="285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0" name="椭圆 209"/>
              <p:cNvSpPr/>
              <p:nvPr/>
            </p:nvSpPr>
            <p:spPr>
              <a:xfrm>
                <a:off x="7989129" y="1208128"/>
                <a:ext cx="185379" cy="185379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391612" y="4395913"/>
            <a:ext cx="5112724" cy="2035117"/>
            <a:chOff x="391612" y="4395913"/>
            <a:chExt cx="5112724" cy="2035117"/>
          </a:xfrm>
        </p:grpSpPr>
        <p:grpSp>
          <p:nvGrpSpPr>
            <p:cNvPr id="8" name="组合 7"/>
            <p:cNvGrpSpPr/>
            <p:nvPr/>
          </p:nvGrpSpPr>
          <p:grpSpPr>
            <a:xfrm>
              <a:off x="391612" y="4875402"/>
              <a:ext cx="3256196" cy="1555628"/>
              <a:chOff x="391612" y="4875402"/>
              <a:chExt cx="3256196" cy="1555628"/>
            </a:xfrm>
          </p:grpSpPr>
          <p:sp>
            <p:nvSpPr>
              <p:cNvPr id="211" name="矩形 210"/>
              <p:cNvSpPr/>
              <p:nvPr/>
            </p:nvSpPr>
            <p:spPr>
              <a:xfrm>
                <a:off x="391612" y="4875402"/>
                <a:ext cx="325619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CN" altLang="en-US" b="1" dirty="0">
                    <a:solidFill>
                      <a:schemeClr val="accent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傍晚五点半到</a:t>
                </a:r>
                <a:r>
                  <a:rPr lang="en-US" altLang="zh-CN" b="1" dirty="0">
                    <a:solidFill>
                      <a:schemeClr val="accent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8</a:t>
                </a:r>
                <a:r>
                  <a:rPr lang="zh-CN" altLang="en-US" b="1" dirty="0">
                    <a:solidFill>
                      <a:schemeClr val="accent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点半也必须</a:t>
                </a:r>
                <a:endParaRPr lang="en-US" altLang="zh-CN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r"/>
                <a:r>
                  <a:rPr lang="zh-CN" altLang="en-US" b="1" dirty="0">
                    <a:solidFill>
                      <a:schemeClr val="accent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奔驰在巷道楼宇间</a:t>
                </a:r>
                <a:endParaRPr lang="en-US" altLang="zh-CN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12" name="矩形 211"/>
              <p:cNvSpPr/>
              <p:nvPr/>
            </p:nvSpPr>
            <p:spPr>
              <a:xfrm>
                <a:off x="1301327" y="6061698"/>
                <a:ext cx="142712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solidFill>
                      <a:schemeClr val="accent4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忙碌指数</a:t>
                </a:r>
                <a:endParaRPr lang="en-US" altLang="zh-CN" b="1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213" name="组合 212"/>
              <p:cNvGrpSpPr/>
              <p:nvPr/>
            </p:nvGrpSpPr>
            <p:grpSpPr>
              <a:xfrm>
                <a:off x="2358275" y="6094774"/>
                <a:ext cx="1247949" cy="296153"/>
                <a:chOff x="9109891" y="931571"/>
                <a:chExt cx="2095456" cy="497277"/>
              </a:xfrm>
            </p:grpSpPr>
            <p:pic>
              <p:nvPicPr>
                <p:cNvPr id="214" name="图片 21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9109891" y="931571"/>
                  <a:ext cx="516142" cy="497277"/>
                </a:xfrm>
                <a:prstGeom prst="rect">
                  <a:avLst/>
                </a:prstGeom>
              </p:spPr>
            </p:pic>
            <p:pic>
              <p:nvPicPr>
                <p:cNvPr id="215" name="图片 214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9636329" y="931571"/>
                  <a:ext cx="516142" cy="497277"/>
                </a:xfrm>
                <a:prstGeom prst="rect">
                  <a:avLst/>
                </a:prstGeom>
              </p:spPr>
            </p:pic>
            <p:pic>
              <p:nvPicPr>
                <p:cNvPr id="216" name="图片 215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0162767" y="931571"/>
                  <a:ext cx="516142" cy="497277"/>
                </a:xfrm>
                <a:prstGeom prst="rect">
                  <a:avLst/>
                </a:prstGeom>
              </p:spPr>
            </p:pic>
            <p:pic>
              <p:nvPicPr>
                <p:cNvPr id="217" name="图片 216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0689205" y="931571"/>
                  <a:ext cx="516142" cy="497277"/>
                </a:xfrm>
                <a:prstGeom prst="rect">
                  <a:avLst/>
                </a:prstGeom>
              </p:spPr>
            </p:pic>
          </p:grpSp>
          <p:sp>
            <p:nvSpPr>
              <p:cNvPr id="219" name="矩形 218"/>
              <p:cNvSpPr/>
              <p:nvPr/>
            </p:nvSpPr>
            <p:spPr>
              <a:xfrm>
                <a:off x="391612" y="5531844"/>
                <a:ext cx="3214612" cy="447002"/>
              </a:xfrm>
              <a:prstGeom prst="rect">
                <a:avLst/>
              </a:prstGeom>
            </p:spPr>
            <p:txBody>
              <a:bodyPr wrap="none">
                <a:prstTxWarp prst="textPlain">
                  <a:avLst/>
                </a:prstTxWarp>
                <a:spAutoFit/>
              </a:bodyPr>
              <a:lstStyle/>
              <a:p>
                <a:r>
                  <a:rPr lang="en-US" altLang="zh-CN" sz="4400" b="1" dirty="0">
                    <a:solidFill>
                      <a:schemeClr val="accent2"/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5:00PM—8:30PM</a:t>
                </a:r>
              </a:p>
            </p:txBody>
          </p:sp>
        </p:grpSp>
        <p:sp>
          <p:nvSpPr>
            <p:cNvPr id="100" name="任意多边形 99"/>
            <p:cNvSpPr/>
            <p:nvPr/>
          </p:nvSpPr>
          <p:spPr>
            <a:xfrm>
              <a:off x="3752850" y="4552950"/>
              <a:ext cx="1581150" cy="1238250"/>
            </a:xfrm>
            <a:custGeom>
              <a:avLst/>
              <a:gdLst>
                <a:gd name="connsiteX0" fmla="*/ 1581150 w 1581150"/>
                <a:gd name="connsiteY0" fmla="*/ 0 h 1238250"/>
                <a:gd name="connsiteX1" fmla="*/ 342900 w 1581150"/>
                <a:gd name="connsiteY1" fmla="*/ 1238250 h 1238250"/>
                <a:gd name="connsiteX2" fmla="*/ 0 w 1581150"/>
                <a:gd name="connsiteY2" fmla="*/ 1238250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81150" h="1238250">
                  <a:moveTo>
                    <a:pt x="1581150" y="0"/>
                  </a:moveTo>
                  <a:lnTo>
                    <a:pt x="342900" y="1238250"/>
                  </a:lnTo>
                  <a:lnTo>
                    <a:pt x="0" y="1238250"/>
                  </a:lnTo>
                </a:path>
              </a:pathLst>
            </a:cu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0" name="椭圆 219"/>
            <p:cNvSpPr/>
            <p:nvPr/>
          </p:nvSpPr>
          <p:spPr>
            <a:xfrm>
              <a:off x="3702209" y="5686691"/>
              <a:ext cx="185379" cy="185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1" name="椭圆 220"/>
            <p:cNvSpPr/>
            <p:nvPr/>
          </p:nvSpPr>
          <p:spPr>
            <a:xfrm>
              <a:off x="5245879" y="4395913"/>
              <a:ext cx="258457" cy="2584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9664140" y="4440187"/>
            <a:ext cx="1223962" cy="1233488"/>
            <a:chOff x="9664140" y="4440187"/>
            <a:chExt cx="1223962" cy="1233488"/>
          </a:xfrm>
        </p:grpSpPr>
        <p:sp>
          <p:nvSpPr>
            <p:cNvPr id="198" name="Freeform 86"/>
            <p:cNvSpPr>
              <a:spLocks/>
            </p:cNvSpPr>
            <p:nvPr/>
          </p:nvSpPr>
          <p:spPr bwMode="auto">
            <a:xfrm>
              <a:off x="9664140" y="4440187"/>
              <a:ext cx="1223962" cy="1233488"/>
            </a:xfrm>
            <a:custGeom>
              <a:avLst/>
              <a:gdLst>
                <a:gd name="T0" fmla="*/ 321 w 638"/>
                <a:gd name="T1" fmla="*/ 0 h 642"/>
                <a:gd name="T2" fmla="*/ 0 w 638"/>
                <a:gd name="T3" fmla="*/ 321 h 642"/>
                <a:gd name="T4" fmla="*/ 321 w 638"/>
                <a:gd name="T5" fmla="*/ 642 h 642"/>
                <a:gd name="T6" fmla="*/ 637 w 638"/>
                <a:gd name="T7" fmla="*/ 378 h 642"/>
                <a:gd name="T8" fmla="*/ 630 w 638"/>
                <a:gd name="T9" fmla="*/ 366 h 642"/>
                <a:gd name="T10" fmla="*/ 617 w 638"/>
                <a:gd name="T11" fmla="*/ 370 h 642"/>
                <a:gd name="T12" fmla="*/ 426 w 638"/>
                <a:gd name="T13" fmla="*/ 469 h 642"/>
                <a:gd name="T14" fmla="*/ 192 w 638"/>
                <a:gd name="T15" fmla="*/ 234 h 642"/>
                <a:gd name="T16" fmla="*/ 331 w 638"/>
                <a:gd name="T17" fmla="*/ 21 h 642"/>
                <a:gd name="T18" fmla="*/ 337 w 638"/>
                <a:gd name="T19" fmla="*/ 9 h 642"/>
                <a:gd name="T20" fmla="*/ 327 w 638"/>
                <a:gd name="T21" fmla="*/ 0 h 642"/>
                <a:gd name="T22" fmla="*/ 321 w 638"/>
                <a:gd name="T23" fmla="*/ 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8" h="642">
                  <a:moveTo>
                    <a:pt x="321" y="0"/>
                  </a:moveTo>
                  <a:cubicBezTo>
                    <a:pt x="144" y="0"/>
                    <a:pt x="0" y="143"/>
                    <a:pt x="0" y="321"/>
                  </a:cubicBezTo>
                  <a:cubicBezTo>
                    <a:pt x="0" y="498"/>
                    <a:pt x="144" y="642"/>
                    <a:pt x="321" y="642"/>
                  </a:cubicBezTo>
                  <a:cubicBezTo>
                    <a:pt x="479" y="642"/>
                    <a:pt x="610" y="528"/>
                    <a:pt x="637" y="378"/>
                  </a:cubicBezTo>
                  <a:cubicBezTo>
                    <a:pt x="638" y="373"/>
                    <a:pt x="635" y="368"/>
                    <a:pt x="630" y="366"/>
                  </a:cubicBezTo>
                  <a:cubicBezTo>
                    <a:pt x="625" y="364"/>
                    <a:pt x="620" y="366"/>
                    <a:pt x="617" y="370"/>
                  </a:cubicBezTo>
                  <a:cubicBezTo>
                    <a:pt x="575" y="430"/>
                    <a:pt x="505" y="469"/>
                    <a:pt x="426" y="469"/>
                  </a:cubicBezTo>
                  <a:cubicBezTo>
                    <a:pt x="297" y="469"/>
                    <a:pt x="192" y="364"/>
                    <a:pt x="192" y="234"/>
                  </a:cubicBezTo>
                  <a:cubicBezTo>
                    <a:pt x="192" y="139"/>
                    <a:pt x="249" y="57"/>
                    <a:pt x="331" y="21"/>
                  </a:cubicBezTo>
                  <a:cubicBezTo>
                    <a:pt x="336" y="19"/>
                    <a:pt x="338" y="14"/>
                    <a:pt x="337" y="9"/>
                  </a:cubicBezTo>
                  <a:cubicBezTo>
                    <a:pt x="336" y="4"/>
                    <a:pt x="332" y="0"/>
                    <a:pt x="327" y="0"/>
                  </a:cubicBezTo>
                  <a:cubicBezTo>
                    <a:pt x="325" y="0"/>
                    <a:pt x="323" y="0"/>
                    <a:pt x="321" y="0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pic>
          <p:nvPicPr>
            <p:cNvPr id="227" name="图片 22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05547" y="4654370"/>
              <a:ext cx="504214" cy="4857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715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1128867" y="846623"/>
            <a:ext cx="10555769" cy="5381625"/>
            <a:chOff x="-1128867" y="846623"/>
            <a:chExt cx="10555769" cy="5381625"/>
          </a:xfrm>
        </p:grpSpPr>
        <p:sp>
          <p:nvSpPr>
            <p:cNvPr id="13" name="任意多边形 12"/>
            <p:cNvSpPr/>
            <p:nvPr/>
          </p:nvSpPr>
          <p:spPr>
            <a:xfrm>
              <a:off x="-1128867" y="846623"/>
              <a:ext cx="10555769" cy="5381625"/>
            </a:xfrm>
            <a:custGeom>
              <a:avLst/>
              <a:gdLst>
                <a:gd name="connsiteX0" fmla="*/ 6008392 w 10555769"/>
                <a:gd name="connsiteY0" fmla="*/ 0 h 5381625"/>
                <a:gd name="connsiteX1" fmla="*/ 6063425 w 10555769"/>
                <a:gd name="connsiteY1" fmla="*/ 220241 h 5381625"/>
                <a:gd name="connsiteX2" fmla="*/ 1652612 w 10555769"/>
                <a:gd name="connsiteY2" fmla="*/ 1982167 h 5381625"/>
                <a:gd name="connsiteX3" fmla="*/ 10229646 w 10555769"/>
                <a:gd name="connsiteY3" fmla="*/ 4255950 h 5381625"/>
                <a:gd name="connsiteX4" fmla="*/ 10555769 w 10555769"/>
                <a:gd name="connsiteY4" fmla="*/ 4990086 h 5381625"/>
                <a:gd name="connsiteX5" fmla="*/ 9891293 w 10555769"/>
                <a:gd name="connsiteY5" fmla="*/ 5381625 h 5381625"/>
                <a:gd name="connsiteX6" fmla="*/ 445957 w 10555769"/>
                <a:gd name="connsiteY6" fmla="*/ 1343877 h 5381625"/>
                <a:gd name="connsiteX7" fmla="*/ 6008392 w 10555769"/>
                <a:gd name="connsiteY7" fmla="*/ 0 h 5381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555769" h="5381625">
                  <a:moveTo>
                    <a:pt x="6008392" y="0"/>
                  </a:moveTo>
                  <a:lnTo>
                    <a:pt x="6063425" y="220241"/>
                  </a:lnTo>
                  <a:cubicBezTo>
                    <a:pt x="6063425" y="220241"/>
                    <a:pt x="7729" y="1095087"/>
                    <a:pt x="1652612" y="1982167"/>
                  </a:cubicBezTo>
                  <a:cubicBezTo>
                    <a:pt x="4359433" y="3444322"/>
                    <a:pt x="9410262" y="3986767"/>
                    <a:pt x="10229646" y="4255950"/>
                  </a:cubicBezTo>
                  <a:cubicBezTo>
                    <a:pt x="10555769" y="4990086"/>
                    <a:pt x="10555769" y="4990086"/>
                    <a:pt x="10555769" y="4990086"/>
                  </a:cubicBezTo>
                  <a:cubicBezTo>
                    <a:pt x="9891293" y="5381625"/>
                    <a:pt x="9891293" y="5381625"/>
                    <a:pt x="9891293" y="5381625"/>
                  </a:cubicBezTo>
                  <a:cubicBezTo>
                    <a:pt x="9891293" y="5381625"/>
                    <a:pt x="-2472844" y="2950819"/>
                    <a:pt x="445957" y="1343877"/>
                  </a:cubicBezTo>
                  <a:cubicBezTo>
                    <a:pt x="445957" y="1343877"/>
                    <a:pt x="1155275" y="946220"/>
                    <a:pt x="6008392" y="0"/>
                  </a:cubicBezTo>
                  <a:close/>
                </a:path>
              </a:pathLst>
            </a:custGeom>
            <a:solidFill>
              <a:schemeClr val="accent3">
                <a:lumMod val="75000"/>
                <a:alpha val="31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1068388" y="1396305"/>
              <a:ext cx="5518150" cy="1704975"/>
            </a:xfrm>
            <a:custGeom>
              <a:avLst/>
              <a:gdLst>
                <a:gd name="T0" fmla="*/ 2064 w 2708"/>
                <a:gd name="T1" fmla="*/ 0 h 836"/>
                <a:gd name="T2" fmla="*/ 392 w 2708"/>
                <a:gd name="T3" fmla="*/ 504 h 836"/>
                <a:gd name="T4" fmla="*/ 2566 w 2708"/>
                <a:gd name="T5" fmla="*/ 836 h 836"/>
                <a:gd name="T6" fmla="*/ 2708 w 2708"/>
                <a:gd name="T7" fmla="*/ 748 h 836"/>
                <a:gd name="T8" fmla="*/ 2667 w 2708"/>
                <a:gd name="T9" fmla="*/ 555 h 836"/>
                <a:gd name="T10" fmla="*/ 780 w 2708"/>
                <a:gd name="T11" fmla="*/ 388 h 836"/>
                <a:gd name="T12" fmla="*/ 2108 w 2708"/>
                <a:gd name="T13" fmla="*/ 48 h 836"/>
                <a:gd name="T14" fmla="*/ 2064 w 2708"/>
                <a:gd name="T15" fmla="*/ 0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8" h="836">
                  <a:moveTo>
                    <a:pt x="2064" y="0"/>
                  </a:moveTo>
                  <a:cubicBezTo>
                    <a:pt x="2064" y="0"/>
                    <a:pt x="0" y="420"/>
                    <a:pt x="392" y="504"/>
                  </a:cubicBezTo>
                  <a:cubicBezTo>
                    <a:pt x="784" y="588"/>
                    <a:pt x="2566" y="836"/>
                    <a:pt x="2566" y="836"/>
                  </a:cubicBezTo>
                  <a:cubicBezTo>
                    <a:pt x="2708" y="748"/>
                    <a:pt x="2708" y="748"/>
                    <a:pt x="2708" y="748"/>
                  </a:cubicBezTo>
                  <a:cubicBezTo>
                    <a:pt x="2667" y="555"/>
                    <a:pt x="2667" y="555"/>
                    <a:pt x="2667" y="555"/>
                  </a:cubicBezTo>
                  <a:cubicBezTo>
                    <a:pt x="780" y="388"/>
                    <a:pt x="780" y="388"/>
                    <a:pt x="780" y="388"/>
                  </a:cubicBezTo>
                  <a:cubicBezTo>
                    <a:pt x="2108" y="48"/>
                    <a:pt x="2108" y="48"/>
                    <a:pt x="2108" y="48"/>
                  </a:cubicBezTo>
                  <a:lnTo>
                    <a:pt x="2064" y="0"/>
                  </a:lnTo>
                  <a:close/>
                </a:path>
              </a:pathLst>
            </a:custGeom>
            <a:solidFill>
              <a:schemeClr val="accent4">
                <a:lumMod val="50000"/>
                <a:alpha val="52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58750" y="1108967"/>
              <a:ext cx="8328025" cy="3525837"/>
            </a:xfrm>
            <a:custGeom>
              <a:avLst/>
              <a:gdLst>
                <a:gd name="T0" fmla="*/ 2434 w 4086"/>
                <a:gd name="T1" fmla="*/ 65 h 1729"/>
                <a:gd name="T2" fmla="*/ 574 w 4086"/>
                <a:gd name="T3" fmla="*/ 617 h 1729"/>
                <a:gd name="T4" fmla="*/ 3936 w 4086"/>
                <a:gd name="T5" fmla="*/ 1201 h 1729"/>
                <a:gd name="T6" fmla="*/ 4086 w 4086"/>
                <a:gd name="T7" fmla="*/ 1515 h 1729"/>
                <a:gd name="T8" fmla="*/ 3868 w 4086"/>
                <a:gd name="T9" fmla="*/ 1729 h 1729"/>
                <a:gd name="T10" fmla="*/ 279 w 4086"/>
                <a:gd name="T11" fmla="*/ 647 h 1729"/>
                <a:gd name="T12" fmla="*/ 2434 w 4086"/>
                <a:gd name="T13" fmla="*/ 0 h 1729"/>
                <a:gd name="T14" fmla="*/ 2434 w 4086"/>
                <a:gd name="T15" fmla="*/ 65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86" h="1729">
                  <a:moveTo>
                    <a:pt x="2434" y="65"/>
                  </a:moveTo>
                  <a:cubicBezTo>
                    <a:pt x="2434" y="65"/>
                    <a:pt x="554" y="505"/>
                    <a:pt x="574" y="617"/>
                  </a:cubicBezTo>
                  <a:cubicBezTo>
                    <a:pt x="594" y="729"/>
                    <a:pt x="3936" y="1201"/>
                    <a:pt x="3936" y="1201"/>
                  </a:cubicBezTo>
                  <a:cubicBezTo>
                    <a:pt x="4086" y="1515"/>
                    <a:pt x="4086" y="1515"/>
                    <a:pt x="4086" y="1515"/>
                  </a:cubicBezTo>
                  <a:cubicBezTo>
                    <a:pt x="3868" y="1729"/>
                    <a:pt x="3868" y="1729"/>
                    <a:pt x="3868" y="1729"/>
                  </a:cubicBezTo>
                  <a:cubicBezTo>
                    <a:pt x="3868" y="1729"/>
                    <a:pt x="0" y="1105"/>
                    <a:pt x="279" y="647"/>
                  </a:cubicBezTo>
                  <a:cubicBezTo>
                    <a:pt x="279" y="647"/>
                    <a:pt x="342" y="417"/>
                    <a:pt x="2434" y="0"/>
                  </a:cubicBezTo>
                  <a:lnTo>
                    <a:pt x="2434" y="65"/>
                  </a:lnTo>
                  <a:close/>
                </a:path>
              </a:pathLst>
            </a:custGeom>
            <a:solidFill>
              <a:schemeClr val="accent2">
                <a:lumMod val="75000"/>
                <a:alpha val="4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7" name="Freeform 5"/>
          <p:cNvSpPr>
            <a:spLocks/>
          </p:cNvSpPr>
          <p:nvPr/>
        </p:nvSpPr>
        <p:spPr bwMode="auto">
          <a:xfrm>
            <a:off x="-9525" y="4562932"/>
            <a:ext cx="12201525" cy="2460484"/>
          </a:xfrm>
          <a:custGeom>
            <a:avLst/>
            <a:gdLst>
              <a:gd name="T0" fmla="*/ 2788 w 2788"/>
              <a:gd name="T1" fmla="*/ 196 h 716"/>
              <a:gd name="T2" fmla="*/ 2484 w 2788"/>
              <a:gd name="T3" fmla="*/ 200 h 716"/>
              <a:gd name="T4" fmla="*/ 1684 w 2788"/>
              <a:gd name="T5" fmla="*/ 173 h 716"/>
              <a:gd name="T6" fmla="*/ 892 w 2788"/>
              <a:gd name="T7" fmla="*/ 120 h 716"/>
              <a:gd name="T8" fmla="*/ 332 w 2788"/>
              <a:gd name="T9" fmla="*/ 164 h 716"/>
              <a:gd name="T10" fmla="*/ 0 w 2788"/>
              <a:gd name="T11" fmla="*/ 233 h 716"/>
              <a:gd name="T12" fmla="*/ 0 w 2788"/>
              <a:gd name="T13" fmla="*/ 716 h 716"/>
              <a:gd name="T14" fmla="*/ 2788 w 2788"/>
              <a:gd name="T15" fmla="*/ 716 h 716"/>
              <a:gd name="T16" fmla="*/ 2788 w 2788"/>
              <a:gd name="T17" fmla="*/ 19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88" h="716">
                <a:moveTo>
                  <a:pt x="2788" y="196"/>
                </a:moveTo>
                <a:cubicBezTo>
                  <a:pt x="2719" y="174"/>
                  <a:pt x="2620" y="165"/>
                  <a:pt x="2484" y="200"/>
                </a:cubicBezTo>
                <a:cubicBezTo>
                  <a:pt x="2156" y="284"/>
                  <a:pt x="2188" y="0"/>
                  <a:pt x="1684" y="173"/>
                </a:cubicBezTo>
                <a:cubicBezTo>
                  <a:pt x="1180" y="346"/>
                  <a:pt x="1060" y="208"/>
                  <a:pt x="892" y="120"/>
                </a:cubicBezTo>
                <a:cubicBezTo>
                  <a:pt x="724" y="32"/>
                  <a:pt x="564" y="248"/>
                  <a:pt x="332" y="164"/>
                </a:cubicBezTo>
                <a:cubicBezTo>
                  <a:pt x="144" y="96"/>
                  <a:pt x="34" y="194"/>
                  <a:pt x="0" y="233"/>
                </a:cubicBezTo>
                <a:cubicBezTo>
                  <a:pt x="0" y="716"/>
                  <a:pt x="0" y="716"/>
                  <a:pt x="0" y="716"/>
                </a:cubicBezTo>
                <a:cubicBezTo>
                  <a:pt x="2788" y="716"/>
                  <a:pt x="2788" y="716"/>
                  <a:pt x="2788" y="716"/>
                </a:cubicBezTo>
                <a:lnTo>
                  <a:pt x="2788" y="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757472" y="5637793"/>
            <a:ext cx="8800704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除了一点微薄的基本工资以外，平均每单会有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块的提成，俗话说天下武功唯快不破，想要拿到更多报酬，就得多接单，而要多接单就得在送单的时候：快快快！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5157936" y="1267631"/>
            <a:ext cx="4758430" cy="4401498"/>
            <a:chOff x="5485800" y="1267631"/>
            <a:chExt cx="4758430" cy="4401498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85800" y="2364637"/>
              <a:ext cx="3892087" cy="3304492"/>
            </a:xfrm>
            <a:prstGeom prst="rect">
              <a:avLst/>
            </a:prstGeom>
          </p:spPr>
        </p:pic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29319" y="1267631"/>
              <a:ext cx="3514911" cy="973088"/>
            </a:xfrm>
            <a:custGeom>
              <a:avLst/>
              <a:gdLst>
                <a:gd name="T0" fmla="*/ 2256 w 2256"/>
                <a:gd name="T1" fmla="*/ 0 h 1075"/>
                <a:gd name="T2" fmla="*/ 0 w 2256"/>
                <a:gd name="T3" fmla="*/ 0 h 1075"/>
                <a:gd name="T4" fmla="*/ 0 w 2256"/>
                <a:gd name="T5" fmla="*/ 580 h 1075"/>
                <a:gd name="T6" fmla="*/ 888 w 2256"/>
                <a:gd name="T7" fmla="*/ 580 h 1075"/>
                <a:gd name="T8" fmla="*/ 1156 w 2256"/>
                <a:gd name="T9" fmla="*/ 1075 h 1075"/>
                <a:gd name="T10" fmla="*/ 1407 w 2256"/>
                <a:gd name="T11" fmla="*/ 580 h 1075"/>
                <a:gd name="T12" fmla="*/ 2256 w 2256"/>
                <a:gd name="T13" fmla="*/ 580 h 1075"/>
                <a:gd name="T14" fmla="*/ 2256 w 2256"/>
                <a:gd name="T15" fmla="*/ 0 h 1075"/>
                <a:gd name="connsiteX0" fmla="*/ 10000 w 10000"/>
                <a:gd name="connsiteY0" fmla="*/ 0 h 7321"/>
                <a:gd name="connsiteX1" fmla="*/ 0 w 10000"/>
                <a:gd name="connsiteY1" fmla="*/ 0 h 7321"/>
                <a:gd name="connsiteX2" fmla="*/ 0 w 10000"/>
                <a:gd name="connsiteY2" fmla="*/ 5395 h 7321"/>
                <a:gd name="connsiteX3" fmla="*/ 3936 w 10000"/>
                <a:gd name="connsiteY3" fmla="*/ 5395 h 7321"/>
                <a:gd name="connsiteX4" fmla="*/ 4964 w 10000"/>
                <a:gd name="connsiteY4" fmla="*/ 7321 h 7321"/>
                <a:gd name="connsiteX5" fmla="*/ 6237 w 10000"/>
                <a:gd name="connsiteY5" fmla="*/ 5395 h 7321"/>
                <a:gd name="connsiteX6" fmla="*/ 10000 w 10000"/>
                <a:gd name="connsiteY6" fmla="*/ 5395 h 7321"/>
                <a:gd name="connsiteX7" fmla="*/ 10000 w 10000"/>
                <a:gd name="connsiteY7" fmla="*/ 0 h 7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7321">
                  <a:moveTo>
                    <a:pt x="10000" y="0"/>
                  </a:moveTo>
                  <a:lnTo>
                    <a:pt x="0" y="0"/>
                  </a:lnTo>
                  <a:lnTo>
                    <a:pt x="0" y="5395"/>
                  </a:lnTo>
                  <a:lnTo>
                    <a:pt x="3936" y="5395"/>
                  </a:lnTo>
                  <a:lnTo>
                    <a:pt x="4964" y="7321"/>
                  </a:lnTo>
                  <a:lnTo>
                    <a:pt x="6237" y="5395"/>
                  </a:lnTo>
                  <a:lnTo>
                    <a:pt x="10000" y="5395"/>
                  </a:lnTo>
                  <a:lnTo>
                    <a:pt x="10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zh-CN" altLang="en-US" sz="4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￥</a:t>
              </a:r>
              <a:r>
                <a:rPr lang="en-US" altLang="zh-CN" sz="4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6000-8000</a:t>
              </a:r>
              <a:endParaRPr lang="zh-CN" altLang="en-US" sz="4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480070" y="635760"/>
            <a:ext cx="3291985" cy="3248369"/>
            <a:chOff x="3480070" y="635760"/>
            <a:chExt cx="3291985" cy="3248369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80070" y="1477908"/>
              <a:ext cx="2834088" cy="2406221"/>
            </a:xfrm>
            <a:prstGeom prst="rect">
              <a:avLst/>
            </a:prstGeom>
          </p:spPr>
        </p:pic>
        <p:sp>
          <p:nvSpPr>
            <p:cNvPr id="22" name="Freeform 11"/>
            <p:cNvSpPr>
              <a:spLocks/>
            </p:cNvSpPr>
            <p:nvPr/>
          </p:nvSpPr>
          <p:spPr bwMode="auto">
            <a:xfrm>
              <a:off x="4517792" y="635760"/>
              <a:ext cx="2254263" cy="686638"/>
            </a:xfrm>
            <a:custGeom>
              <a:avLst/>
              <a:gdLst>
                <a:gd name="T0" fmla="*/ 2256 w 2256"/>
                <a:gd name="T1" fmla="*/ 0 h 1075"/>
                <a:gd name="T2" fmla="*/ 0 w 2256"/>
                <a:gd name="T3" fmla="*/ 0 h 1075"/>
                <a:gd name="T4" fmla="*/ 0 w 2256"/>
                <a:gd name="T5" fmla="*/ 580 h 1075"/>
                <a:gd name="T6" fmla="*/ 888 w 2256"/>
                <a:gd name="T7" fmla="*/ 580 h 1075"/>
                <a:gd name="T8" fmla="*/ 1156 w 2256"/>
                <a:gd name="T9" fmla="*/ 1075 h 1075"/>
                <a:gd name="T10" fmla="*/ 1407 w 2256"/>
                <a:gd name="T11" fmla="*/ 580 h 1075"/>
                <a:gd name="T12" fmla="*/ 2256 w 2256"/>
                <a:gd name="T13" fmla="*/ 580 h 1075"/>
                <a:gd name="T14" fmla="*/ 2256 w 2256"/>
                <a:gd name="T15" fmla="*/ 0 h 1075"/>
                <a:gd name="connsiteX0" fmla="*/ 10000 w 10000"/>
                <a:gd name="connsiteY0" fmla="*/ 0 h 7321"/>
                <a:gd name="connsiteX1" fmla="*/ 0 w 10000"/>
                <a:gd name="connsiteY1" fmla="*/ 0 h 7321"/>
                <a:gd name="connsiteX2" fmla="*/ 0 w 10000"/>
                <a:gd name="connsiteY2" fmla="*/ 5395 h 7321"/>
                <a:gd name="connsiteX3" fmla="*/ 3936 w 10000"/>
                <a:gd name="connsiteY3" fmla="*/ 5395 h 7321"/>
                <a:gd name="connsiteX4" fmla="*/ 4964 w 10000"/>
                <a:gd name="connsiteY4" fmla="*/ 7321 h 7321"/>
                <a:gd name="connsiteX5" fmla="*/ 6237 w 10000"/>
                <a:gd name="connsiteY5" fmla="*/ 5395 h 7321"/>
                <a:gd name="connsiteX6" fmla="*/ 10000 w 10000"/>
                <a:gd name="connsiteY6" fmla="*/ 5395 h 7321"/>
                <a:gd name="connsiteX7" fmla="*/ 10000 w 10000"/>
                <a:gd name="connsiteY7" fmla="*/ 0 h 7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7321">
                  <a:moveTo>
                    <a:pt x="10000" y="0"/>
                  </a:moveTo>
                  <a:lnTo>
                    <a:pt x="0" y="0"/>
                  </a:lnTo>
                  <a:lnTo>
                    <a:pt x="0" y="5395"/>
                  </a:lnTo>
                  <a:lnTo>
                    <a:pt x="3936" y="5395"/>
                  </a:lnTo>
                  <a:lnTo>
                    <a:pt x="4964" y="7321"/>
                  </a:lnTo>
                  <a:lnTo>
                    <a:pt x="6237" y="5395"/>
                  </a:lnTo>
                  <a:lnTo>
                    <a:pt x="10000" y="5395"/>
                  </a:lnTo>
                  <a:lnTo>
                    <a:pt x="1000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14400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r>
                <a:rPr lang="zh-CN" altLang="en-US" sz="4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￥</a:t>
              </a:r>
              <a:r>
                <a:rPr lang="en-US" altLang="zh-CN" sz="4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4000-6000</a:t>
              </a:r>
              <a:endParaRPr lang="zh-CN" altLang="en-US" sz="4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050479" y="423180"/>
            <a:ext cx="2066730" cy="2194563"/>
            <a:chOff x="2050479" y="423180"/>
            <a:chExt cx="2066730" cy="2194563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0479" y="1133979"/>
              <a:ext cx="1747603" cy="1483764"/>
            </a:xfrm>
            <a:prstGeom prst="rect">
              <a:avLst/>
            </a:prstGeom>
          </p:spPr>
        </p:pic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2509084" y="423180"/>
              <a:ext cx="1608125" cy="529101"/>
            </a:xfrm>
            <a:custGeom>
              <a:avLst/>
              <a:gdLst>
                <a:gd name="T0" fmla="*/ 2256 w 2256"/>
                <a:gd name="T1" fmla="*/ 0 h 1075"/>
                <a:gd name="T2" fmla="*/ 0 w 2256"/>
                <a:gd name="T3" fmla="*/ 0 h 1075"/>
                <a:gd name="T4" fmla="*/ 0 w 2256"/>
                <a:gd name="T5" fmla="*/ 580 h 1075"/>
                <a:gd name="T6" fmla="*/ 888 w 2256"/>
                <a:gd name="T7" fmla="*/ 580 h 1075"/>
                <a:gd name="T8" fmla="*/ 1156 w 2256"/>
                <a:gd name="T9" fmla="*/ 1075 h 1075"/>
                <a:gd name="T10" fmla="*/ 1407 w 2256"/>
                <a:gd name="T11" fmla="*/ 580 h 1075"/>
                <a:gd name="T12" fmla="*/ 2256 w 2256"/>
                <a:gd name="T13" fmla="*/ 580 h 1075"/>
                <a:gd name="T14" fmla="*/ 2256 w 2256"/>
                <a:gd name="T15" fmla="*/ 0 h 1075"/>
                <a:gd name="connsiteX0" fmla="*/ 10000 w 10000"/>
                <a:gd name="connsiteY0" fmla="*/ 0 h 7321"/>
                <a:gd name="connsiteX1" fmla="*/ 0 w 10000"/>
                <a:gd name="connsiteY1" fmla="*/ 0 h 7321"/>
                <a:gd name="connsiteX2" fmla="*/ 0 w 10000"/>
                <a:gd name="connsiteY2" fmla="*/ 5395 h 7321"/>
                <a:gd name="connsiteX3" fmla="*/ 3936 w 10000"/>
                <a:gd name="connsiteY3" fmla="*/ 5395 h 7321"/>
                <a:gd name="connsiteX4" fmla="*/ 4964 w 10000"/>
                <a:gd name="connsiteY4" fmla="*/ 7321 h 7321"/>
                <a:gd name="connsiteX5" fmla="*/ 6237 w 10000"/>
                <a:gd name="connsiteY5" fmla="*/ 5395 h 7321"/>
                <a:gd name="connsiteX6" fmla="*/ 10000 w 10000"/>
                <a:gd name="connsiteY6" fmla="*/ 5395 h 7321"/>
                <a:gd name="connsiteX7" fmla="*/ 10000 w 10000"/>
                <a:gd name="connsiteY7" fmla="*/ 0 h 7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7321">
                  <a:moveTo>
                    <a:pt x="10000" y="0"/>
                  </a:moveTo>
                  <a:lnTo>
                    <a:pt x="0" y="0"/>
                  </a:lnTo>
                  <a:lnTo>
                    <a:pt x="0" y="5395"/>
                  </a:lnTo>
                  <a:lnTo>
                    <a:pt x="3936" y="5395"/>
                  </a:lnTo>
                  <a:lnTo>
                    <a:pt x="4964" y="7321"/>
                  </a:lnTo>
                  <a:lnTo>
                    <a:pt x="6237" y="5395"/>
                  </a:lnTo>
                  <a:lnTo>
                    <a:pt x="10000" y="5395"/>
                  </a:lnTo>
                  <a:lnTo>
                    <a:pt x="100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108000" rIns="91440" bIns="14400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r>
                <a:rPr lang="zh-CN" altLang="en-US" sz="4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￥</a:t>
              </a:r>
              <a:r>
                <a:rPr lang="en-US" altLang="zh-CN" sz="4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3000-4000</a:t>
              </a:r>
              <a:endParaRPr lang="zh-CN" altLang="en-US" sz="4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81126" y="4370791"/>
            <a:ext cx="1730375" cy="2255839"/>
            <a:chOff x="906159" y="4569649"/>
            <a:chExt cx="1730375" cy="2255839"/>
          </a:xfrm>
        </p:grpSpPr>
        <p:grpSp>
          <p:nvGrpSpPr>
            <p:cNvPr id="7" name="组合 6"/>
            <p:cNvGrpSpPr/>
            <p:nvPr/>
          </p:nvGrpSpPr>
          <p:grpSpPr>
            <a:xfrm rot="20797639">
              <a:off x="906159" y="4569649"/>
              <a:ext cx="1730375" cy="2255839"/>
              <a:chOff x="957263" y="4462462"/>
              <a:chExt cx="1730375" cy="2255839"/>
            </a:xfrm>
          </p:grpSpPr>
          <p:grpSp>
            <p:nvGrpSpPr>
              <p:cNvPr id="37" name="组合 36"/>
              <p:cNvGrpSpPr/>
              <p:nvPr/>
            </p:nvGrpSpPr>
            <p:grpSpPr>
              <a:xfrm>
                <a:off x="957263" y="4462462"/>
                <a:ext cx="1730375" cy="2255839"/>
                <a:chOff x="957263" y="4462462"/>
                <a:chExt cx="1730375" cy="2255839"/>
              </a:xfrm>
            </p:grpSpPr>
            <p:sp>
              <p:nvSpPr>
                <p:cNvPr id="11" name="Freeform 5"/>
                <p:cNvSpPr>
                  <a:spLocks/>
                </p:cNvSpPr>
                <p:nvPr/>
              </p:nvSpPr>
              <p:spPr bwMode="auto">
                <a:xfrm>
                  <a:off x="957263" y="4513263"/>
                  <a:ext cx="1730375" cy="2205038"/>
                </a:xfrm>
                <a:custGeom>
                  <a:avLst/>
                  <a:gdLst>
                    <a:gd name="T0" fmla="*/ 457 w 477"/>
                    <a:gd name="T1" fmla="*/ 578 h 609"/>
                    <a:gd name="T2" fmla="*/ 22 w 477"/>
                    <a:gd name="T3" fmla="*/ 586 h 609"/>
                    <a:gd name="T4" fmla="*/ 10 w 477"/>
                    <a:gd name="T5" fmla="*/ 23 h 609"/>
                    <a:gd name="T6" fmla="*/ 445 w 477"/>
                    <a:gd name="T7" fmla="*/ 15 h 609"/>
                    <a:gd name="T8" fmla="*/ 457 w 477"/>
                    <a:gd name="T9" fmla="*/ 578 h 6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7" h="609">
                      <a:moveTo>
                        <a:pt x="457" y="578"/>
                      </a:moveTo>
                      <a:cubicBezTo>
                        <a:pt x="437" y="594"/>
                        <a:pt x="41" y="609"/>
                        <a:pt x="22" y="586"/>
                      </a:cubicBezTo>
                      <a:cubicBezTo>
                        <a:pt x="2" y="564"/>
                        <a:pt x="0" y="46"/>
                        <a:pt x="10" y="23"/>
                      </a:cubicBezTo>
                      <a:cubicBezTo>
                        <a:pt x="20" y="0"/>
                        <a:pt x="432" y="1"/>
                        <a:pt x="445" y="15"/>
                      </a:cubicBezTo>
                      <a:cubicBezTo>
                        <a:pt x="459" y="28"/>
                        <a:pt x="477" y="561"/>
                        <a:pt x="457" y="578"/>
                      </a:cubicBezTo>
                      <a:close/>
                    </a:path>
                  </a:pathLst>
                </a:custGeom>
                <a:solidFill>
                  <a:srgbClr val="D19F6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" name="Freeform 6"/>
                <p:cNvSpPr>
                  <a:spLocks/>
                </p:cNvSpPr>
                <p:nvPr/>
              </p:nvSpPr>
              <p:spPr bwMode="auto">
                <a:xfrm>
                  <a:off x="1374775" y="4527550"/>
                  <a:ext cx="860425" cy="333375"/>
                </a:xfrm>
                <a:custGeom>
                  <a:avLst/>
                  <a:gdLst>
                    <a:gd name="T0" fmla="*/ 39 w 237"/>
                    <a:gd name="T1" fmla="*/ 82 h 92"/>
                    <a:gd name="T2" fmla="*/ 157 w 237"/>
                    <a:gd name="T3" fmla="*/ 85 h 92"/>
                    <a:gd name="T4" fmla="*/ 234 w 237"/>
                    <a:gd name="T5" fmla="*/ 55 h 92"/>
                    <a:gd name="T6" fmla="*/ 233 w 237"/>
                    <a:gd name="T7" fmla="*/ 2 h 92"/>
                    <a:gd name="T8" fmla="*/ 0 w 237"/>
                    <a:gd name="T9" fmla="*/ 4 h 92"/>
                    <a:gd name="T10" fmla="*/ 39 w 237"/>
                    <a:gd name="T11" fmla="*/ 82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7" h="92">
                      <a:moveTo>
                        <a:pt x="39" y="82"/>
                      </a:moveTo>
                      <a:cubicBezTo>
                        <a:pt x="78" y="89"/>
                        <a:pt x="118" y="84"/>
                        <a:pt x="157" y="85"/>
                      </a:cubicBezTo>
                      <a:cubicBezTo>
                        <a:pt x="184" y="86"/>
                        <a:pt x="229" y="92"/>
                        <a:pt x="234" y="55"/>
                      </a:cubicBezTo>
                      <a:cubicBezTo>
                        <a:pt x="237" y="38"/>
                        <a:pt x="235" y="20"/>
                        <a:pt x="233" y="2"/>
                      </a:cubicBezTo>
                      <a:cubicBezTo>
                        <a:pt x="164" y="0"/>
                        <a:pt x="71" y="1"/>
                        <a:pt x="0" y="4"/>
                      </a:cubicBezTo>
                      <a:cubicBezTo>
                        <a:pt x="0" y="37"/>
                        <a:pt x="5" y="75"/>
                        <a:pt x="39" y="82"/>
                      </a:cubicBezTo>
                      <a:close/>
                    </a:path>
                  </a:pathLst>
                </a:custGeom>
                <a:solidFill>
                  <a:srgbClr val="BC8E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Freeform 7"/>
                <p:cNvSpPr>
                  <a:spLocks/>
                </p:cNvSpPr>
                <p:nvPr/>
              </p:nvSpPr>
              <p:spPr bwMode="auto">
                <a:xfrm>
                  <a:off x="1084263" y="4600575"/>
                  <a:ext cx="1470025" cy="1917700"/>
                </a:xfrm>
                <a:custGeom>
                  <a:avLst/>
                  <a:gdLst>
                    <a:gd name="T0" fmla="*/ 388 w 405"/>
                    <a:gd name="T1" fmla="*/ 503 h 530"/>
                    <a:gd name="T2" fmla="*/ 19 w 405"/>
                    <a:gd name="T3" fmla="*/ 510 h 530"/>
                    <a:gd name="T4" fmla="*/ 9 w 405"/>
                    <a:gd name="T5" fmla="*/ 20 h 530"/>
                    <a:gd name="T6" fmla="*/ 378 w 405"/>
                    <a:gd name="T7" fmla="*/ 12 h 530"/>
                    <a:gd name="T8" fmla="*/ 388 w 405"/>
                    <a:gd name="T9" fmla="*/ 503 h 5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5" h="530">
                      <a:moveTo>
                        <a:pt x="388" y="503"/>
                      </a:moveTo>
                      <a:cubicBezTo>
                        <a:pt x="371" y="517"/>
                        <a:pt x="35" y="530"/>
                        <a:pt x="19" y="510"/>
                      </a:cubicBezTo>
                      <a:cubicBezTo>
                        <a:pt x="2" y="491"/>
                        <a:pt x="0" y="40"/>
                        <a:pt x="9" y="20"/>
                      </a:cubicBezTo>
                      <a:cubicBezTo>
                        <a:pt x="18" y="0"/>
                        <a:pt x="366" y="1"/>
                        <a:pt x="378" y="12"/>
                      </a:cubicBezTo>
                      <a:cubicBezTo>
                        <a:pt x="390" y="24"/>
                        <a:pt x="405" y="489"/>
                        <a:pt x="388" y="503"/>
                      </a:cubicBezTo>
                      <a:close/>
                    </a:path>
                  </a:pathLst>
                </a:custGeom>
                <a:solidFill>
                  <a:srgbClr val="BC8E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Freeform 8"/>
                <p:cNvSpPr>
                  <a:spLocks/>
                </p:cNvSpPr>
                <p:nvPr/>
              </p:nvSpPr>
              <p:spPr bwMode="auto">
                <a:xfrm>
                  <a:off x="1120775" y="4614863"/>
                  <a:ext cx="1397000" cy="1885950"/>
                </a:xfrm>
                <a:custGeom>
                  <a:avLst/>
                  <a:gdLst>
                    <a:gd name="T0" fmla="*/ 369 w 385"/>
                    <a:gd name="T1" fmla="*/ 495 h 521"/>
                    <a:gd name="T2" fmla="*/ 18 w 385"/>
                    <a:gd name="T3" fmla="*/ 502 h 521"/>
                    <a:gd name="T4" fmla="*/ 8 w 385"/>
                    <a:gd name="T5" fmla="*/ 19 h 521"/>
                    <a:gd name="T6" fmla="*/ 359 w 385"/>
                    <a:gd name="T7" fmla="*/ 12 h 521"/>
                    <a:gd name="T8" fmla="*/ 369 w 385"/>
                    <a:gd name="T9" fmla="*/ 495 h 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5" h="521">
                      <a:moveTo>
                        <a:pt x="369" y="495"/>
                      </a:moveTo>
                      <a:cubicBezTo>
                        <a:pt x="352" y="509"/>
                        <a:pt x="33" y="521"/>
                        <a:pt x="18" y="502"/>
                      </a:cubicBezTo>
                      <a:cubicBezTo>
                        <a:pt x="2" y="483"/>
                        <a:pt x="0" y="39"/>
                        <a:pt x="8" y="19"/>
                      </a:cubicBezTo>
                      <a:cubicBezTo>
                        <a:pt x="16" y="0"/>
                        <a:pt x="348" y="1"/>
                        <a:pt x="359" y="12"/>
                      </a:cubicBezTo>
                      <a:cubicBezTo>
                        <a:pt x="370" y="24"/>
                        <a:pt x="385" y="481"/>
                        <a:pt x="369" y="49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Freeform 9"/>
                <p:cNvSpPr>
                  <a:spLocks/>
                </p:cNvSpPr>
                <p:nvPr/>
              </p:nvSpPr>
              <p:spPr bwMode="auto">
                <a:xfrm>
                  <a:off x="1382713" y="4625975"/>
                  <a:ext cx="847725" cy="234950"/>
                </a:xfrm>
                <a:custGeom>
                  <a:avLst/>
                  <a:gdLst>
                    <a:gd name="T0" fmla="*/ 37 w 234"/>
                    <a:gd name="T1" fmla="*/ 55 h 65"/>
                    <a:gd name="T2" fmla="*/ 155 w 234"/>
                    <a:gd name="T3" fmla="*/ 58 h 65"/>
                    <a:gd name="T4" fmla="*/ 232 w 234"/>
                    <a:gd name="T5" fmla="*/ 28 h 65"/>
                    <a:gd name="T6" fmla="*/ 233 w 234"/>
                    <a:gd name="T7" fmla="*/ 3 h 65"/>
                    <a:gd name="T8" fmla="*/ 0 w 234"/>
                    <a:gd name="T9" fmla="*/ 5 h 65"/>
                    <a:gd name="T10" fmla="*/ 37 w 234"/>
                    <a:gd name="T11" fmla="*/ 5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4" h="65">
                      <a:moveTo>
                        <a:pt x="37" y="55"/>
                      </a:moveTo>
                      <a:cubicBezTo>
                        <a:pt x="76" y="62"/>
                        <a:pt x="116" y="57"/>
                        <a:pt x="155" y="58"/>
                      </a:cubicBezTo>
                      <a:cubicBezTo>
                        <a:pt x="182" y="59"/>
                        <a:pt x="227" y="65"/>
                        <a:pt x="232" y="28"/>
                      </a:cubicBezTo>
                      <a:cubicBezTo>
                        <a:pt x="233" y="20"/>
                        <a:pt x="234" y="11"/>
                        <a:pt x="233" y="3"/>
                      </a:cubicBezTo>
                      <a:cubicBezTo>
                        <a:pt x="170" y="0"/>
                        <a:pt x="67" y="0"/>
                        <a:pt x="0" y="5"/>
                      </a:cubicBezTo>
                      <a:cubicBezTo>
                        <a:pt x="3" y="29"/>
                        <a:pt x="13" y="50"/>
                        <a:pt x="37" y="55"/>
                      </a:cubicBez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6" name="Freeform 22"/>
                <p:cNvSpPr>
                  <a:spLocks/>
                </p:cNvSpPr>
                <p:nvPr/>
              </p:nvSpPr>
              <p:spPr bwMode="auto">
                <a:xfrm>
                  <a:off x="1425575" y="4462462"/>
                  <a:ext cx="728663" cy="328613"/>
                </a:xfrm>
                <a:custGeom>
                  <a:avLst/>
                  <a:gdLst>
                    <a:gd name="T0" fmla="*/ 189 w 201"/>
                    <a:gd name="T1" fmla="*/ 79 h 91"/>
                    <a:gd name="T2" fmla="*/ 12 w 201"/>
                    <a:gd name="T3" fmla="*/ 82 h 91"/>
                    <a:gd name="T4" fmla="*/ 10 w 201"/>
                    <a:gd name="T5" fmla="*/ 11 h 91"/>
                    <a:gd name="T6" fmla="*/ 188 w 201"/>
                    <a:gd name="T7" fmla="*/ 8 h 91"/>
                    <a:gd name="T8" fmla="*/ 189 w 201"/>
                    <a:gd name="T9" fmla="*/ 79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1" h="91">
                      <a:moveTo>
                        <a:pt x="189" y="79"/>
                      </a:moveTo>
                      <a:cubicBezTo>
                        <a:pt x="177" y="86"/>
                        <a:pt x="22" y="91"/>
                        <a:pt x="12" y="82"/>
                      </a:cubicBezTo>
                      <a:cubicBezTo>
                        <a:pt x="2" y="73"/>
                        <a:pt x="0" y="20"/>
                        <a:pt x="10" y="11"/>
                      </a:cubicBezTo>
                      <a:cubicBezTo>
                        <a:pt x="20" y="3"/>
                        <a:pt x="178" y="0"/>
                        <a:pt x="188" y="8"/>
                      </a:cubicBezTo>
                      <a:cubicBezTo>
                        <a:pt x="197" y="16"/>
                        <a:pt x="201" y="71"/>
                        <a:pt x="189" y="79"/>
                      </a:cubicBezTo>
                      <a:close/>
                    </a:path>
                  </a:pathLst>
                </a:custGeom>
                <a:solidFill>
                  <a:srgbClr val="35333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38" name="文本框 37"/>
              <p:cNvSpPr txBox="1"/>
              <p:nvPr/>
            </p:nvSpPr>
            <p:spPr>
              <a:xfrm>
                <a:off x="1120775" y="4779465"/>
                <a:ext cx="850650" cy="581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b="1" u="sng" dirty="0">
                    <a:solidFill>
                      <a:schemeClr val="accent3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提成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131591" y="5175263"/>
              <a:ext cx="1347485" cy="1226215"/>
              <a:chOff x="867572" y="5416834"/>
              <a:chExt cx="1248810" cy="1136419"/>
            </a:xfrm>
          </p:grpSpPr>
          <p:sp>
            <p:nvSpPr>
              <p:cNvPr id="41" name="文本框 40"/>
              <p:cNvSpPr txBox="1"/>
              <p:nvPr/>
            </p:nvSpPr>
            <p:spPr>
              <a:xfrm rot="21388067">
                <a:off x="1391003" y="5416834"/>
                <a:ext cx="725379" cy="1136419"/>
              </a:xfrm>
              <a:prstGeom prst="rect">
                <a:avLst/>
              </a:prstGeom>
              <a:noFill/>
            </p:spPr>
            <p:txBody>
              <a:bodyPr wrap="square" numCol="1" rtlCol="0">
                <a:prstTxWarp prst="textPlain">
                  <a:avLst/>
                </a:prstTxWarp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6600" b="1">
                    <a:solidFill>
                      <a:schemeClr val="accent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en-US" altLang="zh-CN" dirty="0">
                    <a:solidFill>
                      <a:schemeClr val="accent3">
                        <a:lumMod val="50000"/>
                      </a:schemeClr>
                    </a:solidFill>
                  </a:rPr>
                  <a:t>6</a:t>
                </a:r>
                <a:endParaRPr lang="zh-CN" altLang="en-US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 rot="9988538" flipV="1">
                <a:off x="867572" y="5945064"/>
                <a:ext cx="520753" cy="558698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Plain">
                  <a:avLst/>
                </a:prstTxWarp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6600" b="1" dirty="0">
                    <a:solidFill>
                      <a:schemeClr val="accent3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￥</a:t>
                </a: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9523268" y="2113069"/>
            <a:ext cx="2430707" cy="2731082"/>
            <a:chOff x="9523268" y="2113069"/>
            <a:chExt cx="2430707" cy="2731082"/>
          </a:xfrm>
        </p:grpSpPr>
        <p:sp>
          <p:nvSpPr>
            <p:cNvPr id="3" name="矩形 2"/>
            <p:cNvSpPr/>
            <p:nvPr/>
          </p:nvSpPr>
          <p:spPr>
            <a:xfrm>
              <a:off x="9523268" y="2113069"/>
              <a:ext cx="2430707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天下武功</a:t>
              </a:r>
              <a:endParaRPr lang="en-US" altLang="zh-CN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唯快不破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9523268" y="3375237"/>
              <a:ext cx="232456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外卖小哥工资等级分为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9615752" y="3696088"/>
              <a:ext cx="2014273" cy="304768"/>
            </a:xfrm>
            <a:prstGeom prst="rect">
              <a:avLst/>
            </a:prstGeom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lang="zh-CN" altLang="en-US" sz="2400" dirty="0">
                  <a:solidFill>
                    <a:schemeClr val="accent4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￥</a:t>
              </a:r>
              <a:r>
                <a:rPr lang="en-US" altLang="zh-CN" sz="2400" dirty="0">
                  <a:solidFill>
                    <a:schemeClr val="accent4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3000-4000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9615752" y="4114922"/>
              <a:ext cx="2014273" cy="304768"/>
            </a:xfrm>
            <a:prstGeom prst="rect">
              <a:avLst/>
            </a:prstGeom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lang="zh-CN" altLang="en-US" sz="2400" dirty="0">
                  <a:solidFill>
                    <a:schemeClr val="accent2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￥</a:t>
              </a:r>
              <a:r>
                <a:rPr lang="en-US" altLang="zh-CN" sz="2400" dirty="0">
                  <a:solidFill>
                    <a:schemeClr val="accent2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4000-6000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9615752" y="4539383"/>
              <a:ext cx="2014273" cy="304768"/>
            </a:xfrm>
            <a:prstGeom prst="rect">
              <a:avLst/>
            </a:prstGeom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lang="zh-CN" altLang="en-US" sz="2400" dirty="0">
                  <a:solidFill>
                    <a:schemeClr val="accent3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￥</a:t>
              </a:r>
              <a:r>
                <a:rPr lang="en-US" altLang="zh-CN" sz="2400" dirty="0">
                  <a:solidFill>
                    <a:schemeClr val="accent3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6000-8000</a:t>
              </a:r>
              <a:endParaRPr lang="zh-CN" altLang="en-US" sz="2400" dirty="0">
                <a:solidFill>
                  <a:schemeClr val="accent3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421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0" y="336966"/>
            <a:ext cx="12192000" cy="6521035"/>
            <a:chOff x="0" y="336966"/>
            <a:chExt cx="12192000" cy="6521035"/>
          </a:xfrm>
        </p:grpSpPr>
        <p:sp>
          <p:nvSpPr>
            <p:cNvPr id="2" name="任意多边形 1"/>
            <p:cNvSpPr/>
            <p:nvPr/>
          </p:nvSpPr>
          <p:spPr>
            <a:xfrm>
              <a:off x="2964571" y="336966"/>
              <a:ext cx="6480237" cy="4950420"/>
            </a:xfrm>
            <a:custGeom>
              <a:avLst/>
              <a:gdLst>
                <a:gd name="connsiteX0" fmla="*/ 1537459 w 6480237"/>
                <a:gd name="connsiteY0" fmla="*/ 0 h 4950420"/>
                <a:gd name="connsiteX1" fmla="*/ 1546960 w 6480237"/>
                <a:gd name="connsiteY1" fmla="*/ 47538 h 4950420"/>
                <a:gd name="connsiteX2" fmla="*/ 1643873 w 6480237"/>
                <a:gd name="connsiteY2" fmla="*/ 17114 h 4950420"/>
                <a:gd name="connsiteX3" fmla="*/ 1647675 w 6480237"/>
                <a:gd name="connsiteY3" fmla="*/ 39932 h 4950420"/>
                <a:gd name="connsiteX4" fmla="*/ 1550760 w 6480237"/>
                <a:gd name="connsiteY4" fmla="*/ 70357 h 4950420"/>
                <a:gd name="connsiteX5" fmla="*/ 1562162 w 6480237"/>
                <a:gd name="connsiteY5" fmla="*/ 127402 h 4950420"/>
                <a:gd name="connsiteX6" fmla="*/ 1672377 w 6480237"/>
                <a:gd name="connsiteY6" fmla="*/ 93175 h 4950420"/>
                <a:gd name="connsiteX7" fmla="*/ 1678078 w 6480237"/>
                <a:gd name="connsiteY7" fmla="*/ 123599 h 4950420"/>
                <a:gd name="connsiteX8" fmla="*/ 1565962 w 6480237"/>
                <a:gd name="connsiteY8" fmla="*/ 155925 h 4950420"/>
                <a:gd name="connsiteX9" fmla="*/ 1584965 w 6480237"/>
                <a:gd name="connsiteY9" fmla="*/ 260509 h 4950420"/>
                <a:gd name="connsiteX10" fmla="*/ 2409678 w 6480237"/>
                <a:gd name="connsiteY10" fmla="*/ 22818 h 4950420"/>
                <a:gd name="connsiteX11" fmla="*/ 2432481 w 6480237"/>
                <a:gd name="connsiteY11" fmla="*/ 163531 h 4950420"/>
                <a:gd name="connsiteX12" fmla="*/ 2305164 w 6480237"/>
                <a:gd name="connsiteY12" fmla="*/ 226282 h 4950420"/>
                <a:gd name="connsiteX13" fmla="*/ 2312765 w 6480237"/>
                <a:gd name="connsiteY13" fmla="*/ 412632 h 4950420"/>
                <a:gd name="connsiteX14" fmla="*/ 2664313 w 6480237"/>
                <a:gd name="connsiteY14" fmla="*/ 323260 h 4950420"/>
                <a:gd name="connsiteX15" fmla="*/ 2844838 w 6480237"/>
                <a:gd name="connsiteY15" fmla="*/ 2186760 h 4950420"/>
                <a:gd name="connsiteX16" fmla="*/ 2812533 w 6480237"/>
                <a:gd name="connsiteY16" fmla="*/ 460170 h 4950420"/>
                <a:gd name="connsiteX17" fmla="*/ 3371210 w 6480237"/>
                <a:gd name="connsiteY17" fmla="*/ 500102 h 4950420"/>
                <a:gd name="connsiteX18" fmla="*/ 3331304 w 6480237"/>
                <a:gd name="connsiteY18" fmla="*/ 323260 h 4950420"/>
                <a:gd name="connsiteX19" fmla="*/ 3224890 w 6480237"/>
                <a:gd name="connsiteY19" fmla="*/ 353684 h 4950420"/>
                <a:gd name="connsiteX20" fmla="*/ 3221089 w 6480237"/>
                <a:gd name="connsiteY20" fmla="*/ 332768 h 4950420"/>
                <a:gd name="connsiteX21" fmla="*/ 3325604 w 6480237"/>
                <a:gd name="connsiteY21" fmla="*/ 300442 h 4950420"/>
                <a:gd name="connsiteX22" fmla="*/ 3314202 w 6480237"/>
                <a:gd name="connsiteY22" fmla="*/ 249100 h 4950420"/>
                <a:gd name="connsiteX23" fmla="*/ 3200186 w 6480237"/>
                <a:gd name="connsiteY23" fmla="*/ 285229 h 4950420"/>
                <a:gd name="connsiteX24" fmla="*/ 3194486 w 6480237"/>
                <a:gd name="connsiteY24" fmla="*/ 262411 h 4950420"/>
                <a:gd name="connsiteX25" fmla="*/ 3308501 w 6480237"/>
                <a:gd name="connsiteY25" fmla="*/ 228183 h 4950420"/>
                <a:gd name="connsiteX26" fmla="*/ 3299000 w 6480237"/>
                <a:gd name="connsiteY26" fmla="*/ 180645 h 4950420"/>
                <a:gd name="connsiteX27" fmla="*/ 3329404 w 6480237"/>
                <a:gd name="connsiteY27" fmla="*/ 176842 h 4950420"/>
                <a:gd name="connsiteX28" fmla="*/ 3338905 w 6480237"/>
                <a:gd name="connsiteY28" fmla="*/ 218676 h 4950420"/>
                <a:gd name="connsiteX29" fmla="*/ 3426317 w 6480237"/>
                <a:gd name="connsiteY29" fmla="*/ 192054 h 4950420"/>
                <a:gd name="connsiteX30" fmla="*/ 3430118 w 6480237"/>
                <a:gd name="connsiteY30" fmla="*/ 211070 h 4950420"/>
                <a:gd name="connsiteX31" fmla="*/ 3342706 w 6480237"/>
                <a:gd name="connsiteY31" fmla="*/ 239593 h 4950420"/>
                <a:gd name="connsiteX32" fmla="*/ 3350307 w 6480237"/>
                <a:gd name="connsiteY32" fmla="*/ 290934 h 4950420"/>
                <a:gd name="connsiteX33" fmla="*/ 3451021 w 6480237"/>
                <a:gd name="connsiteY33" fmla="*/ 258608 h 4950420"/>
                <a:gd name="connsiteX34" fmla="*/ 3458622 w 6480237"/>
                <a:gd name="connsiteY34" fmla="*/ 287131 h 4950420"/>
                <a:gd name="connsiteX35" fmla="*/ 3356008 w 6480237"/>
                <a:gd name="connsiteY35" fmla="*/ 317555 h 4950420"/>
                <a:gd name="connsiteX36" fmla="*/ 3388312 w 6480237"/>
                <a:gd name="connsiteY36" fmla="*/ 502004 h 4950420"/>
                <a:gd name="connsiteX37" fmla="*/ 3688553 w 6480237"/>
                <a:gd name="connsiteY37" fmla="*/ 522921 h 4950420"/>
                <a:gd name="connsiteX38" fmla="*/ 3688553 w 6480237"/>
                <a:gd name="connsiteY38" fmla="*/ 361291 h 4950420"/>
                <a:gd name="connsiteX39" fmla="*/ 3652448 w 6480237"/>
                <a:gd name="connsiteY39" fmla="*/ 173039 h 4950420"/>
                <a:gd name="connsiteX40" fmla="*/ 3863377 w 6480237"/>
                <a:gd name="connsiteY40" fmla="*/ 212971 h 4950420"/>
                <a:gd name="connsiteX41" fmla="*/ 3931787 w 6480237"/>
                <a:gd name="connsiteY41" fmla="*/ 173039 h 4950420"/>
                <a:gd name="connsiteX42" fmla="*/ 3903283 w 6480237"/>
                <a:gd name="connsiteY42" fmla="*/ 254805 h 4950420"/>
                <a:gd name="connsiteX43" fmla="*/ 3907083 w 6480237"/>
                <a:gd name="connsiteY43" fmla="*/ 412632 h 4950420"/>
                <a:gd name="connsiteX44" fmla="*/ 3734160 w 6480237"/>
                <a:gd name="connsiteY44" fmla="*/ 403124 h 4950420"/>
                <a:gd name="connsiteX45" fmla="*/ 3730359 w 6480237"/>
                <a:gd name="connsiteY45" fmla="*/ 524822 h 4950420"/>
                <a:gd name="connsiteX46" fmla="*/ 4007797 w 6480237"/>
                <a:gd name="connsiteY46" fmla="*/ 545739 h 4950420"/>
                <a:gd name="connsiteX47" fmla="*/ 3796868 w 6480237"/>
                <a:gd name="connsiteY47" fmla="*/ 2116403 h 4950420"/>
                <a:gd name="connsiteX48" fmla="*/ 4165519 w 6480237"/>
                <a:gd name="connsiteY48" fmla="*/ 321359 h 4950420"/>
                <a:gd name="connsiteX49" fmla="*/ 4479062 w 6480237"/>
                <a:gd name="connsiteY49" fmla="*/ 387912 h 4950420"/>
                <a:gd name="connsiteX50" fmla="*/ 4484763 w 6480237"/>
                <a:gd name="connsiteY50" fmla="*/ 273820 h 4950420"/>
                <a:gd name="connsiteX51" fmla="*/ 4384049 w 6480237"/>
                <a:gd name="connsiteY51" fmla="*/ 281426 h 4950420"/>
                <a:gd name="connsiteX52" fmla="*/ 4385949 w 6480237"/>
                <a:gd name="connsiteY52" fmla="*/ 256706 h 4950420"/>
                <a:gd name="connsiteX53" fmla="*/ 4484763 w 6480237"/>
                <a:gd name="connsiteY53" fmla="*/ 251002 h 4950420"/>
                <a:gd name="connsiteX54" fmla="*/ 4486663 w 6480237"/>
                <a:gd name="connsiteY54" fmla="*/ 205365 h 4950420"/>
                <a:gd name="connsiteX55" fmla="*/ 4399251 w 6480237"/>
                <a:gd name="connsiteY55" fmla="*/ 209168 h 4950420"/>
                <a:gd name="connsiteX56" fmla="*/ 4401151 w 6480237"/>
                <a:gd name="connsiteY56" fmla="*/ 192054 h 4950420"/>
                <a:gd name="connsiteX57" fmla="*/ 4488563 w 6480237"/>
                <a:gd name="connsiteY57" fmla="*/ 186350 h 4950420"/>
                <a:gd name="connsiteX58" fmla="*/ 4490463 w 6480237"/>
                <a:gd name="connsiteY58" fmla="*/ 150221 h 4950420"/>
                <a:gd name="connsiteX59" fmla="*/ 4520867 w 6480237"/>
                <a:gd name="connsiteY59" fmla="*/ 142615 h 4950420"/>
                <a:gd name="connsiteX60" fmla="*/ 4517067 w 6480237"/>
                <a:gd name="connsiteY60" fmla="*/ 186350 h 4950420"/>
                <a:gd name="connsiteX61" fmla="*/ 4631083 w 6480237"/>
                <a:gd name="connsiteY61" fmla="*/ 178744 h 4950420"/>
                <a:gd name="connsiteX62" fmla="*/ 4627282 w 6480237"/>
                <a:gd name="connsiteY62" fmla="*/ 199661 h 4950420"/>
                <a:gd name="connsiteX63" fmla="*/ 4515167 w 6480237"/>
                <a:gd name="connsiteY63" fmla="*/ 205365 h 4950420"/>
                <a:gd name="connsiteX64" fmla="*/ 4511366 w 6480237"/>
                <a:gd name="connsiteY64" fmla="*/ 251002 h 4950420"/>
                <a:gd name="connsiteX65" fmla="*/ 4613980 w 6480237"/>
                <a:gd name="connsiteY65" fmla="*/ 247199 h 4950420"/>
                <a:gd name="connsiteX66" fmla="*/ 4612080 w 6480237"/>
                <a:gd name="connsiteY66" fmla="*/ 264313 h 4950420"/>
                <a:gd name="connsiteX67" fmla="*/ 4507566 w 6480237"/>
                <a:gd name="connsiteY67" fmla="*/ 271919 h 4950420"/>
                <a:gd name="connsiteX68" fmla="*/ 4496164 w 6480237"/>
                <a:gd name="connsiteY68" fmla="*/ 391715 h 4950420"/>
                <a:gd name="connsiteX69" fmla="*/ 4885717 w 6480237"/>
                <a:gd name="connsiteY69" fmla="*/ 471579 h 4950420"/>
                <a:gd name="connsiteX70" fmla="*/ 4967429 w 6480237"/>
                <a:gd name="connsiteY70" fmla="*/ 264313 h 4950420"/>
                <a:gd name="connsiteX71" fmla="*/ 4836311 w 6480237"/>
                <a:gd name="connsiteY71" fmla="*/ 228183 h 4950420"/>
                <a:gd name="connsiteX72" fmla="*/ 4845812 w 6480237"/>
                <a:gd name="connsiteY72" fmla="*/ 199661 h 4950420"/>
                <a:gd name="connsiteX73" fmla="*/ 4980730 w 6480237"/>
                <a:gd name="connsiteY73" fmla="*/ 231987 h 4950420"/>
                <a:gd name="connsiteX74" fmla="*/ 5009234 w 6480237"/>
                <a:gd name="connsiteY74" fmla="*/ 159728 h 4950420"/>
                <a:gd name="connsiteX75" fmla="*/ 4862914 w 6480237"/>
                <a:gd name="connsiteY75" fmla="*/ 127402 h 4950420"/>
                <a:gd name="connsiteX76" fmla="*/ 4874316 w 6480237"/>
                <a:gd name="connsiteY76" fmla="*/ 95076 h 4950420"/>
                <a:gd name="connsiteX77" fmla="*/ 5020636 w 6480237"/>
                <a:gd name="connsiteY77" fmla="*/ 131205 h 4950420"/>
                <a:gd name="connsiteX78" fmla="*/ 5045339 w 6480237"/>
                <a:gd name="connsiteY78" fmla="*/ 64652 h 4950420"/>
                <a:gd name="connsiteX79" fmla="*/ 5081444 w 6480237"/>
                <a:gd name="connsiteY79" fmla="*/ 81766 h 4950420"/>
                <a:gd name="connsiteX80" fmla="*/ 5056741 w 6480237"/>
                <a:gd name="connsiteY80" fmla="*/ 138812 h 4950420"/>
                <a:gd name="connsiteX81" fmla="*/ 5166956 w 6480237"/>
                <a:gd name="connsiteY81" fmla="*/ 167335 h 4950420"/>
                <a:gd name="connsiteX82" fmla="*/ 5157455 w 6480237"/>
                <a:gd name="connsiteY82" fmla="*/ 193956 h 4950420"/>
                <a:gd name="connsiteX83" fmla="*/ 5043439 w 6480237"/>
                <a:gd name="connsiteY83" fmla="*/ 169236 h 4950420"/>
                <a:gd name="connsiteX84" fmla="*/ 5013035 w 6480237"/>
                <a:gd name="connsiteY84" fmla="*/ 239593 h 4950420"/>
                <a:gd name="connsiteX85" fmla="*/ 5140352 w 6480237"/>
                <a:gd name="connsiteY85" fmla="*/ 268116 h 4950420"/>
                <a:gd name="connsiteX86" fmla="*/ 5125150 w 6480237"/>
                <a:gd name="connsiteY86" fmla="*/ 308048 h 4950420"/>
                <a:gd name="connsiteX87" fmla="*/ 4997833 w 6480237"/>
                <a:gd name="connsiteY87" fmla="*/ 271919 h 4950420"/>
                <a:gd name="connsiteX88" fmla="*/ 4908521 w 6480237"/>
                <a:gd name="connsiteY88" fmla="*/ 477284 h 4950420"/>
                <a:gd name="connsiteX89" fmla="*/ 5178358 w 6480237"/>
                <a:gd name="connsiteY89" fmla="*/ 532428 h 4950420"/>
                <a:gd name="connsiteX90" fmla="*/ 4868615 w 6480237"/>
                <a:gd name="connsiteY90" fmla="*/ 1391920 h 4950420"/>
                <a:gd name="connsiteX91" fmla="*/ 4957927 w 6480237"/>
                <a:gd name="connsiteY91" fmla="*/ 1361495 h 4950420"/>
                <a:gd name="connsiteX92" fmla="*/ 5108048 w 6480237"/>
                <a:gd name="connsiteY92" fmla="*/ 1283533 h 4950420"/>
                <a:gd name="connsiteX93" fmla="*/ 5090946 w 6480237"/>
                <a:gd name="connsiteY93" fmla="*/ 1445163 h 4950420"/>
                <a:gd name="connsiteX94" fmla="*/ 5127051 w 6480237"/>
                <a:gd name="connsiteY94" fmla="*/ 1483193 h 4950420"/>
                <a:gd name="connsiteX95" fmla="*/ 5060541 w 6480237"/>
                <a:gd name="connsiteY95" fmla="*/ 1485095 h 4950420"/>
                <a:gd name="connsiteX96" fmla="*/ 4931324 w 6480237"/>
                <a:gd name="connsiteY96" fmla="*/ 1530732 h 4950420"/>
                <a:gd name="connsiteX97" fmla="*/ 4927523 w 6480237"/>
                <a:gd name="connsiteY97" fmla="*/ 1405231 h 4950420"/>
                <a:gd name="connsiteX98" fmla="*/ 4855313 w 6480237"/>
                <a:gd name="connsiteY98" fmla="*/ 1428049 h 4950420"/>
                <a:gd name="connsiteX99" fmla="*/ 4705193 w 6480237"/>
                <a:gd name="connsiteY99" fmla="*/ 1840681 h 4950420"/>
                <a:gd name="connsiteX100" fmla="*/ 5100447 w 6480237"/>
                <a:gd name="connsiteY100" fmla="*/ 1625808 h 4950420"/>
                <a:gd name="connsiteX101" fmla="*/ 5242966 w 6480237"/>
                <a:gd name="connsiteY101" fmla="*/ 2032735 h 4950420"/>
                <a:gd name="connsiteX102" fmla="*/ 5322777 w 6480237"/>
                <a:gd name="connsiteY102" fmla="*/ 1825469 h 4950420"/>
                <a:gd name="connsiteX103" fmla="*/ 5248667 w 6480237"/>
                <a:gd name="connsiteY103" fmla="*/ 1777930 h 4950420"/>
                <a:gd name="connsiteX104" fmla="*/ 5263869 w 6480237"/>
                <a:gd name="connsiteY104" fmla="*/ 1625808 h 4950420"/>
                <a:gd name="connsiteX105" fmla="*/ 5567911 w 6480237"/>
                <a:gd name="connsiteY105" fmla="*/ 1699968 h 4950420"/>
                <a:gd name="connsiteX106" fmla="*/ 5484299 w 6480237"/>
                <a:gd name="connsiteY106" fmla="*/ 1859696 h 4950420"/>
                <a:gd name="connsiteX107" fmla="*/ 5389286 w 6480237"/>
                <a:gd name="connsiteY107" fmla="*/ 1850189 h 4950420"/>
                <a:gd name="connsiteX108" fmla="*/ 5355082 w 6480237"/>
                <a:gd name="connsiteY108" fmla="*/ 2063160 h 4950420"/>
                <a:gd name="connsiteX109" fmla="*/ 5596415 w 6480237"/>
                <a:gd name="connsiteY109" fmla="*/ 1901530 h 4950420"/>
                <a:gd name="connsiteX110" fmla="*/ 5604016 w 6480237"/>
                <a:gd name="connsiteY110" fmla="*/ 2091683 h 4950420"/>
                <a:gd name="connsiteX111" fmla="*/ 5716131 w 6480237"/>
                <a:gd name="connsiteY111" fmla="*/ 2116403 h 4950420"/>
                <a:gd name="connsiteX112" fmla="*/ 5839648 w 6480237"/>
                <a:gd name="connsiteY112" fmla="*/ 1931954 h 4950420"/>
                <a:gd name="connsiteX113" fmla="*/ 5754136 w 6480237"/>
                <a:gd name="connsiteY113" fmla="*/ 1882515 h 4950420"/>
                <a:gd name="connsiteX114" fmla="*/ 5765538 w 6480237"/>
                <a:gd name="connsiteY114" fmla="*/ 1863499 h 4950420"/>
                <a:gd name="connsiteX115" fmla="*/ 5854850 w 6480237"/>
                <a:gd name="connsiteY115" fmla="*/ 1909136 h 4950420"/>
                <a:gd name="connsiteX116" fmla="*/ 5887154 w 6480237"/>
                <a:gd name="connsiteY116" fmla="*/ 1859696 h 4950420"/>
                <a:gd name="connsiteX117" fmla="*/ 5790241 w 6480237"/>
                <a:gd name="connsiteY117" fmla="*/ 1812158 h 4950420"/>
                <a:gd name="connsiteX118" fmla="*/ 5805443 w 6480237"/>
                <a:gd name="connsiteY118" fmla="*/ 1789340 h 4950420"/>
                <a:gd name="connsiteX119" fmla="*/ 5900456 w 6480237"/>
                <a:gd name="connsiteY119" fmla="*/ 1838779 h 4950420"/>
                <a:gd name="connsiteX120" fmla="*/ 5930860 w 6480237"/>
                <a:gd name="connsiteY120" fmla="*/ 1795044 h 4950420"/>
                <a:gd name="connsiteX121" fmla="*/ 5953664 w 6480237"/>
                <a:gd name="connsiteY121" fmla="*/ 1814059 h 4950420"/>
                <a:gd name="connsiteX122" fmla="*/ 5925160 w 6480237"/>
                <a:gd name="connsiteY122" fmla="*/ 1852090 h 4950420"/>
                <a:gd name="connsiteX123" fmla="*/ 5997370 w 6480237"/>
                <a:gd name="connsiteY123" fmla="*/ 1890121 h 4950420"/>
                <a:gd name="connsiteX124" fmla="*/ 5985968 w 6480237"/>
                <a:gd name="connsiteY124" fmla="*/ 1909136 h 4950420"/>
                <a:gd name="connsiteX125" fmla="*/ 5909958 w 6480237"/>
                <a:gd name="connsiteY125" fmla="*/ 1871106 h 4950420"/>
                <a:gd name="connsiteX126" fmla="*/ 5875753 w 6480237"/>
                <a:gd name="connsiteY126" fmla="*/ 1918644 h 4950420"/>
                <a:gd name="connsiteX127" fmla="*/ 5961265 w 6480237"/>
                <a:gd name="connsiteY127" fmla="*/ 1962379 h 4950420"/>
                <a:gd name="connsiteX128" fmla="*/ 5942262 w 6480237"/>
                <a:gd name="connsiteY128" fmla="*/ 1989000 h 4950420"/>
                <a:gd name="connsiteX129" fmla="*/ 5858651 w 6480237"/>
                <a:gd name="connsiteY129" fmla="*/ 1943364 h 4950420"/>
                <a:gd name="connsiteX130" fmla="*/ 5731333 w 6480237"/>
                <a:gd name="connsiteY130" fmla="*/ 2118304 h 4950420"/>
                <a:gd name="connsiteX131" fmla="*/ 6094283 w 6480237"/>
                <a:gd name="connsiteY131" fmla="*/ 2260919 h 4950420"/>
                <a:gd name="connsiteX132" fmla="*/ 6153191 w 6480237"/>
                <a:gd name="connsiteY132" fmla="*/ 2707779 h 4950420"/>
                <a:gd name="connsiteX133" fmla="*/ 5957464 w 6480237"/>
                <a:gd name="connsiteY133" fmla="*/ 2620308 h 4950420"/>
                <a:gd name="connsiteX134" fmla="*/ 5746535 w 6480237"/>
                <a:gd name="connsiteY134" fmla="*/ 3053857 h 4950420"/>
                <a:gd name="connsiteX135" fmla="*/ 6390958 w 6480237"/>
                <a:gd name="connsiteY135" fmla="*/ 3151313 h 4950420"/>
                <a:gd name="connsiteX136" fmla="*/ 6480237 w 6480237"/>
                <a:gd name="connsiteY136" fmla="*/ 3165001 h 4950420"/>
                <a:gd name="connsiteX137" fmla="*/ 6480237 w 6480237"/>
                <a:gd name="connsiteY137" fmla="*/ 4950420 h 4950420"/>
                <a:gd name="connsiteX138" fmla="*/ 0 w 6480237"/>
                <a:gd name="connsiteY138" fmla="*/ 4950420 h 4950420"/>
                <a:gd name="connsiteX139" fmla="*/ 0 w 6480237"/>
                <a:gd name="connsiteY139" fmla="*/ 3231811 h 4950420"/>
                <a:gd name="connsiteX140" fmla="*/ 31507 w 6480237"/>
                <a:gd name="connsiteY140" fmla="*/ 3228884 h 4950420"/>
                <a:gd name="connsiteX141" fmla="*/ 724147 w 6480237"/>
                <a:gd name="connsiteY141" fmla="*/ 3183161 h 4950420"/>
                <a:gd name="connsiteX142" fmla="*/ 539822 w 6480237"/>
                <a:gd name="connsiteY142" fmla="*/ 2873212 h 4950420"/>
                <a:gd name="connsiteX143" fmla="*/ 349796 w 6480237"/>
                <a:gd name="connsiteY143" fmla="*/ 2924553 h 4950420"/>
                <a:gd name="connsiteX144" fmla="*/ 480914 w 6480237"/>
                <a:gd name="connsiteY144" fmla="*/ 2475792 h 4950420"/>
                <a:gd name="connsiteX145" fmla="*/ 921774 w 6480237"/>
                <a:gd name="connsiteY145" fmla="*/ 2354094 h 4950420"/>
                <a:gd name="connsiteX146" fmla="*/ 874268 w 6480237"/>
                <a:gd name="connsiteY146" fmla="*/ 2181055 h 4950420"/>
                <a:gd name="connsiteX147" fmla="*/ 689942 w 6480237"/>
                <a:gd name="connsiteY147" fmla="*/ 2213381 h 4950420"/>
                <a:gd name="connsiteX148" fmla="*/ 760252 w 6480237"/>
                <a:gd name="connsiteY148" fmla="*/ 2085978 h 4950420"/>
                <a:gd name="connsiteX149" fmla="*/ 632934 w 6480237"/>
                <a:gd name="connsiteY149" fmla="*/ 1922447 h 4950420"/>
                <a:gd name="connsiteX150" fmla="*/ 553124 w 6480237"/>
                <a:gd name="connsiteY150" fmla="*/ 2017524 h 4950420"/>
                <a:gd name="connsiteX151" fmla="*/ 532221 w 6480237"/>
                <a:gd name="connsiteY151" fmla="*/ 1992804 h 4950420"/>
                <a:gd name="connsiteX152" fmla="*/ 610131 w 6480237"/>
                <a:gd name="connsiteY152" fmla="*/ 1892022 h 4950420"/>
                <a:gd name="connsiteX153" fmla="*/ 558825 w 6480237"/>
                <a:gd name="connsiteY153" fmla="*/ 1829272 h 4950420"/>
                <a:gd name="connsiteX154" fmla="*/ 475213 w 6480237"/>
                <a:gd name="connsiteY154" fmla="*/ 1935757 h 4950420"/>
                <a:gd name="connsiteX155" fmla="*/ 454310 w 6480237"/>
                <a:gd name="connsiteY155" fmla="*/ 1907234 h 4950420"/>
                <a:gd name="connsiteX156" fmla="*/ 537922 w 6480237"/>
                <a:gd name="connsiteY156" fmla="*/ 1802650 h 4950420"/>
                <a:gd name="connsiteX157" fmla="*/ 492315 w 6480237"/>
                <a:gd name="connsiteY157" fmla="*/ 1743703 h 4950420"/>
                <a:gd name="connsiteX158" fmla="*/ 520819 w 6480237"/>
                <a:gd name="connsiteY158" fmla="*/ 1720885 h 4950420"/>
                <a:gd name="connsiteX159" fmla="*/ 560725 w 6480237"/>
                <a:gd name="connsiteY159" fmla="*/ 1774128 h 4950420"/>
                <a:gd name="connsiteX160" fmla="*/ 625334 w 6480237"/>
                <a:gd name="connsiteY160" fmla="*/ 1694263 h 4950420"/>
                <a:gd name="connsiteX161" fmla="*/ 644336 w 6480237"/>
                <a:gd name="connsiteY161" fmla="*/ 1718983 h 4950420"/>
                <a:gd name="connsiteX162" fmla="*/ 579727 w 6480237"/>
                <a:gd name="connsiteY162" fmla="*/ 1802650 h 4950420"/>
                <a:gd name="connsiteX163" fmla="*/ 629134 w 6480237"/>
                <a:gd name="connsiteY163" fmla="*/ 1869204 h 4950420"/>
                <a:gd name="connsiteX164" fmla="*/ 701344 w 6480237"/>
                <a:gd name="connsiteY164" fmla="*/ 1774128 h 4950420"/>
                <a:gd name="connsiteX165" fmla="*/ 729848 w 6480237"/>
                <a:gd name="connsiteY165" fmla="*/ 1810256 h 4950420"/>
                <a:gd name="connsiteX166" fmla="*/ 651937 w 6480237"/>
                <a:gd name="connsiteY166" fmla="*/ 1901530 h 4950420"/>
                <a:gd name="connsiteX167" fmla="*/ 771654 w 6480237"/>
                <a:gd name="connsiteY167" fmla="*/ 2066963 h 4950420"/>
                <a:gd name="connsiteX168" fmla="*/ 836263 w 6480237"/>
                <a:gd name="connsiteY168" fmla="*/ 1949068 h 4950420"/>
                <a:gd name="connsiteX169" fmla="*/ 716546 w 6480237"/>
                <a:gd name="connsiteY169" fmla="*/ 1623907 h 4950420"/>
                <a:gd name="connsiteX170" fmla="*/ 990184 w 6480237"/>
                <a:gd name="connsiteY170" fmla="*/ 1671445 h 4950420"/>
                <a:gd name="connsiteX171" fmla="*/ 1069995 w 6480237"/>
                <a:gd name="connsiteY171" fmla="*/ 1454670 h 4950420"/>
                <a:gd name="connsiteX172" fmla="*/ 1246719 w 6480237"/>
                <a:gd name="connsiteY172" fmla="*/ 1496504 h 4950420"/>
                <a:gd name="connsiteX173" fmla="*/ 1214414 w 6480237"/>
                <a:gd name="connsiteY173" fmla="*/ 1351988 h 4950420"/>
                <a:gd name="connsiteX174" fmla="*/ 1128902 w 6480237"/>
                <a:gd name="connsiteY174" fmla="*/ 1374806 h 4950420"/>
                <a:gd name="connsiteX175" fmla="*/ 1125102 w 6480237"/>
                <a:gd name="connsiteY175" fmla="*/ 1359594 h 4950420"/>
                <a:gd name="connsiteX176" fmla="*/ 1208714 w 6480237"/>
                <a:gd name="connsiteY176" fmla="*/ 1332973 h 4950420"/>
                <a:gd name="connsiteX177" fmla="*/ 1199212 w 6480237"/>
                <a:gd name="connsiteY177" fmla="*/ 1291139 h 4950420"/>
                <a:gd name="connsiteX178" fmla="*/ 1108000 w 6480237"/>
                <a:gd name="connsiteY178" fmla="*/ 1319662 h 4950420"/>
                <a:gd name="connsiteX179" fmla="*/ 1104199 w 6480237"/>
                <a:gd name="connsiteY179" fmla="*/ 1302548 h 4950420"/>
                <a:gd name="connsiteX180" fmla="*/ 1195412 w 6480237"/>
                <a:gd name="connsiteY180" fmla="*/ 1274025 h 4950420"/>
                <a:gd name="connsiteX181" fmla="*/ 1187811 w 6480237"/>
                <a:gd name="connsiteY181" fmla="*/ 1235994 h 4950420"/>
                <a:gd name="connsiteX182" fmla="*/ 1212514 w 6480237"/>
                <a:gd name="connsiteY182" fmla="*/ 1232191 h 4950420"/>
                <a:gd name="connsiteX183" fmla="*/ 1218215 w 6480237"/>
                <a:gd name="connsiteY183" fmla="*/ 1266419 h 4950420"/>
                <a:gd name="connsiteX184" fmla="*/ 1288524 w 6480237"/>
                <a:gd name="connsiteY184" fmla="*/ 1245502 h 4950420"/>
                <a:gd name="connsiteX185" fmla="*/ 1292325 w 6480237"/>
                <a:gd name="connsiteY185" fmla="*/ 1260714 h 4950420"/>
                <a:gd name="connsiteX186" fmla="*/ 1222015 w 6480237"/>
                <a:gd name="connsiteY186" fmla="*/ 1283533 h 4950420"/>
                <a:gd name="connsiteX187" fmla="*/ 1229616 w 6480237"/>
                <a:gd name="connsiteY187" fmla="*/ 1325366 h 4950420"/>
                <a:gd name="connsiteX188" fmla="*/ 1309427 w 6480237"/>
                <a:gd name="connsiteY188" fmla="*/ 1298745 h 4950420"/>
                <a:gd name="connsiteX189" fmla="*/ 1315128 w 6480237"/>
                <a:gd name="connsiteY189" fmla="*/ 1321563 h 4950420"/>
                <a:gd name="connsiteX190" fmla="*/ 1233418 w 6480237"/>
                <a:gd name="connsiteY190" fmla="*/ 1346283 h 4950420"/>
                <a:gd name="connsiteX191" fmla="*/ 1261921 w 6480237"/>
                <a:gd name="connsiteY191" fmla="*/ 1500307 h 4950420"/>
                <a:gd name="connsiteX192" fmla="*/ 1529858 w 6480237"/>
                <a:gd name="connsiteY192" fmla="*/ 1563058 h 4950420"/>
                <a:gd name="connsiteX193" fmla="*/ 1229616 w 6480237"/>
                <a:gd name="connsiteY193" fmla="*/ 707369 h 4950420"/>
                <a:gd name="connsiteX194" fmla="*/ 1531758 w 6480237"/>
                <a:gd name="connsiteY194" fmla="*/ 676945 h 4950420"/>
                <a:gd name="connsiteX195" fmla="*/ 1448146 w 6480237"/>
                <a:gd name="connsiteY195" fmla="*/ 488693 h 4950420"/>
                <a:gd name="connsiteX196" fmla="*/ 1313228 w 6480237"/>
                <a:gd name="connsiteY196" fmla="*/ 559050 h 4950420"/>
                <a:gd name="connsiteX197" fmla="*/ 1241018 w 6480237"/>
                <a:gd name="connsiteY197" fmla="*/ 359389 h 4950420"/>
                <a:gd name="connsiteX198" fmla="*/ 1562162 w 6480237"/>
                <a:gd name="connsiteY198" fmla="*/ 266214 h 4950420"/>
                <a:gd name="connsiteX199" fmla="*/ 1539359 w 6480237"/>
                <a:gd name="connsiteY199" fmla="*/ 163531 h 4950420"/>
                <a:gd name="connsiteX200" fmla="*/ 1421543 w 6480237"/>
                <a:gd name="connsiteY200" fmla="*/ 195858 h 4950420"/>
                <a:gd name="connsiteX201" fmla="*/ 1417742 w 6480237"/>
                <a:gd name="connsiteY201" fmla="*/ 174941 h 4950420"/>
                <a:gd name="connsiteX202" fmla="*/ 1533658 w 6480237"/>
                <a:gd name="connsiteY202" fmla="*/ 136910 h 4950420"/>
                <a:gd name="connsiteX203" fmla="*/ 1520356 w 6480237"/>
                <a:gd name="connsiteY203" fmla="*/ 81766 h 4950420"/>
                <a:gd name="connsiteX204" fmla="*/ 1393039 w 6480237"/>
                <a:gd name="connsiteY204" fmla="*/ 121698 h 4950420"/>
                <a:gd name="connsiteX205" fmla="*/ 1387338 w 6480237"/>
                <a:gd name="connsiteY205" fmla="*/ 96978 h 4950420"/>
                <a:gd name="connsiteX206" fmla="*/ 1514655 w 6480237"/>
                <a:gd name="connsiteY206" fmla="*/ 57046 h 4950420"/>
                <a:gd name="connsiteX207" fmla="*/ 1503254 w 6480237"/>
                <a:gd name="connsiteY207" fmla="*/ 5705 h 4950420"/>
                <a:gd name="connsiteX208" fmla="*/ 1537459 w 6480237"/>
                <a:gd name="connsiteY208" fmla="*/ 0 h 4950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</a:cxnLst>
              <a:rect l="l" t="t" r="r" b="b"/>
              <a:pathLst>
                <a:path w="6480237" h="4950420">
                  <a:moveTo>
                    <a:pt x="1537459" y="0"/>
                  </a:moveTo>
                  <a:cubicBezTo>
                    <a:pt x="1537459" y="0"/>
                    <a:pt x="1537459" y="0"/>
                    <a:pt x="1546960" y="47538"/>
                  </a:cubicBezTo>
                  <a:cubicBezTo>
                    <a:pt x="1546960" y="47538"/>
                    <a:pt x="1546960" y="47538"/>
                    <a:pt x="1643873" y="17114"/>
                  </a:cubicBezTo>
                  <a:cubicBezTo>
                    <a:pt x="1643873" y="17114"/>
                    <a:pt x="1643873" y="17114"/>
                    <a:pt x="1647675" y="39932"/>
                  </a:cubicBezTo>
                  <a:cubicBezTo>
                    <a:pt x="1647675" y="39932"/>
                    <a:pt x="1647675" y="39932"/>
                    <a:pt x="1550760" y="70357"/>
                  </a:cubicBezTo>
                  <a:cubicBezTo>
                    <a:pt x="1550760" y="70357"/>
                    <a:pt x="1550760" y="70357"/>
                    <a:pt x="1562162" y="127402"/>
                  </a:cubicBezTo>
                  <a:cubicBezTo>
                    <a:pt x="1562162" y="127402"/>
                    <a:pt x="1562162" y="127402"/>
                    <a:pt x="1672377" y="93175"/>
                  </a:cubicBezTo>
                  <a:cubicBezTo>
                    <a:pt x="1672377" y="93175"/>
                    <a:pt x="1672377" y="93175"/>
                    <a:pt x="1678078" y="123599"/>
                  </a:cubicBezTo>
                  <a:cubicBezTo>
                    <a:pt x="1678078" y="123599"/>
                    <a:pt x="1678078" y="123599"/>
                    <a:pt x="1565962" y="155925"/>
                  </a:cubicBezTo>
                  <a:cubicBezTo>
                    <a:pt x="1565962" y="155925"/>
                    <a:pt x="1565962" y="155925"/>
                    <a:pt x="1584965" y="260509"/>
                  </a:cubicBezTo>
                  <a:cubicBezTo>
                    <a:pt x="1584965" y="260509"/>
                    <a:pt x="1584965" y="260509"/>
                    <a:pt x="2409678" y="22818"/>
                  </a:cubicBezTo>
                  <a:cubicBezTo>
                    <a:pt x="2409678" y="22818"/>
                    <a:pt x="2409678" y="22818"/>
                    <a:pt x="2432481" y="163531"/>
                  </a:cubicBezTo>
                  <a:cubicBezTo>
                    <a:pt x="2432481" y="163531"/>
                    <a:pt x="2432481" y="163531"/>
                    <a:pt x="2305164" y="226282"/>
                  </a:cubicBezTo>
                  <a:cubicBezTo>
                    <a:pt x="2305164" y="226282"/>
                    <a:pt x="2305164" y="226282"/>
                    <a:pt x="2312765" y="412632"/>
                  </a:cubicBezTo>
                  <a:cubicBezTo>
                    <a:pt x="2312765" y="412632"/>
                    <a:pt x="2312765" y="412632"/>
                    <a:pt x="2664313" y="323260"/>
                  </a:cubicBezTo>
                  <a:cubicBezTo>
                    <a:pt x="2664313" y="323260"/>
                    <a:pt x="2664313" y="323260"/>
                    <a:pt x="2844838" y="2186760"/>
                  </a:cubicBezTo>
                  <a:cubicBezTo>
                    <a:pt x="2844838" y="2186760"/>
                    <a:pt x="2844838" y="2186760"/>
                    <a:pt x="2812533" y="460170"/>
                  </a:cubicBezTo>
                  <a:cubicBezTo>
                    <a:pt x="2812533" y="460170"/>
                    <a:pt x="2812533" y="460170"/>
                    <a:pt x="3371210" y="500102"/>
                  </a:cubicBezTo>
                  <a:cubicBezTo>
                    <a:pt x="3371210" y="500102"/>
                    <a:pt x="3371210" y="500102"/>
                    <a:pt x="3331304" y="323260"/>
                  </a:cubicBezTo>
                  <a:cubicBezTo>
                    <a:pt x="3331304" y="323260"/>
                    <a:pt x="3331304" y="323260"/>
                    <a:pt x="3224890" y="353684"/>
                  </a:cubicBezTo>
                  <a:cubicBezTo>
                    <a:pt x="3224890" y="353684"/>
                    <a:pt x="3224890" y="353684"/>
                    <a:pt x="3221089" y="332768"/>
                  </a:cubicBezTo>
                  <a:cubicBezTo>
                    <a:pt x="3221089" y="332768"/>
                    <a:pt x="3221089" y="332768"/>
                    <a:pt x="3325604" y="300442"/>
                  </a:cubicBezTo>
                  <a:cubicBezTo>
                    <a:pt x="3325604" y="300442"/>
                    <a:pt x="3325604" y="300442"/>
                    <a:pt x="3314202" y="249100"/>
                  </a:cubicBezTo>
                  <a:cubicBezTo>
                    <a:pt x="3314202" y="249100"/>
                    <a:pt x="3314202" y="249100"/>
                    <a:pt x="3200186" y="285229"/>
                  </a:cubicBezTo>
                  <a:cubicBezTo>
                    <a:pt x="3200186" y="285229"/>
                    <a:pt x="3200186" y="285229"/>
                    <a:pt x="3194486" y="262411"/>
                  </a:cubicBezTo>
                  <a:cubicBezTo>
                    <a:pt x="3194486" y="262411"/>
                    <a:pt x="3194486" y="262411"/>
                    <a:pt x="3308501" y="228183"/>
                  </a:cubicBezTo>
                  <a:cubicBezTo>
                    <a:pt x="3308501" y="228183"/>
                    <a:pt x="3308501" y="228183"/>
                    <a:pt x="3299000" y="180645"/>
                  </a:cubicBezTo>
                  <a:cubicBezTo>
                    <a:pt x="3299000" y="180645"/>
                    <a:pt x="3299000" y="180645"/>
                    <a:pt x="3329404" y="176842"/>
                  </a:cubicBezTo>
                  <a:cubicBezTo>
                    <a:pt x="3329404" y="176842"/>
                    <a:pt x="3329404" y="176842"/>
                    <a:pt x="3338905" y="218676"/>
                  </a:cubicBezTo>
                  <a:cubicBezTo>
                    <a:pt x="3338905" y="218676"/>
                    <a:pt x="3338905" y="218676"/>
                    <a:pt x="3426317" y="192054"/>
                  </a:cubicBezTo>
                  <a:cubicBezTo>
                    <a:pt x="3426317" y="192054"/>
                    <a:pt x="3426317" y="192054"/>
                    <a:pt x="3430118" y="211070"/>
                  </a:cubicBezTo>
                  <a:cubicBezTo>
                    <a:pt x="3430118" y="211070"/>
                    <a:pt x="3430118" y="211070"/>
                    <a:pt x="3342706" y="239593"/>
                  </a:cubicBezTo>
                  <a:cubicBezTo>
                    <a:pt x="3342706" y="239593"/>
                    <a:pt x="3342706" y="239593"/>
                    <a:pt x="3350307" y="290934"/>
                  </a:cubicBezTo>
                  <a:cubicBezTo>
                    <a:pt x="3350307" y="290934"/>
                    <a:pt x="3350307" y="290934"/>
                    <a:pt x="3451021" y="258608"/>
                  </a:cubicBezTo>
                  <a:cubicBezTo>
                    <a:pt x="3451021" y="258608"/>
                    <a:pt x="3451021" y="258608"/>
                    <a:pt x="3458622" y="287131"/>
                  </a:cubicBezTo>
                  <a:cubicBezTo>
                    <a:pt x="3458622" y="287131"/>
                    <a:pt x="3458622" y="287131"/>
                    <a:pt x="3356008" y="317555"/>
                  </a:cubicBezTo>
                  <a:cubicBezTo>
                    <a:pt x="3356008" y="317555"/>
                    <a:pt x="3356008" y="317555"/>
                    <a:pt x="3388312" y="502004"/>
                  </a:cubicBezTo>
                  <a:cubicBezTo>
                    <a:pt x="3388312" y="502004"/>
                    <a:pt x="3388312" y="502004"/>
                    <a:pt x="3688553" y="522921"/>
                  </a:cubicBezTo>
                  <a:cubicBezTo>
                    <a:pt x="3688553" y="522921"/>
                    <a:pt x="3688553" y="522921"/>
                    <a:pt x="3688553" y="361291"/>
                  </a:cubicBezTo>
                  <a:cubicBezTo>
                    <a:pt x="3688553" y="361291"/>
                    <a:pt x="3563136" y="268116"/>
                    <a:pt x="3652448" y="173039"/>
                  </a:cubicBezTo>
                  <a:cubicBezTo>
                    <a:pt x="3741761" y="77963"/>
                    <a:pt x="3863377" y="212971"/>
                    <a:pt x="3863377" y="212971"/>
                  </a:cubicBezTo>
                  <a:cubicBezTo>
                    <a:pt x="3863377" y="212971"/>
                    <a:pt x="3863377" y="212971"/>
                    <a:pt x="3931787" y="173039"/>
                  </a:cubicBezTo>
                  <a:cubicBezTo>
                    <a:pt x="3931787" y="173039"/>
                    <a:pt x="3931787" y="173039"/>
                    <a:pt x="3903283" y="254805"/>
                  </a:cubicBezTo>
                  <a:cubicBezTo>
                    <a:pt x="3903283" y="254805"/>
                    <a:pt x="3996396" y="328965"/>
                    <a:pt x="3907083" y="412632"/>
                  </a:cubicBezTo>
                  <a:cubicBezTo>
                    <a:pt x="3859577" y="456367"/>
                    <a:pt x="3734160" y="403124"/>
                    <a:pt x="3734160" y="403124"/>
                  </a:cubicBezTo>
                  <a:cubicBezTo>
                    <a:pt x="3734160" y="403124"/>
                    <a:pt x="3734160" y="403124"/>
                    <a:pt x="3730359" y="524822"/>
                  </a:cubicBezTo>
                  <a:cubicBezTo>
                    <a:pt x="3730359" y="524822"/>
                    <a:pt x="3730359" y="524822"/>
                    <a:pt x="4007797" y="545739"/>
                  </a:cubicBezTo>
                  <a:cubicBezTo>
                    <a:pt x="4007797" y="545739"/>
                    <a:pt x="4007797" y="545739"/>
                    <a:pt x="3796868" y="2116403"/>
                  </a:cubicBezTo>
                  <a:cubicBezTo>
                    <a:pt x="3796868" y="2116403"/>
                    <a:pt x="3796868" y="2116403"/>
                    <a:pt x="4165519" y="321359"/>
                  </a:cubicBezTo>
                  <a:cubicBezTo>
                    <a:pt x="4165519" y="321359"/>
                    <a:pt x="4165519" y="321359"/>
                    <a:pt x="4479062" y="387912"/>
                  </a:cubicBezTo>
                  <a:cubicBezTo>
                    <a:pt x="4479062" y="387912"/>
                    <a:pt x="4479062" y="387912"/>
                    <a:pt x="4484763" y="273820"/>
                  </a:cubicBezTo>
                  <a:cubicBezTo>
                    <a:pt x="4484763" y="273820"/>
                    <a:pt x="4484763" y="273820"/>
                    <a:pt x="4384049" y="281426"/>
                  </a:cubicBezTo>
                  <a:cubicBezTo>
                    <a:pt x="4384049" y="281426"/>
                    <a:pt x="4384049" y="281426"/>
                    <a:pt x="4385949" y="256706"/>
                  </a:cubicBezTo>
                  <a:cubicBezTo>
                    <a:pt x="4385949" y="256706"/>
                    <a:pt x="4385949" y="256706"/>
                    <a:pt x="4484763" y="251002"/>
                  </a:cubicBezTo>
                  <a:cubicBezTo>
                    <a:pt x="4484763" y="251002"/>
                    <a:pt x="4484763" y="251002"/>
                    <a:pt x="4486663" y="205365"/>
                  </a:cubicBezTo>
                  <a:cubicBezTo>
                    <a:pt x="4486663" y="205365"/>
                    <a:pt x="4486663" y="205365"/>
                    <a:pt x="4399251" y="209168"/>
                  </a:cubicBezTo>
                  <a:cubicBezTo>
                    <a:pt x="4399251" y="209168"/>
                    <a:pt x="4399251" y="209168"/>
                    <a:pt x="4401151" y="192054"/>
                  </a:cubicBezTo>
                  <a:cubicBezTo>
                    <a:pt x="4401151" y="192054"/>
                    <a:pt x="4401151" y="192054"/>
                    <a:pt x="4488563" y="186350"/>
                  </a:cubicBezTo>
                  <a:cubicBezTo>
                    <a:pt x="4488563" y="186350"/>
                    <a:pt x="4488563" y="186350"/>
                    <a:pt x="4490463" y="150221"/>
                  </a:cubicBezTo>
                  <a:cubicBezTo>
                    <a:pt x="4490463" y="150221"/>
                    <a:pt x="4490463" y="150221"/>
                    <a:pt x="4520867" y="142615"/>
                  </a:cubicBezTo>
                  <a:cubicBezTo>
                    <a:pt x="4520867" y="142615"/>
                    <a:pt x="4520867" y="142615"/>
                    <a:pt x="4517067" y="186350"/>
                  </a:cubicBezTo>
                  <a:cubicBezTo>
                    <a:pt x="4517067" y="186350"/>
                    <a:pt x="4517067" y="186350"/>
                    <a:pt x="4631083" y="178744"/>
                  </a:cubicBezTo>
                  <a:cubicBezTo>
                    <a:pt x="4631083" y="178744"/>
                    <a:pt x="4631083" y="178744"/>
                    <a:pt x="4627282" y="199661"/>
                  </a:cubicBezTo>
                  <a:cubicBezTo>
                    <a:pt x="4627282" y="199661"/>
                    <a:pt x="4627282" y="199661"/>
                    <a:pt x="4515167" y="205365"/>
                  </a:cubicBezTo>
                  <a:cubicBezTo>
                    <a:pt x="4515167" y="205365"/>
                    <a:pt x="4515167" y="205365"/>
                    <a:pt x="4511366" y="251002"/>
                  </a:cubicBezTo>
                  <a:cubicBezTo>
                    <a:pt x="4511366" y="251002"/>
                    <a:pt x="4511366" y="251002"/>
                    <a:pt x="4613980" y="247199"/>
                  </a:cubicBezTo>
                  <a:cubicBezTo>
                    <a:pt x="4613980" y="247199"/>
                    <a:pt x="4613980" y="247199"/>
                    <a:pt x="4612080" y="264313"/>
                  </a:cubicBezTo>
                  <a:cubicBezTo>
                    <a:pt x="4612080" y="264313"/>
                    <a:pt x="4612080" y="264313"/>
                    <a:pt x="4507566" y="271919"/>
                  </a:cubicBezTo>
                  <a:cubicBezTo>
                    <a:pt x="4507566" y="271919"/>
                    <a:pt x="4507566" y="271919"/>
                    <a:pt x="4496164" y="391715"/>
                  </a:cubicBezTo>
                  <a:cubicBezTo>
                    <a:pt x="4496164" y="391715"/>
                    <a:pt x="4496164" y="391715"/>
                    <a:pt x="4885717" y="471579"/>
                  </a:cubicBezTo>
                  <a:cubicBezTo>
                    <a:pt x="4885717" y="471579"/>
                    <a:pt x="4885717" y="471579"/>
                    <a:pt x="4967429" y="264313"/>
                  </a:cubicBezTo>
                  <a:cubicBezTo>
                    <a:pt x="4967429" y="264313"/>
                    <a:pt x="4967429" y="264313"/>
                    <a:pt x="4836311" y="228183"/>
                  </a:cubicBezTo>
                  <a:cubicBezTo>
                    <a:pt x="4836311" y="228183"/>
                    <a:pt x="4836311" y="228183"/>
                    <a:pt x="4845812" y="199661"/>
                  </a:cubicBezTo>
                  <a:cubicBezTo>
                    <a:pt x="4845812" y="199661"/>
                    <a:pt x="4845812" y="199661"/>
                    <a:pt x="4980730" y="231987"/>
                  </a:cubicBezTo>
                  <a:cubicBezTo>
                    <a:pt x="4980730" y="231987"/>
                    <a:pt x="4980730" y="231987"/>
                    <a:pt x="5009234" y="159728"/>
                  </a:cubicBezTo>
                  <a:cubicBezTo>
                    <a:pt x="5009234" y="159728"/>
                    <a:pt x="5009234" y="159728"/>
                    <a:pt x="4862914" y="127402"/>
                  </a:cubicBezTo>
                  <a:cubicBezTo>
                    <a:pt x="4862914" y="127402"/>
                    <a:pt x="4862914" y="127402"/>
                    <a:pt x="4874316" y="95076"/>
                  </a:cubicBezTo>
                  <a:cubicBezTo>
                    <a:pt x="4874316" y="95076"/>
                    <a:pt x="4874316" y="95076"/>
                    <a:pt x="5020636" y="131205"/>
                  </a:cubicBezTo>
                  <a:cubicBezTo>
                    <a:pt x="5020636" y="131205"/>
                    <a:pt x="5020636" y="131205"/>
                    <a:pt x="5045339" y="64652"/>
                  </a:cubicBezTo>
                  <a:cubicBezTo>
                    <a:pt x="5045339" y="64652"/>
                    <a:pt x="5045339" y="64652"/>
                    <a:pt x="5081444" y="81766"/>
                  </a:cubicBezTo>
                  <a:cubicBezTo>
                    <a:pt x="5081444" y="81766"/>
                    <a:pt x="5081444" y="81766"/>
                    <a:pt x="5056741" y="138812"/>
                  </a:cubicBezTo>
                  <a:cubicBezTo>
                    <a:pt x="5056741" y="138812"/>
                    <a:pt x="5056741" y="138812"/>
                    <a:pt x="5166956" y="167335"/>
                  </a:cubicBezTo>
                  <a:cubicBezTo>
                    <a:pt x="5166956" y="167335"/>
                    <a:pt x="5166956" y="167335"/>
                    <a:pt x="5157455" y="193956"/>
                  </a:cubicBezTo>
                  <a:cubicBezTo>
                    <a:pt x="5157455" y="193956"/>
                    <a:pt x="5157455" y="193956"/>
                    <a:pt x="5043439" y="169236"/>
                  </a:cubicBezTo>
                  <a:cubicBezTo>
                    <a:pt x="5043439" y="169236"/>
                    <a:pt x="5043439" y="169236"/>
                    <a:pt x="5013035" y="239593"/>
                  </a:cubicBezTo>
                  <a:cubicBezTo>
                    <a:pt x="5013035" y="239593"/>
                    <a:pt x="5013035" y="239593"/>
                    <a:pt x="5140352" y="268116"/>
                  </a:cubicBezTo>
                  <a:cubicBezTo>
                    <a:pt x="5140352" y="268116"/>
                    <a:pt x="5140352" y="268116"/>
                    <a:pt x="5125150" y="308048"/>
                  </a:cubicBezTo>
                  <a:cubicBezTo>
                    <a:pt x="5125150" y="308048"/>
                    <a:pt x="5125150" y="308048"/>
                    <a:pt x="4997833" y="271919"/>
                  </a:cubicBezTo>
                  <a:cubicBezTo>
                    <a:pt x="4997833" y="271919"/>
                    <a:pt x="4997833" y="271919"/>
                    <a:pt x="4908521" y="477284"/>
                  </a:cubicBezTo>
                  <a:cubicBezTo>
                    <a:pt x="4908521" y="477284"/>
                    <a:pt x="4908521" y="477284"/>
                    <a:pt x="5178358" y="532428"/>
                  </a:cubicBezTo>
                  <a:cubicBezTo>
                    <a:pt x="5178358" y="532428"/>
                    <a:pt x="5178358" y="532428"/>
                    <a:pt x="4868615" y="1391920"/>
                  </a:cubicBezTo>
                  <a:cubicBezTo>
                    <a:pt x="4868615" y="1391920"/>
                    <a:pt x="4868615" y="1391920"/>
                    <a:pt x="4957927" y="1361495"/>
                  </a:cubicBezTo>
                  <a:cubicBezTo>
                    <a:pt x="4957927" y="1361495"/>
                    <a:pt x="5024436" y="1245502"/>
                    <a:pt x="5108048" y="1283533"/>
                  </a:cubicBezTo>
                  <a:cubicBezTo>
                    <a:pt x="5191659" y="1321563"/>
                    <a:pt x="5090946" y="1445163"/>
                    <a:pt x="5090946" y="1445163"/>
                  </a:cubicBezTo>
                  <a:cubicBezTo>
                    <a:pt x="5090946" y="1445163"/>
                    <a:pt x="5090946" y="1445163"/>
                    <a:pt x="5127051" y="1483193"/>
                  </a:cubicBezTo>
                  <a:cubicBezTo>
                    <a:pt x="5127051" y="1483193"/>
                    <a:pt x="5127051" y="1483193"/>
                    <a:pt x="5060541" y="1485095"/>
                  </a:cubicBezTo>
                  <a:cubicBezTo>
                    <a:pt x="5060541" y="1485095"/>
                    <a:pt x="5005434" y="1572565"/>
                    <a:pt x="4931324" y="1530732"/>
                  </a:cubicBezTo>
                  <a:cubicBezTo>
                    <a:pt x="4893319" y="1509815"/>
                    <a:pt x="4927523" y="1405231"/>
                    <a:pt x="4927523" y="1405231"/>
                  </a:cubicBezTo>
                  <a:cubicBezTo>
                    <a:pt x="4927523" y="1405231"/>
                    <a:pt x="4927523" y="1405231"/>
                    <a:pt x="4855313" y="1428049"/>
                  </a:cubicBezTo>
                  <a:cubicBezTo>
                    <a:pt x="4855313" y="1428049"/>
                    <a:pt x="4855313" y="1428049"/>
                    <a:pt x="4705193" y="1840681"/>
                  </a:cubicBezTo>
                  <a:cubicBezTo>
                    <a:pt x="4705193" y="1840681"/>
                    <a:pt x="4705193" y="1840681"/>
                    <a:pt x="5100447" y="1625808"/>
                  </a:cubicBezTo>
                  <a:cubicBezTo>
                    <a:pt x="5100447" y="1625808"/>
                    <a:pt x="5100447" y="1625808"/>
                    <a:pt x="5242966" y="2032735"/>
                  </a:cubicBezTo>
                  <a:cubicBezTo>
                    <a:pt x="5242966" y="2032735"/>
                    <a:pt x="5242966" y="2032735"/>
                    <a:pt x="5322777" y="1825469"/>
                  </a:cubicBezTo>
                  <a:cubicBezTo>
                    <a:pt x="5322777" y="1825469"/>
                    <a:pt x="5322777" y="1825469"/>
                    <a:pt x="5248667" y="1777930"/>
                  </a:cubicBezTo>
                  <a:cubicBezTo>
                    <a:pt x="5248667" y="1777930"/>
                    <a:pt x="5248667" y="1777930"/>
                    <a:pt x="5263869" y="1625808"/>
                  </a:cubicBezTo>
                  <a:cubicBezTo>
                    <a:pt x="5263869" y="1625808"/>
                    <a:pt x="5263869" y="1625808"/>
                    <a:pt x="5567911" y="1699968"/>
                  </a:cubicBezTo>
                  <a:cubicBezTo>
                    <a:pt x="5567911" y="1699968"/>
                    <a:pt x="5567911" y="1699968"/>
                    <a:pt x="5484299" y="1859696"/>
                  </a:cubicBezTo>
                  <a:cubicBezTo>
                    <a:pt x="5484299" y="1859696"/>
                    <a:pt x="5484299" y="1859696"/>
                    <a:pt x="5389286" y="1850189"/>
                  </a:cubicBezTo>
                  <a:cubicBezTo>
                    <a:pt x="5389286" y="1850189"/>
                    <a:pt x="5389286" y="1850189"/>
                    <a:pt x="5355082" y="2063160"/>
                  </a:cubicBezTo>
                  <a:cubicBezTo>
                    <a:pt x="5355082" y="2063160"/>
                    <a:pt x="5355082" y="2063160"/>
                    <a:pt x="5596415" y="1901530"/>
                  </a:cubicBezTo>
                  <a:cubicBezTo>
                    <a:pt x="5596415" y="1901530"/>
                    <a:pt x="5596415" y="1901530"/>
                    <a:pt x="5604016" y="2091683"/>
                  </a:cubicBezTo>
                  <a:cubicBezTo>
                    <a:pt x="5604016" y="2091683"/>
                    <a:pt x="5604016" y="2091683"/>
                    <a:pt x="5716131" y="2116403"/>
                  </a:cubicBezTo>
                  <a:cubicBezTo>
                    <a:pt x="5716131" y="2116403"/>
                    <a:pt x="5716131" y="2116403"/>
                    <a:pt x="5839648" y="1931954"/>
                  </a:cubicBezTo>
                  <a:cubicBezTo>
                    <a:pt x="5839648" y="1931954"/>
                    <a:pt x="5839648" y="1931954"/>
                    <a:pt x="5754136" y="1882515"/>
                  </a:cubicBezTo>
                  <a:cubicBezTo>
                    <a:pt x="5754136" y="1882515"/>
                    <a:pt x="5754136" y="1882515"/>
                    <a:pt x="5765538" y="1863499"/>
                  </a:cubicBezTo>
                  <a:cubicBezTo>
                    <a:pt x="5765538" y="1863499"/>
                    <a:pt x="5765538" y="1863499"/>
                    <a:pt x="5854850" y="1909136"/>
                  </a:cubicBezTo>
                  <a:cubicBezTo>
                    <a:pt x="5854850" y="1909136"/>
                    <a:pt x="5854850" y="1909136"/>
                    <a:pt x="5887154" y="1859696"/>
                  </a:cubicBezTo>
                  <a:cubicBezTo>
                    <a:pt x="5887154" y="1859696"/>
                    <a:pt x="5887154" y="1859696"/>
                    <a:pt x="5790241" y="1812158"/>
                  </a:cubicBezTo>
                  <a:cubicBezTo>
                    <a:pt x="5790241" y="1812158"/>
                    <a:pt x="5790241" y="1812158"/>
                    <a:pt x="5805443" y="1789340"/>
                  </a:cubicBezTo>
                  <a:cubicBezTo>
                    <a:pt x="5805443" y="1789340"/>
                    <a:pt x="5805443" y="1789340"/>
                    <a:pt x="5900456" y="1838779"/>
                  </a:cubicBezTo>
                  <a:cubicBezTo>
                    <a:pt x="5900456" y="1838779"/>
                    <a:pt x="5900456" y="1838779"/>
                    <a:pt x="5930860" y="1795044"/>
                  </a:cubicBezTo>
                  <a:cubicBezTo>
                    <a:pt x="5930860" y="1795044"/>
                    <a:pt x="5930860" y="1795044"/>
                    <a:pt x="5953664" y="1814059"/>
                  </a:cubicBezTo>
                  <a:cubicBezTo>
                    <a:pt x="5953664" y="1814059"/>
                    <a:pt x="5953664" y="1814059"/>
                    <a:pt x="5925160" y="1852090"/>
                  </a:cubicBezTo>
                  <a:cubicBezTo>
                    <a:pt x="5925160" y="1852090"/>
                    <a:pt x="5925160" y="1852090"/>
                    <a:pt x="5997370" y="1890121"/>
                  </a:cubicBezTo>
                  <a:cubicBezTo>
                    <a:pt x="5997370" y="1890121"/>
                    <a:pt x="5997370" y="1890121"/>
                    <a:pt x="5985968" y="1909136"/>
                  </a:cubicBezTo>
                  <a:cubicBezTo>
                    <a:pt x="5985968" y="1909136"/>
                    <a:pt x="5985968" y="1909136"/>
                    <a:pt x="5909958" y="1871106"/>
                  </a:cubicBezTo>
                  <a:cubicBezTo>
                    <a:pt x="5909958" y="1871106"/>
                    <a:pt x="5909958" y="1871106"/>
                    <a:pt x="5875753" y="1918644"/>
                  </a:cubicBezTo>
                  <a:cubicBezTo>
                    <a:pt x="5875753" y="1918644"/>
                    <a:pt x="5875753" y="1918644"/>
                    <a:pt x="5961265" y="1962379"/>
                  </a:cubicBezTo>
                  <a:cubicBezTo>
                    <a:pt x="5961265" y="1962379"/>
                    <a:pt x="5961265" y="1962379"/>
                    <a:pt x="5942262" y="1989000"/>
                  </a:cubicBezTo>
                  <a:cubicBezTo>
                    <a:pt x="5942262" y="1989000"/>
                    <a:pt x="5942262" y="1989000"/>
                    <a:pt x="5858651" y="1943364"/>
                  </a:cubicBezTo>
                  <a:cubicBezTo>
                    <a:pt x="5858651" y="1943364"/>
                    <a:pt x="5858651" y="1943364"/>
                    <a:pt x="5731333" y="2118304"/>
                  </a:cubicBezTo>
                  <a:cubicBezTo>
                    <a:pt x="5731333" y="2118304"/>
                    <a:pt x="5731333" y="2118304"/>
                    <a:pt x="6094283" y="2260919"/>
                  </a:cubicBezTo>
                  <a:cubicBezTo>
                    <a:pt x="6094283" y="2260919"/>
                    <a:pt x="6094283" y="2260919"/>
                    <a:pt x="6153191" y="2707779"/>
                  </a:cubicBezTo>
                  <a:cubicBezTo>
                    <a:pt x="6153191" y="2707779"/>
                    <a:pt x="5976467" y="2618407"/>
                    <a:pt x="5957464" y="2620308"/>
                  </a:cubicBezTo>
                  <a:cubicBezTo>
                    <a:pt x="5944162" y="2620308"/>
                    <a:pt x="5746535" y="3053857"/>
                    <a:pt x="5746535" y="3053857"/>
                  </a:cubicBezTo>
                  <a:cubicBezTo>
                    <a:pt x="5746535" y="3053857"/>
                    <a:pt x="6007079" y="3092668"/>
                    <a:pt x="6390958" y="3151313"/>
                  </a:cubicBezTo>
                  <a:lnTo>
                    <a:pt x="6480237" y="3165001"/>
                  </a:lnTo>
                  <a:lnTo>
                    <a:pt x="6480237" y="4950420"/>
                  </a:lnTo>
                  <a:lnTo>
                    <a:pt x="0" y="4950420"/>
                  </a:lnTo>
                  <a:lnTo>
                    <a:pt x="0" y="3231811"/>
                  </a:lnTo>
                  <a:lnTo>
                    <a:pt x="31507" y="3228884"/>
                  </a:lnTo>
                  <a:cubicBezTo>
                    <a:pt x="496821" y="3187893"/>
                    <a:pt x="724147" y="3183161"/>
                    <a:pt x="724147" y="3183161"/>
                  </a:cubicBezTo>
                  <a:cubicBezTo>
                    <a:pt x="724147" y="3183161"/>
                    <a:pt x="724147" y="3183161"/>
                    <a:pt x="539822" y="2873212"/>
                  </a:cubicBezTo>
                  <a:cubicBezTo>
                    <a:pt x="539822" y="2873212"/>
                    <a:pt x="539822" y="2873212"/>
                    <a:pt x="349796" y="2924553"/>
                  </a:cubicBezTo>
                  <a:cubicBezTo>
                    <a:pt x="349796" y="2924553"/>
                    <a:pt x="349796" y="2924553"/>
                    <a:pt x="480914" y="2475792"/>
                  </a:cubicBezTo>
                  <a:cubicBezTo>
                    <a:pt x="480914" y="2475792"/>
                    <a:pt x="480914" y="2475792"/>
                    <a:pt x="921774" y="2354094"/>
                  </a:cubicBezTo>
                  <a:cubicBezTo>
                    <a:pt x="921774" y="2354094"/>
                    <a:pt x="921774" y="2354094"/>
                    <a:pt x="874268" y="2181055"/>
                  </a:cubicBezTo>
                  <a:cubicBezTo>
                    <a:pt x="874268" y="2181055"/>
                    <a:pt x="874268" y="2181055"/>
                    <a:pt x="689942" y="2213381"/>
                  </a:cubicBezTo>
                  <a:cubicBezTo>
                    <a:pt x="689942" y="2213381"/>
                    <a:pt x="689942" y="2213381"/>
                    <a:pt x="760252" y="2085978"/>
                  </a:cubicBezTo>
                  <a:cubicBezTo>
                    <a:pt x="760252" y="2085978"/>
                    <a:pt x="760252" y="2085978"/>
                    <a:pt x="632934" y="1922447"/>
                  </a:cubicBezTo>
                  <a:cubicBezTo>
                    <a:pt x="632934" y="1922447"/>
                    <a:pt x="632934" y="1922447"/>
                    <a:pt x="553124" y="2017524"/>
                  </a:cubicBezTo>
                  <a:cubicBezTo>
                    <a:pt x="553124" y="2017524"/>
                    <a:pt x="553124" y="2017524"/>
                    <a:pt x="532221" y="1992804"/>
                  </a:cubicBezTo>
                  <a:cubicBezTo>
                    <a:pt x="532221" y="1992804"/>
                    <a:pt x="532221" y="1992804"/>
                    <a:pt x="610131" y="1892022"/>
                  </a:cubicBezTo>
                  <a:cubicBezTo>
                    <a:pt x="610131" y="1892022"/>
                    <a:pt x="610131" y="1892022"/>
                    <a:pt x="558825" y="1829272"/>
                  </a:cubicBezTo>
                  <a:cubicBezTo>
                    <a:pt x="558825" y="1829272"/>
                    <a:pt x="558825" y="1829272"/>
                    <a:pt x="475213" y="1935757"/>
                  </a:cubicBezTo>
                  <a:cubicBezTo>
                    <a:pt x="475213" y="1935757"/>
                    <a:pt x="475213" y="1935757"/>
                    <a:pt x="454310" y="1907234"/>
                  </a:cubicBezTo>
                  <a:cubicBezTo>
                    <a:pt x="454310" y="1907234"/>
                    <a:pt x="454310" y="1907234"/>
                    <a:pt x="537922" y="1802650"/>
                  </a:cubicBezTo>
                  <a:cubicBezTo>
                    <a:pt x="537922" y="1802650"/>
                    <a:pt x="537922" y="1802650"/>
                    <a:pt x="492315" y="1743703"/>
                  </a:cubicBezTo>
                  <a:cubicBezTo>
                    <a:pt x="492315" y="1743703"/>
                    <a:pt x="492315" y="1743703"/>
                    <a:pt x="520819" y="1720885"/>
                  </a:cubicBezTo>
                  <a:cubicBezTo>
                    <a:pt x="520819" y="1720885"/>
                    <a:pt x="520819" y="1720885"/>
                    <a:pt x="560725" y="1774128"/>
                  </a:cubicBezTo>
                  <a:cubicBezTo>
                    <a:pt x="560725" y="1774128"/>
                    <a:pt x="560725" y="1774128"/>
                    <a:pt x="625334" y="1694263"/>
                  </a:cubicBezTo>
                  <a:cubicBezTo>
                    <a:pt x="625334" y="1694263"/>
                    <a:pt x="625334" y="1694263"/>
                    <a:pt x="644336" y="1718983"/>
                  </a:cubicBezTo>
                  <a:cubicBezTo>
                    <a:pt x="644336" y="1718983"/>
                    <a:pt x="644336" y="1718983"/>
                    <a:pt x="579727" y="1802650"/>
                  </a:cubicBezTo>
                  <a:cubicBezTo>
                    <a:pt x="579727" y="1802650"/>
                    <a:pt x="579727" y="1802650"/>
                    <a:pt x="629134" y="1869204"/>
                  </a:cubicBezTo>
                  <a:cubicBezTo>
                    <a:pt x="629134" y="1869204"/>
                    <a:pt x="629134" y="1869204"/>
                    <a:pt x="701344" y="1774128"/>
                  </a:cubicBezTo>
                  <a:cubicBezTo>
                    <a:pt x="701344" y="1774128"/>
                    <a:pt x="701344" y="1774128"/>
                    <a:pt x="729848" y="1810256"/>
                  </a:cubicBezTo>
                  <a:cubicBezTo>
                    <a:pt x="729848" y="1810256"/>
                    <a:pt x="729848" y="1810256"/>
                    <a:pt x="651937" y="1901530"/>
                  </a:cubicBezTo>
                  <a:cubicBezTo>
                    <a:pt x="651937" y="1901530"/>
                    <a:pt x="651937" y="1901530"/>
                    <a:pt x="771654" y="2066963"/>
                  </a:cubicBezTo>
                  <a:cubicBezTo>
                    <a:pt x="771654" y="2066963"/>
                    <a:pt x="771654" y="2066963"/>
                    <a:pt x="836263" y="1949068"/>
                  </a:cubicBezTo>
                  <a:cubicBezTo>
                    <a:pt x="836263" y="1949068"/>
                    <a:pt x="836263" y="1949068"/>
                    <a:pt x="716546" y="1623907"/>
                  </a:cubicBezTo>
                  <a:cubicBezTo>
                    <a:pt x="716546" y="1623907"/>
                    <a:pt x="716546" y="1623907"/>
                    <a:pt x="990184" y="1671445"/>
                  </a:cubicBezTo>
                  <a:cubicBezTo>
                    <a:pt x="990184" y="1671445"/>
                    <a:pt x="990184" y="1671445"/>
                    <a:pt x="1069995" y="1454670"/>
                  </a:cubicBezTo>
                  <a:cubicBezTo>
                    <a:pt x="1069995" y="1454670"/>
                    <a:pt x="1069995" y="1454670"/>
                    <a:pt x="1246719" y="1496504"/>
                  </a:cubicBezTo>
                  <a:cubicBezTo>
                    <a:pt x="1246719" y="1496504"/>
                    <a:pt x="1246719" y="1496504"/>
                    <a:pt x="1214414" y="1351988"/>
                  </a:cubicBezTo>
                  <a:cubicBezTo>
                    <a:pt x="1214414" y="1351988"/>
                    <a:pt x="1214414" y="1351988"/>
                    <a:pt x="1128902" y="1374806"/>
                  </a:cubicBezTo>
                  <a:cubicBezTo>
                    <a:pt x="1128902" y="1374806"/>
                    <a:pt x="1128902" y="1374806"/>
                    <a:pt x="1125102" y="1359594"/>
                  </a:cubicBezTo>
                  <a:cubicBezTo>
                    <a:pt x="1125102" y="1359594"/>
                    <a:pt x="1125102" y="1359594"/>
                    <a:pt x="1208714" y="1332973"/>
                  </a:cubicBezTo>
                  <a:cubicBezTo>
                    <a:pt x="1208714" y="1332973"/>
                    <a:pt x="1208714" y="1332973"/>
                    <a:pt x="1199212" y="1291139"/>
                  </a:cubicBezTo>
                  <a:cubicBezTo>
                    <a:pt x="1199212" y="1291139"/>
                    <a:pt x="1199212" y="1291139"/>
                    <a:pt x="1108000" y="1319662"/>
                  </a:cubicBezTo>
                  <a:cubicBezTo>
                    <a:pt x="1108000" y="1319662"/>
                    <a:pt x="1108000" y="1319662"/>
                    <a:pt x="1104199" y="1302548"/>
                  </a:cubicBezTo>
                  <a:cubicBezTo>
                    <a:pt x="1104199" y="1302548"/>
                    <a:pt x="1104199" y="1302548"/>
                    <a:pt x="1195412" y="1274025"/>
                  </a:cubicBezTo>
                  <a:cubicBezTo>
                    <a:pt x="1195412" y="1274025"/>
                    <a:pt x="1195412" y="1274025"/>
                    <a:pt x="1187811" y="1235994"/>
                  </a:cubicBezTo>
                  <a:cubicBezTo>
                    <a:pt x="1187811" y="1235994"/>
                    <a:pt x="1187811" y="1235994"/>
                    <a:pt x="1212514" y="1232191"/>
                  </a:cubicBezTo>
                  <a:cubicBezTo>
                    <a:pt x="1212514" y="1232191"/>
                    <a:pt x="1212514" y="1232191"/>
                    <a:pt x="1218215" y="1266419"/>
                  </a:cubicBezTo>
                  <a:cubicBezTo>
                    <a:pt x="1218215" y="1266419"/>
                    <a:pt x="1218215" y="1266419"/>
                    <a:pt x="1288524" y="1245502"/>
                  </a:cubicBezTo>
                  <a:cubicBezTo>
                    <a:pt x="1288524" y="1245502"/>
                    <a:pt x="1288524" y="1245502"/>
                    <a:pt x="1292325" y="1260714"/>
                  </a:cubicBezTo>
                  <a:cubicBezTo>
                    <a:pt x="1292325" y="1260714"/>
                    <a:pt x="1292325" y="1260714"/>
                    <a:pt x="1222015" y="1283533"/>
                  </a:cubicBezTo>
                  <a:cubicBezTo>
                    <a:pt x="1222015" y="1283533"/>
                    <a:pt x="1222015" y="1283533"/>
                    <a:pt x="1229616" y="1325366"/>
                  </a:cubicBezTo>
                  <a:cubicBezTo>
                    <a:pt x="1229616" y="1325366"/>
                    <a:pt x="1229616" y="1325366"/>
                    <a:pt x="1309427" y="1298745"/>
                  </a:cubicBezTo>
                  <a:cubicBezTo>
                    <a:pt x="1309427" y="1298745"/>
                    <a:pt x="1309427" y="1298745"/>
                    <a:pt x="1315128" y="1321563"/>
                  </a:cubicBezTo>
                  <a:cubicBezTo>
                    <a:pt x="1315128" y="1321563"/>
                    <a:pt x="1315128" y="1321563"/>
                    <a:pt x="1233418" y="1346283"/>
                  </a:cubicBezTo>
                  <a:cubicBezTo>
                    <a:pt x="1233418" y="1346283"/>
                    <a:pt x="1233418" y="1346283"/>
                    <a:pt x="1261921" y="1500307"/>
                  </a:cubicBezTo>
                  <a:cubicBezTo>
                    <a:pt x="1261921" y="1500307"/>
                    <a:pt x="1261921" y="1500307"/>
                    <a:pt x="1529858" y="1563058"/>
                  </a:cubicBezTo>
                  <a:cubicBezTo>
                    <a:pt x="1529858" y="1563058"/>
                    <a:pt x="1529858" y="1563058"/>
                    <a:pt x="1229616" y="707369"/>
                  </a:cubicBezTo>
                  <a:cubicBezTo>
                    <a:pt x="1229616" y="707369"/>
                    <a:pt x="1229616" y="707369"/>
                    <a:pt x="1531758" y="676945"/>
                  </a:cubicBezTo>
                  <a:cubicBezTo>
                    <a:pt x="1531758" y="676945"/>
                    <a:pt x="1531758" y="676945"/>
                    <a:pt x="1448146" y="488693"/>
                  </a:cubicBezTo>
                  <a:cubicBezTo>
                    <a:pt x="1448146" y="488693"/>
                    <a:pt x="1448146" y="488693"/>
                    <a:pt x="1313228" y="559050"/>
                  </a:cubicBezTo>
                  <a:cubicBezTo>
                    <a:pt x="1313228" y="559050"/>
                    <a:pt x="1313228" y="559050"/>
                    <a:pt x="1241018" y="359389"/>
                  </a:cubicBezTo>
                  <a:cubicBezTo>
                    <a:pt x="1241018" y="359389"/>
                    <a:pt x="1241018" y="359389"/>
                    <a:pt x="1562162" y="266214"/>
                  </a:cubicBezTo>
                  <a:cubicBezTo>
                    <a:pt x="1562162" y="266214"/>
                    <a:pt x="1562162" y="266214"/>
                    <a:pt x="1539359" y="163531"/>
                  </a:cubicBezTo>
                  <a:cubicBezTo>
                    <a:pt x="1539359" y="163531"/>
                    <a:pt x="1539359" y="163531"/>
                    <a:pt x="1421543" y="195858"/>
                  </a:cubicBezTo>
                  <a:cubicBezTo>
                    <a:pt x="1421543" y="195858"/>
                    <a:pt x="1421543" y="195858"/>
                    <a:pt x="1417742" y="174941"/>
                  </a:cubicBezTo>
                  <a:cubicBezTo>
                    <a:pt x="1417742" y="174941"/>
                    <a:pt x="1417742" y="174941"/>
                    <a:pt x="1533658" y="136910"/>
                  </a:cubicBezTo>
                  <a:cubicBezTo>
                    <a:pt x="1533658" y="136910"/>
                    <a:pt x="1533658" y="136910"/>
                    <a:pt x="1520356" y="81766"/>
                  </a:cubicBezTo>
                  <a:cubicBezTo>
                    <a:pt x="1520356" y="81766"/>
                    <a:pt x="1520356" y="81766"/>
                    <a:pt x="1393039" y="121698"/>
                  </a:cubicBezTo>
                  <a:cubicBezTo>
                    <a:pt x="1393039" y="121698"/>
                    <a:pt x="1393039" y="121698"/>
                    <a:pt x="1387338" y="96978"/>
                  </a:cubicBezTo>
                  <a:cubicBezTo>
                    <a:pt x="1387338" y="96978"/>
                    <a:pt x="1387338" y="96978"/>
                    <a:pt x="1514655" y="57046"/>
                  </a:cubicBezTo>
                  <a:cubicBezTo>
                    <a:pt x="1514655" y="57046"/>
                    <a:pt x="1514655" y="57046"/>
                    <a:pt x="1503254" y="5705"/>
                  </a:cubicBezTo>
                  <a:cubicBezTo>
                    <a:pt x="1503254" y="5705"/>
                    <a:pt x="1503254" y="5705"/>
                    <a:pt x="1537459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任意多边形 2"/>
            <p:cNvSpPr/>
            <p:nvPr/>
          </p:nvSpPr>
          <p:spPr>
            <a:xfrm>
              <a:off x="0" y="2608046"/>
              <a:ext cx="12192000" cy="4249954"/>
            </a:xfrm>
            <a:custGeom>
              <a:avLst/>
              <a:gdLst>
                <a:gd name="connsiteX0" fmla="*/ 6154883 w 12192000"/>
                <a:gd name="connsiteY0" fmla="*/ 0 h 4249954"/>
                <a:gd name="connsiteX1" fmla="*/ 12147979 w 12192000"/>
                <a:gd name="connsiteY1" fmla="*/ 2138079 h 4249954"/>
                <a:gd name="connsiteX2" fmla="*/ 12192000 w 12192000"/>
                <a:gd name="connsiteY2" fmla="*/ 2177847 h 4249954"/>
                <a:gd name="connsiteX3" fmla="*/ 12192000 w 12192000"/>
                <a:gd name="connsiteY3" fmla="*/ 4249954 h 4249954"/>
                <a:gd name="connsiteX4" fmla="*/ 0 w 12192000"/>
                <a:gd name="connsiteY4" fmla="*/ 4249954 h 4249954"/>
                <a:gd name="connsiteX5" fmla="*/ 0 w 12192000"/>
                <a:gd name="connsiteY5" fmla="*/ 2284233 h 4249954"/>
                <a:gd name="connsiteX6" fmla="*/ 161787 w 12192000"/>
                <a:gd name="connsiteY6" fmla="*/ 2138079 h 4249954"/>
                <a:gd name="connsiteX7" fmla="*/ 6154883 w 12192000"/>
                <a:gd name="connsiteY7" fmla="*/ 0 h 4249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4249954">
                  <a:moveTo>
                    <a:pt x="6154883" y="0"/>
                  </a:moveTo>
                  <a:cubicBezTo>
                    <a:pt x="8495332" y="0"/>
                    <a:pt x="10614212" y="817065"/>
                    <a:pt x="12147979" y="2138079"/>
                  </a:cubicBezTo>
                  <a:lnTo>
                    <a:pt x="12192000" y="2177847"/>
                  </a:lnTo>
                  <a:lnTo>
                    <a:pt x="12192000" y="4249954"/>
                  </a:lnTo>
                  <a:lnTo>
                    <a:pt x="0" y="4249954"/>
                  </a:lnTo>
                  <a:lnTo>
                    <a:pt x="0" y="2284233"/>
                  </a:lnTo>
                  <a:lnTo>
                    <a:pt x="161787" y="2138079"/>
                  </a:lnTo>
                  <a:cubicBezTo>
                    <a:pt x="1695554" y="817065"/>
                    <a:pt x="3814434" y="0"/>
                    <a:pt x="615488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1254356" y="2873928"/>
              <a:ext cx="9611798" cy="3984072"/>
            </a:xfrm>
            <a:custGeom>
              <a:avLst/>
              <a:gdLst>
                <a:gd name="connsiteX0" fmla="*/ 4805899 w 9611798"/>
                <a:gd name="connsiteY0" fmla="*/ 0 h 3984072"/>
                <a:gd name="connsiteX1" fmla="*/ 9610213 w 9611798"/>
                <a:gd name="connsiteY1" fmla="*/ 3930073 h 3984072"/>
                <a:gd name="connsiteX2" fmla="*/ 9611798 w 9611798"/>
                <a:gd name="connsiteY2" fmla="*/ 3984072 h 3984072"/>
                <a:gd name="connsiteX3" fmla="*/ 0 w 9611798"/>
                <a:gd name="connsiteY3" fmla="*/ 3984072 h 3984072"/>
                <a:gd name="connsiteX4" fmla="*/ 1585 w 9611798"/>
                <a:gd name="connsiteY4" fmla="*/ 3930073 h 3984072"/>
                <a:gd name="connsiteX5" fmla="*/ 4805899 w 9611798"/>
                <a:gd name="connsiteY5" fmla="*/ 0 h 3984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11798" h="3984072">
                  <a:moveTo>
                    <a:pt x="4805899" y="0"/>
                  </a:moveTo>
                  <a:cubicBezTo>
                    <a:pt x="7379680" y="0"/>
                    <a:pt x="9481370" y="1740885"/>
                    <a:pt x="9610213" y="3930073"/>
                  </a:cubicBezTo>
                  <a:lnTo>
                    <a:pt x="9611798" y="3984072"/>
                  </a:lnTo>
                  <a:lnTo>
                    <a:pt x="0" y="3984072"/>
                  </a:lnTo>
                  <a:lnTo>
                    <a:pt x="1585" y="3930073"/>
                  </a:lnTo>
                  <a:cubicBezTo>
                    <a:pt x="130428" y="1740885"/>
                    <a:pt x="2232118" y="0"/>
                    <a:pt x="4805899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31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1987602" y="3417832"/>
              <a:ext cx="8311099" cy="3440169"/>
            </a:xfrm>
            <a:custGeom>
              <a:avLst/>
              <a:gdLst>
                <a:gd name="connsiteX0" fmla="*/ 4155549 w 8311099"/>
                <a:gd name="connsiteY0" fmla="*/ 0 h 3440169"/>
                <a:gd name="connsiteX1" fmla="*/ 8309871 w 8311099"/>
                <a:gd name="connsiteY1" fmla="*/ 3398360 h 3440169"/>
                <a:gd name="connsiteX2" fmla="*/ 8311099 w 8311099"/>
                <a:gd name="connsiteY2" fmla="*/ 3440169 h 3440169"/>
                <a:gd name="connsiteX3" fmla="*/ 0 w 8311099"/>
                <a:gd name="connsiteY3" fmla="*/ 3440169 h 3440169"/>
                <a:gd name="connsiteX4" fmla="*/ 1227 w 8311099"/>
                <a:gd name="connsiteY4" fmla="*/ 3398360 h 3440169"/>
                <a:gd name="connsiteX5" fmla="*/ 4155549 w 8311099"/>
                <a:gd name="connsiteY5" fmla="*/ 0 h 344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11099" h="3440169">
                  <a:moveTo>
                    <a:pt x="4155549" y="0"/>
                  </a:moveTo>
                  <a:cubicBezTo>
                    <a:pt x="6381115" y="0"/>
                    <a:pt x="8198461" y="1505356"/>
                    <a:pt x="8309871" y="3398360"/>
                  </a:cubicBezTo>
                  <a:lnTo>
                    <a:pt x="8311099" y="3440169"/>
                  </a:lnTo>
                  <a:lnTo>
                    <a:pt x="0" y="3440169"/>
                  </a:lnTo>
                  <a:lnTo>
                    <a:pt x="1227" y="3398360"/>
                  </a:lnTo>
                  <a:cubicBezTo>
                    <a:pt x="112637" y="1505356"/>
                    <a:pt x="1929984" y="0"/>
                    <a:pt x="4155549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31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2726260" y="4097050"/>
              <a:ext cx="6812502" cy="2760950"/>
            </a:xfrm>
            <a:custGeom>
              <a:avLst/>
              <a:gdLst>
                <a:gd name="connsiteX0" fmla="*/ 3406251 w 6812502"/>
                <a:gd name="connsiteY0" fmla="*/ 0 h 2760950"/>
                <a:gd name="connsiteX1" fmla="*/ 6801744 w 6812502"/>
                <a:gd name="connsiteY1" fmla="*/ 2639108 h 2760950"/>
                <a:gd name="connsiteX2" fmla="*/ 6812502 w 6812502"/>
                <a:gd name="connsiteY2" fmla="*/ 2760950 h 2760950"/>
                <a:gd name="connsiteX3" fmla="*/ 0 w 6812502"/>
                <a:gd name="connsiteY3" fmla="*/ 2760950 h 2760950"/>
                <a:gd name="connsiteX4" fmla="*/ 10758 w 6812502"/>
                <a:gd name="connsiteY4" fmla="*/ 2639108 h 2760950"/>
                <a:gd name="connsiteX5" fmla="*/ 3406251 w 6812502"/>
                <a:gd name="connsiteY5" fmla="*/ 0 h 2760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12502" h="2760950">
                  <a:moveTo>
                    <a:pt x="3406251" y="0"/>
                  </a:moveTo>
                  <a:cubicBezTo>
                    <a:pt x="5173449" y="0"/>
                    <a:pt x="6626959" y="1156760"/>
                    <a:pt x="6801744" y="2639108"/>
                  </a:cubicBezTo>
                  <a:lnTo>
                    <a:pt x="6812502" y="2760950"/>
                  </a:lnTo>
                  <a:lnTo>
                    <a:pt x="0" y="2760950"/>
                  </a:lnTo>
                  <a:lnTo>
                    <a:pt x="10758" y="2639108"/>
                  </a:lnTo>
                  <a:cubicBezTo>
                    <a:pt x="185543" y="1156760"/>
                    <a:pt x="1639053" y="0"/>
                    <a:pt x="3406251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31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" name="Freeform 188"/>
          <p:cNvSpPr>
            <a:spLocks noEditPoints="1"/>
          </p:cNvSpPr>
          <p:nvPr/>
        </p:nvSpPr>
        <p:spPr bwMode="auto">
          <a:xfrm>
            <a:off x="1164750" y="4400852"/>
            <a:ext cx="2576130" cy="886534"/>
          </a:xfrm>
          <a:custGeom>
            <a:avLst/>
            <a:gdLst>
              <a:gd name="T0" fmla="*/ 1790 w 1790"/>
              <a:gd name="T1" fmla="*/ 616 h 616"/>
              <a:gd name="T2" fmla="*/ 1398 w 1790"/>
              <a:gd name="T3" fmla="*/ 0 h 616"/>
              <a:gd name="T4" fmla="*/ 395 w 1790"/>
              <a:gd name="T5" fmla="*/ 2 h 616"/>
              <a:gd name="T6" fmla="*/ 0 w 1790"/>
              <a:gd name="T7" fmla="*/ 616 h 616"/>
              <a:gd name="T8" fmla="*/ 899 w 1790"/>
              <a:gd name="T9" fmla="*/ 616 h 616"/>
              <a:gd name="T10" fmla="*/ 1790 w 1790"/>
              <a:gd name="T11" fmla="*/ 616 h 616"/>
              <a:gd name="T12" fmla="*/ 1790 w 1790"/>
              <a:gd name="T13" fmla="*/ 616 h 616"/>
              <a:gd name="T14" fmla="*/ 1790 w 1790"/>
              <a:gd name="T15" fmla="*/ 616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90" h="616">
                <a:moveTo>
                  <a:pt x="1790" y="616"/>
                </a:moveTo>
                <a:lnTo>
                  <a:pt x="1398" y="0"/>
                </a:lnTo>
                <a:lnTo>
                  <a:pt x="395" y="2"/>
                </a:lnTo>
                <a:lnTo>
                  <a:pt x="0" y="616"/>
                </a:lnTo>
                <a:lnTo>
                  <a:pt x="899" y="616"/>
                </a:lnTo>
                <a:lnTo>
                  <a:pt x="1790" y="616"/>
                </a:lnTo>
                <a:moveTo>
                  <a:pt x="1790" y="616"/>
                </a:moveTo>
                <a:lnTo>
                  <a:pt x="1790" y="6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7" name="组合 46"/>
          <p:cNvGrpSpPr/>
          <p:nvPr/>
        </p:nvGrpSpPr>
        <p:grpSpPr>
          <a:xfrm>
            <a:off x="829942" y="2830238"/>
            <a:ext cx="3632830" cy="2295738"/>
            <a:chOff x="829942" y="2830238"/>
            <a:chExt cx="3632830" cy="2295738"/>
          </a:xfrm>
        </p:grpSpPr>
        <p:grpSp>
          <p:nvGrpSpPr>
            <p:cNvPr id="9" name="组合 8"/>
            <p:cNvGrpSpPr/>
            <p:nvPr/>
          </p:nvGrpSpPr>
          <p:grpSpPr>
            <a:xfrm>
              <a:off x="829942" y="2830238"/>
              <a:ext cx="1288959" cy="1614652"/>
              <a:chOff x="1649753" y="2708378"/>
              <a:chExt cx="1611880" cy="2019168"/>
            </a:xfrm>
          </p:grpSpPr>
          <p:sp>
            <p:nvSpPr>
              <p:cNvPr id="10" name="Freeform 189"/>
              <p:cNvSpPr>
                <a:spLocks noEditPoints="1"/>
              </p:cNvSpPr>
              <p:nvPr/>
            </p:nvSpPr>
            <p:spPr bwMode="auto">
              <a:xfrm>
                <a:off x="1649753" y="2708378"/>
                <a:ext cx="1611880" cy="2019168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rgbClr val="F4B4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Freeform 190"/>
              <p:cNvSpPr>
                <a:spLocks noEditPoints="1"/>
              </p:cNvSpPr>
              <p:nvPr/>
            </p:nvSpPr>
            <p:spPr bwMode="auto">
              <a:xfrm>
                <a:off x="2051284" y="3111348"/>
                <a:ext cx="808818" cy="80594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rgbClr val="CCA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2155755" y="4174272"/>
              <a:ext cx="759735" cy="951704"/>
              <a:chOff x="1649753" y="2708378"/>
              <a:chExt cx="1611880" cy="2019168"/>
            </a:xfrm>
          </p:grpSpPr>
          <p:sp>
            <p:nvSpPr>
              <p:cNvPr id="19" name="Freeform 189"/>
              <p:cNvSpPr>
                <a:spLocks noEditPoints="1"/>
              </p:cNvSpPr>
              <p:nvPr/>
            </p:nvSpPr>
            <p:spPr bwMode="auto">
              <a:xfrm>
                <a:off x="1649753" y="2708378"/>
                <a:ext cx="1611880" cy="2019168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90"/>
              <p:cNvSpPr>
                <a:spLocks noEditPoints="1"/>
              </p:cNvSpPr>
              <p:nvPr/>
            </p:nvSpPr>
            <p:spPr bwMode="auto">
              <a:xfrm>
                <a:off x="2051284" y="3111348"/>
                <a:ext cx="808818" cy="80594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2870751" y="3106673"/>
              <a:ext cx="376625" cy="471790"/>
              <a:chOff x="1649753" y="2708378"/>
              <a:chExt cx="1611880" cy="2019168"/>
            </a:xfrm>
          </p:grpSpPr>
          <p:sp>
            <p:nvSpPr>
              <p:cNvPr id="22" name="Freeform 189"/>
              <p:cNvSpPr>
                <a:spLocks noEditPoints="1"/>
              </p:cNvSpPr>
              <p:nvPr/>
            </p:nvSpPr>
            <p:spPr bwMode="auto">
              <a:xfrm>
                <a:off x="1649753" y="2708378"/>
                <a:ext cx="1611880" cy="2019168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rgbClr val="F4B4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190"/>
              <p:cNvSpPr>
                <a:spLocks noEditPoints="1"/>
              </p:cNvSpPr>
              <p:nvPr/>
            </p:nvSpPr>
            <p:spPr bwMode="auto">
              <a:xfrm>
                <a:off x="2051284" y="3111348"/>
                <a:ext cx="808818" cy="80594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rgbClr val="CCA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3397497" y="3642818"/>
              <a:ext cx="1065275" cy="1334448"/>
              <a:chOff x="1649753" y="2708378"/>
              <a:chExt cx="1611880" cy="2019168"/>
            </a:xfrm>
          </p:grpSpPr>
          <p:sp>
            <p:nvSpPr>
              <p:cNvPr id="25" name="Freeform 189"/>
              <p:cNvSpPr>
                <a:spLocks noEditPoints="1"/>
              </p:cNvSpPr>
              <p:nvPr/>
            </p:nvSpPr>
            <p:spPr bwMode="auto">
              <a:xfrm>
                <a:off x="1649753" y="2708378"/>
                <a:ext cx="1611880" cy="2019168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rgbClr val="F4B4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190"/>
              <p:cNvSpPr>
                <a:spLocks noEditPoints="1"/>
              </p:cNvSpPr>
              <p:nvPr/>
            </p:nvSpPr>
            <p:spPr bwMode="auto">
              <a:xfrm>
                <a:off x="2051284" y="3111348"/>
                <a:ext cx="808818" cy="80594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rgbClr val="CCA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8116274" y="2157241"/>
            <a:ext cx="2660392" cy="3079910"/>
            <a:chOff x="8116274" y="2157241"/>
            <a:chExt cx="2660392" cy="3079910"/>
          </a:xfrm>
        </p:grpSpPr>
        <p:grpSp>
          <p:nvGrpSpPr>
            <p:cNvPr id="12" name="组合 11"/>
            <p:cNvGrpSpPr/>
            <p:nvPr/>
          </p:nvGrpSpPr>
          <p:grpSpPr>
            <a:xfrm>
              <a:off x="10016931" y="4285447"/>
              <a:ext cx="759735" cy="951704"/>
              <a:chOff x="1649753" y="2708378"/>
              <a:chExt cx="1611880" cy="2019168"/>
            </a:xfrm>
          </p:grpSpPr>
          <p:sp>
            <p:nvSpPr>
              <p:cNvPr id="13" name="Freeform 189"/>
              <p:cNvSpPr>
                <a:spLocks noEditPoints="1"/>
              </p:cNvSpPr>
              <p:nvPr/>
            </p:nvSpPr>
            <p:spPr bwMode="auto">
              <a:xfrm>
                <a:off x="1649753" y="2708378"/>
                <a:ext cx="1611880" cy="2019168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Freeform 190"/>
              <p:cNvSpPr>
                <a:spLocks noEditPoints="1"/>
              </p:cNvSpPr>
              <p:nvPr/>
            </p:nvSpPr>
            <p:spPr bwMode="auto">
              <a:xfrm>
                <a:off x="2051284" y="3111348"/>
                <a:ext cx="808818" cy="80594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8116274" y="3361602"/>
              <a:ext cx="759735" cy="951704"/>
              <a:chOff x="1649753" y="2708378"/>
              <a:chExt cx="1611880" cy="2019168"/>
            </a:xfrm>
          </p:grpSpPr>
          <p:sp>
            <p:nvSpPr>
              <p:cNvPr id="16" name="Freeform 189"/>
              <p:cNvSpPr>
                <a:spLocks noEditPoints="1"/>
              </p:cNvSpPr>
              <p:nvPr/>
            </p:nvSpPr>
            <p:spPr bwMode="auto">
              <a:xfrm>
                <a:off x="1649753" y="2708378"/>
                <a:ext cx="1611880" cy="2019168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190"/>
              <p:cNvSpPr>
                <a:spLocks noEditPoints="1"/>
              </p:cNvSpPr>
              <p:nvPr/>
            </p:nvSpPr>
            <p:spPr bwMode="auto">
              <a:xfrm>
                <a:off x="2051284" y="3111348"/>
                <a:ext cx="808818" cy="80594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9444808" y="2157241"/>
              <a:ext cx="1144247" cy="1433374"/>
              <a:chOff x="1649753" y="2708378"/>
              <a:chExt cx="1611880" cy="2019168"/>
            </a:xfrm>
          </p:grpSpPr>
          <p:sp>
            <p:nvSpPr>
              <p:cNvPr id="28" name="Freeform 189"/>
              <p:cNvSpPr>
                <a:spLocks noEditPoints="1"/>
              </p:cNvSpPr>
              <p:nvPr/>
            </p:nvSpPr>
            <p:spPr bwMode="auto">
              <a:xfrm>
                <a:off x="1649753" y="2708378"/>
                <a:ext cx="1611880" cy="2019168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rgbClr val="F4B4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190"/>
              <p:cNvSpPr>
                <a:spLocks noEditPoints="1"/>
              </p:cNvSpPr>
              <p:nvPr/>
            </p:nvSpPr>
            <p:spPr bwMode="auto">
              <a:xfrm>
                <a:off x="2051284" y="3111348"/>
                <a:ext cx="808818" cy="80594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rgbClr val="CCA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8954084" y="4400852"/>
              <a:ext cx="490724" cy="614719"/>
              <a:chOff x="1649753" y="2708378"/>
              <a:chExt cx="1611880" cy="2019168"/>
            </a:xfrm>
          </p:grpSpPr>
          <p:sp>
            <p:nvSpPr>
              <p:cNvPr id="31" name="Freeform 189"/>
              <p:cNvSpPr>
                <a:spLocks noEditPoints="1"/>
              </p:cNvSpPr>
              <p:nvPr/>
            </p:nvSpPr>
            <p:spPr bwMode="auto">
              <a:xfrm>
                <a:off x="1649753" y="2708378"/>
                <a:ext cx="1611880" cy="2019168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rgbClr val="F4B4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190"/>
              <p:cNvSpPr>
                <a:spLocks noEditPoints="1"/>
              </p:cNvSpPr>
              <p:nvPr/>
            </p:nvSpPr>
            <p:spPr bwMode="auto">
              <a:xfrm>
                <a:off x="2051284" y="3111348"/>
                <a:ext cx="808818" cy="80594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rgbClr val="CCA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36" name="矩形 35"/>
          <p:cNvSpPr/>
          <p:nvPr/>
        </p:nvSpPr>
        <p:spPr>
          <a:xfrm>
            <a:off x="4907218" y="2157241"/>
            <a:ext cx="2402961" cy="3229478"/>
          </a:xfrm>
          <a:prstGeom prst="rect">
            <a:avLst/>
          </a:prstGeom>
          <a:noFill/>
        </p:spPr>
        <p:txBody>
          <a:bodyPr wrap="square" numCol="1" rtlCol="0">
            <a:prstTxWarp prst="textPlain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600" b="1" dirty="0">
                <a:solidFill>
                  <a:schemeClr val="accent2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8</a:t>
            </a:r>
            <a:endParaRPr lang="zh-CN" altLang="en-US" sz="6600" b="1" dirty="0">
              <a:solidFill>
                <a:schemeClr val="accent2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2870751" y="5519286"/>
            <a:ext cx="6725987" cy="856571"/>
            <a:chOff x="2870751" y="5519286"/>
            <a:chExt cx="6725987" cy="856571"/>
          </a:xfrm>
        </p:grpSpPr>
        <p:sp>
          <p:nvSpPr>
            <p:cNvPr id="33" name="矩形 32"/>
            <p:cNvSpPr/>
            <p:nvPr/>
          </p:nvSpPr>
          <p:spPr>
            <a:xfrm>
              <a:off x="4492063" y="5519286"/>
              <a:ext cx="33073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一次接</a:t>
              </a:r>
              <a:r>
                <a:rPr lang="en-US" altLang="zh-CN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单是常态，意味着要在</a:t>
              </a:r>
            </a:p>
          </p:txBody>
        </p:sp>
        <p:sp>
          <p:nvSpPr>
            <p:cNvPr id="40" name="Freeform 5"/>
            <p:cNvSpPr>
              <a:spLocks/>
            </p:cNvSpPr>
            <p:nvPr/>
          </p:nvSpPr>
          <p:spPr bwMode="auto">
            <a:xfrm>
              <a:off x="2870751" y="5750382"/>
              <a:ext cx="569913" cy="385762"/>
            </a:xfrm>
            <a:custGeom>
              <a:avLst/>
              <a:gdLst>
                <a:gd name="T0" fmla="*/ 359 w 359"/>
                <a:gd name="T1" fmla="*/ 0 h 243"/>
                <a:gd name="T2" fmla="*/ 0 w 359"/>
                <a:gd name="T3" fmla="*/ 0 h 243"/>
                <a:gd name="T4" fmla="*/ 57 w 359"/>
                <a:gd name="T5" fmla="*/ 123 h 243"/>
                <a:gd name="T6" fmla="*/ 0 w 359"/>
                <a:gd name="T7" fmla="*/ 243 h 243"/>
                <a:gd name="T8" fmla="*/ 359 w 359"/>
                <a:gd name="T9" fmla="*/ 243 h 243"/>
                <a:gd name="T10" fmla="*/ 359 w 359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9" h="243">
                  <a:moveTo>
                    <a:pt x="359" y="0"/>
                  </a:moveTo>
                  <a:lnTo>
                    <a:pt x="0" y="0"/>
                  </a:lnTo>
                  <a:lnTo>
                    <a:pt x="57" y="123"/>
                  </a:lnTo>
                  <a:lnTo>
                    <a:pt x="0" y="243"/>
                  </a:lnTo>
                  <a:lnTo>
                    <a:pt x="359" y="243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3104114" y="5750382"/>
              <a:ext cx="336550" cy="263525"/>
            </a:xfrm>
            <a:custGeom>
              <a:avLst/>
              <a:gdLst>
                <a:gd name="T0" fmla="*/ 0 w 212"/>
                <a:gd name="T1" fmla="*/ 82 h 166"/>
                <a:gd name="T2" fmla="*/ 212 w 212"/>
                <a:gd name="T3" fmla="*/ 0 h 166"/>
                <a:gd name="T4" fmla="*/ 212 w 212"/>
                <a:gd name="T5" fmla="*/ 166 h 166"/>
                <a:gd name="T6" fmla="*/ 0 w 212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166">
                  <a:moveTo>
                    <a:pt x="0" y="82"/>
                  </a:moveTo>
                  <a:lnTo>
                    <a:pt x="212" y="0"/>
                  </a:lnTo>
                  <a:lnTo>
                    <a:pt x="212" y="166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7"/>
            <p:cNvSpPr>
              <a:spLocks/>
            </p:cNvSpPr>
            <p:nvPr/>
          </p:nvSpPr>
          <p:spPr bwMode="auto">
            <a:xfrm>
              <a:off x="9028413" y="5750382"/>
              <a:ext cx="568325" cy="385762"/>
            </a:xfrm>
            <a:custGeom>
              <a:avLst/>
              <a:gdLst>
                <a:gd name="T0" fmla="*/ 0 w 358"/>
                <a:gd name="T1" fmla="*/ 0 h 243"/>
                <a:gd name="T2" fmla="*/ 358 w 358"/>
                <a:gd name="T3" fmla="*/ 0 h 243"/>
                <a:gd name="T4" fmla="*/ 304 w 358"/>
                <a:gd name="T5" fmla="*/ 123 h 243"/>
                <a:gd name="T6" fmla="*/ 358 w 358"/>
                <a:gd name="T7" fmla="*/ 243 h 243"/>
                <a:gd name="T8" fmla="*/ 0 w 358"/>
                <a:gd name="T9" fmla="*/ 243 h 243"/>
                <a:gd name="T10" fmla="*/ 0 w 358"/>
                <a:gd name="T1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243">
                  <a:moveTo>
                    <a:pt x="0" y="0"/>
                  </a:moveTo>
                  <a:lnTo>
                    <a:pt x="358" y="0"/>
                  </a:lnTo>
                  <a:lnTo>
                    <a:pt x="304" y="123"/>
                  </a:lnTo>
                  <a:lnTo>
                    <a:pt x="358" y="243"/>
                  </a:lnTo>
                  <a:lnTo>
                    <a:pt x="0" y="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8"/>
            <p:cNvSpPr>
              <a:spLocks/>
            </p:cNvSpPr>
            <p:nvPr/>
          </p:nvSpPr>
          <p:spPr bwMode="auto">
            <a:xfrm>
              <a:off x="9028413" y="5750382"/>
              <a:ext cx="334963" cy="263525"/>
            </a:xfrm>
            <a:custGeom>
              <a:avLst/>
              <a:gdLst>
                <a:gd name="T0" fmla="*/ 211 w 211"/>
                <a:gd name="T1" fmla="*/ 82 h 166"/>
                <a:gd name="T2" fmla="*/ 0 w 211"/>
                <a:gd name="T3" fmla="*/ 0 h 166"/>
                <a:gd name="T4" fmla="*/ 0 w 211"/>
                <a:gd name="T5" fmla="*/ 166 h 166"/>
                <a:gd name="T6" fmla="*/ 211 w 211"/>
                <a:gd name="T7" fmla="*/ 8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166">
                  <a:moveTo>
                    <a:pt x="211" y="82"/>
                  </a:moveTo>
                  <a:lnTo>
                    <a:pt x="0" y="0"/>
                  </a:lnTo>
                  <a:lnTo>
                    <a:pt x="0" y="166"/>
                  </a:lnTo>
                  <a:lnTo>
                    <a:pt x="211" y="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Rectangle 9"/>
            <p:cNvSpPr>
              <a:spLocks noChangeArrowheads="1"/>
            </p:cNvSpPr>
            <p:nvPr/>
          </p:nvSpPr>
          <p:spPr bwMode="auto">
            <a:xfrm>
              <a:off x="3104114" y="5880557"/>
              <a:ext cx="6259262" cy="495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25200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CN" sz="24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4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个小时里跑遍</a:t>
              </a:r>
              <a:r>
                <a:rPr lang="en-US" altLang="zh-CN" sz="24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4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公里范围内的</a:t>
              </a:r>
              <a:r>
                <a:rPr lang="en-US" altLang="zh-CN" sz="24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sz="24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个不同地方</a:t>
              </a:r>
              <a:endPara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3560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758533" y="3387774"/>
            <a:ext cx="47035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电梯高峰期勇爬</a:t>
            </a:r>
            <a:r>
              <a:rPr lang="en-US" altLang="zh-CN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66</a:t>
            </a:r>
            <a:r>
              <a:rPr lang="zh-CN" altLang="en-US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楼</a:t>
            </a:r>
          </a:p>
          <a:p>
            <a:pPr>
              <a:lnSpc>
                <a:spcPct val="150000"/>
              </a:lnSpc>
            </a:pPr>
            <a:r>
              <a:rPr lang="zh-CN" altLang="en-US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电动车倒了第一时间去看外卖撒没有</a:t>
            </a:r>
            <a:endParaRPr lang="en-US" altLang="zh-CN" b="1" u="sng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超时以后在电梯里面放声大哭</a:t>
            </a:r>
            <a:endParaRPr lang="en-US" altLang="zh-CN" b="1" u="sng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因为一个差评让一天的辛勤付诸东流</a:t>
            </a:r>
            <a:endParaRPr lang="en-US" altLang="zh-CN" b="1" u="sng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u="sng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也会因为收到一句暖心的：“谢谢，辛苦了”，而感动不已。</a:t>
            </a:r>
          </a:p>
        </p:txBody>
      </p:sp>
      <p:grpSp>
        <p:nvGrpSpPr>
          <p:cNvPr id="202" name="组合 201"/>
          <p:cNvGrpSpPr/>
          <p:nvPr/>
        </p:nvGrpSpPr>
        <p:grpSpPr>
          <a:xfrm>
            <a:off x="3747561" y="874274"/>
            <a:ext cx="2978377" cy="3301489"/>
            <a:chOff x="4811713" y="673100"/>
            <a:chExt cx="2955925" cy="3276601"/>
          </a:xfrm>
        </p:grpSpPr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4811713" y="992188"/>
              <a:ext cx="2955925" cy="2957513"/>
            </a:xfrm>
            <a:prstGeom prst="ellipse">
              <a:avLst/>
            </a:prstGeom>
            <a:solidFill>
              <a:srgbClr val="EDB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200" name="组合 199"/>
            <p:cNvGrpSpPr/>
            <p:nvPr/>
          </p:nvGrpSpPr>
          <p:grpSpPr>
            <a:xfrm>
              <a:off x="5276850" y="673100"/>
              <a:ext cx="1954213" cy="3276601"/>
              <a:chOff x="5276850" y="673100"/>
              <a:chExt cx="1954213" cy="3276601"/>
            </a:xfrm>
          </p:grpSpPr>
          <p:sp>
            <p:nvSpPr>
              <p:cNvPr id="40" name="Freeform 38"/>
              <p:cNvSpPr>
                <a:spLocks/>
              </p:cNvSpPr>
              <p:nvPr/>
            </p:nvSpPr>
            <p:spPr bwMode="auto">
              <a:xfrm>
                <a:off x="5762625" y="2698750"/>
                <a:ext cx="322263" cy="423863"/>
              </a:xfrm>
              <a:custGeom>
                <a:avLst/>
                <a:gdLst>
                  <a:gd name="T0" fmla="*/ 150 w 203"/>
                  <a:gd name="T1" fmla="*/ 0 h 267"/>
                  <a:gd name="T2" fmla="*/ 0 w 203"/>
                  <a:gd name="T3" fmla="*/ 237 h 267"/>
                  <a:gd name="T4" fmla="*/ 51 w 203"/>
                  <a:gd name="T5" fmla="*/ 267 h 267"/>
                  <a:gd name="T6" fmla="*/ 203 w 203"/>
                  <a:gd name="T7" fmla="*/ 45 h 267"/>
                  <a:gd name="T8" fmla="*/ 150 w 203"/>
                  <a:gd name="T9" fmla="*/ 0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3" h="267">
                    <a:moveTo>
                      <a:pt x="150" y="0"/>
                    </a:moveTo>
                    <a:lnTo>
                      <a:pt x="0" y="237"/>
                    </a:lnTo>
                    <a:lnTo>
                      <a:pt x="51" y="267"/>
                    </a:lnTo>
                    <a:lnTo>
                      <a:pt x="203" y="45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6642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39"/>
              <p:cNvSpPr>
                <a:spLocks/>
              </p:cNvSpPr>
              <p:nvPr/>
            </p:nvSpPr>
            <p:spPr bwMode="auto">
              <a:xfrm>
                <a:off x="6537325" y="2703513"/>
                <a:ext cx="312738" cy="293688"/>
              </a:xfrm>
              <a:custGeom>
                <a:avLst/>
                <a:gdLst>
                  <a:gd name="T0" fmla="*/ 123 w 174"/>
                  <a:gd name="T1" fmla="*/ 0 h 163"/>
                  <a:gd name="T2" fmla="*/ 154 w 174"/>
                  <a:gd name="T3" fmla="*/ 109 h 163"/>
                  <a:gd name="T4" fmla="*/ 44 w 174"/>
                  <a:gd name="T5" fmla="*/ 134 h 163"/>
                  <a:gd name="T6" fmla="*/ 43 w 174"/>
                  <a:gd name="T7" fmla="*/ 5 h 163"/>
                  <a:gd name="T8" fmla="*/ 123 w 174"/>
                  <a:gd name="T9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163">
                    <a:moveTo>
                      <a:pt x="123" y="0"/>
                    </a:moveTo>
                    <a:cubicBezTo>
                      <a:pt x="123" y="0"/>
                      <a:pt x="174" y="60"/>
                      <a:pt x="154" y="109"/>
                    </a:cubicBezTo>
                    <a:cubicBezTo>
                      <a:pt x="134" y="159"/>
                      <a:pt x="89" y="163"/>
                      <a:pt x="44" y="134"/>
                    </a:cubicBezTo>
                    <a:cubicBezTo>
                      <a:pt x="0" y="105"/>
                      <a:pt x="43" y="5"/>
                      <a:pt x="43" y="5"/>
                    </a:cubicBez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F7E1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40"/>
              <p:cNvSpPr>
                <a:spLocks/>
              </p:cNvSpPr>
              <p:nvPr/>
            </p:nvSpPr>
            <p:spPr bwMode="auto">
              <a:xfrm>
                <a:off x="6537325" y="2703513"/>
                <a:ext cx="255588" cy="282575"/>
              </a:xfrm>
              <a:custGeom>
                <a:avLst/>
                <a:gdLst>
                  <a:gd name="T0" fmla="*/ 122 w 142"/>
                  <a:gd name="T1" fmla="*/ 147 h 157"/>
                  <a:gd name="T2" fmla="*/ 140 w 142"/>
                  <a:gd name="T3" fmla="*/ 95 h 157"/>
                  <a:gd name="T4" fmla="*/ 70 w 142"/>
                  <a:gd name="T5" fmla="*/ 37 h 157"/>
                  <a:gd name="T6" fmla="*/ 70 w 142"/>
                  <a:gd name="T7" fmla="*/ 30 h 157"/>
                  <a:gd name="T8" fmla="*/ 137 w 142"/>
                  <a:gd name="T9" fmla="*/ 20 h 157"/>
                  <a:gd name="T10" fmla="*/ 123 w 142"/>
                  <a:gd name="T11" fmla="*/ 0 h 157"/>
                  <a:gd name="T12" fmla="*/ 43 w 142"/>
                  <a:gd name="T13" fmla="*/ 5 h 157"/>
                  <a:gd name="T14" fmla="*/ 44 w 142"/>
                  <a:gd name="T15" fmla="*/ 134 h 157"/>
                  <a:gd name="T16" fmla="*/ 122 w 142"/>
                  <a:gd name="T17" fmla="*/ 14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2" h="157">
                    <a:moveTo>
                      <a:pt x="122" y="147"/>
                    </a:moveTo>
                    <a:cubicBezTo>
                      <a:pt x="134" y="132"/>
                      <a:pt x="142" y="114"/>
                      <a:pt x="140" y="95"/>
                    </a:cubicBezTo>
                    <a:cubicBezTo>
                      <a:pt x="137" y="58"/>
                      <a:pt x="102" y="43"/>
                      <a:pt x="70" y="37"/>
                    </a:cubicBezTo>
                    <a:cubicBezTo>
                      <a:pt x="66" y="37"/>
                      <a:pt x="66" y="31"/>
                      <a:pt x="70" y="30"/>
                    </a:cubicBezTo>
                    <a:cubicBezTo>
                      <a:pt x="92" y="25"/>
                      <a:pt x="115" y="27"/>
                      <a:pt x="137" y="20"/>
                    </a:cubicBezTo>
                    <a:cubicBezTo>
                      <a:pt x="129" y="8"/>
                      <a:pt x="123" y="0"/>
                      <a:pt x="123" y="0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0" y="105"/>
                      <a:pt x="44" y="134"/>
                    </a:cubicBezTo>
                    <a:cubicBezTo>
                      <a:pt x="72" y="152"/>
                      <a:pt x="100" y="157"/>
                      <a:pt x="122" y="147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auto">
              <a:xfrm>
                <a:off x="5813425" y="2730500"/>
                <a:ext cx="239713" cy="325438"/>
              </a:xfrm>
              <a:custGeom>
                <a:avLst/>
                <a:gdLst>
                  <a:gd name="T0" fmla="*/ 15 w 134"/>
                  <a:gd name="T1" fmla="*/ 19 h 181"/>
                  <a:gd name="T2" fmla="*/ 13 w 134"/>
                  <a:gd name="T3" fmla="*/ 139 h 181"/>
                  <a:gd name="T4" fmla="*/ 101 w 134"/>
                  <a:gd name="T5" fmla="*/ 157 h 181"/>
                  <a:gd name="T6" fmla="*/ 87 w 134"/>
                  <a:gd name="T7" fmla="*/ 0 h 181"/>
                  <a:gd name="T8" fmla="*/ 15 w 134"/>
                  <a:gd name="T9" fmla="*/ 19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" h="181">
                    <a:moveTo>
                      <a:pt x="15" y="19"/>
                    </a:moveTo>
                    <a:cubicBezTo>
                      <a:pt x="15" y="19"/>
                      <a:pt x="0" y="104"/>
                      <a:pt x="13" y="139"/>
                    </a:cubicBezTo>
                    <a:cubicBezTo>
                      <a:pt x="25" y="175"/>
                      <a:pt x="68" y="181"/>
                      <a:pt x="101" y="157"/>
                    </a:cubicBezTo>
                    <a:cubicBezTo>
                      <a:pt x="134" y="133"/>
                      <a:pt x="87" y="0"/>
                      <a:pt x="87" y="0"/>
                    </a:cubicBezTo>
                    <a:lnTo>
                      <a:pt x="15" y="19"/>
                    </a:lnTo>
                    <a:close/>
                  </a:path>
                </a:pathLst>
              </a:custGeom>
              <a:solidFill>
                <a:srgbClr val="F7E1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42"/>
              <p:cNvSpPr>
                <a:spLocks/>
              </p:cNvSpPr>
              <p:nvPr/>
            </p:nvSpPr>
            <p:spPr bwMode="auto">
              <a:xfrm>
                <a:off x="5834063" y="2730500"/>
                <a:ext cx="219075" cy="325438"/>
              </a:xfrm>
              <a:custGeom>
                <a:avLst/>
                <a:gdLst>
                  <a:gd name="T0" fmla="*/ 75 w 122"/>
                  <a:gd name="T1" fmla="*/ 0 h 181"/>
                  <a:gd name="T2" fmla="*/ 3 w 122"/>
                  <a:gd name="T3" fmla="*/ 19 h 181"/>
                  <a:gd name="T4" fmla="*/ 0 w 122"/>
                  <a:gd name="T5" fmla="*/ 42 h 181"/>
                  <a:gd name="T6" fmla="*/ 35 w 122"/>
                  <a:gd name="T7" fmla="*/ 38 h 181"/>
                  <a:gd name="T8" fmla="*/ 39 w 122"/>
                  <a:gd name="T9" fmla="*/ 42 h 181"/>
                  <a:gd name="T10" fmla="*/ 34 w 122"/>
                  <a:gd name="T11" fmla="*/ 56 h 181"/>
                  <a:gd name="T12" fmla="*/ 13 w 122"/>
                  <a:gd name="T13" fmla="*/ 87 h 181"/>
                  <a:gd name="T14" fmla="*/ 0 w 122"/>
                  <a:gd name="T15" fmla="*/ 137 h 181"/>
                  <a:gd name="T16" fmla="*/ 1 w 122"/>
                  <a:gd name="T17" fmla="*/ 139 h 181"/>
                  <a:gd name="T18" fmla="*/ 89 w 122"/>
                  <a:gd name="T19" fmla="*/ 157 h 181"/>
                  <a:gd name="T20" fmla="*/ 75 w 122"/>
                  <a:gd name="T21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2" h="181">
                    <a:moveTo>
                      <a:pt x="75" y="0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3" y="19"/>
                      <a:pt x="2" y="28"/>
                      <a:pt x="0" y="42"/>
                    </a:cubicBezTo>
                    <a:cubicBezTo>
                      <a:pt x="12" y="41"/>
                      <a:pt x="23" y="38"/>
                      <a:pt x="35" y="38"/>
                    </a:cubicBezTo>
                    <a:cubicBezTo>
                      <a:pt x="37" y="38"/>
                      <a:pt x="39" y="40"/>
                      <a:pt x="39" y="42"/>
                    </a:cubicBezTo>
                    <a:cubicBezTo>
                      <a:pt x="39" y="47"/>
                      <a:pt x="37" y="51"/>
                      <a:pt x="34" y="56"/>
                    </a:cubicBezTo>
                    <a:cubicBezTo>
                      <a:pt x="25" y="66"/>
                      <a:pt x="18" y="74"/>
                      <a:pt x="13" y="87"/>
                    </a:cubicBezTo>
                    <a:cubicBezTo>
                      <a:pt x="7" y="104"/>
                      <a:pt x="0" y="121"/>
                      <a:pt x="0" y="137"/>
                    </a:cubicBezTo>
                    <a:cubicBezTo>
                      <a:pt x="0" y="138"/>
                      <a:pt x="0" y="139"/>
                      <a:pt x="1" y="139"/>
                    </a:cubicBezTo>
                    <a:cubicBezTo>
                      <a:pt x="13" y="175"/>
                      <a:pt x="56" y="181"/>
                      <a:pt x="89" y="157"/>
                    </a:cubicBezTo>
                    <a:cubicBezTo>
                      <a:pt x="122" y="133"/>
                      <a:pt x="75" y="0"/>
                      <a:pt x="75" y="0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43"/>
              <p:cNvSpPr>
                <a:spLocks/>
              </p:cNvSpPr>
              <p:nvPr/>
            </p:nvSpPr>
            <p:spPr bwMode="auto">
              <a:xfrm>
                <a:off x="5922963" y="3198813"/>
                <a:ext cx="669925" cy="750888"/>
              </a:xfrm>
              <a:custGeom>
                <a:avLst/>
                <a:gdLst>
                  <a:gd name="T0" fmla="*/ 16 w 374"/>
                  <a:gd name="T1" fmla="*/ 7 h 418"/>
                  <a:gd name="T2" fmla="*/ 37 w 374"/>
                  <a:gd name="T3" fmla="*/ 153 h 418"/>
                  <a:gd name="T4" fmla="*/ 121 w 374"/>
                  <a:gd name="T5" fmla="*/ 197 h 418"/>
                  <a:gd name="T6" fmla="*/ 125 w 374"/>
                  <a:gd name="T7" fmla="*/ 414 h 418"/>
                  <a:gd name="T8" fmla="*/ 165 w 374"/>
                  <a:gd name="T9" fmla="*/ 417 h 418"/>
                  <a:gd name="T10" fmla="*/ 164 w 374"/>
                  <a:gd name="T11" fmla="*/ 200 h 418"/>
                  <a:gd name="T12" fmla="*/ 206 w 374"/>
                  <a:gd name="T13" fmla="*/ 205 h 418"/>
                  <a:gd name="T14" fmla="*/ 200 w 374"/>
                  <a:gd name="T15" fmla="*/ 418 h 418"/>
                  <a:gd name="T16" fmla="*/ 205 w 374"/>
                  <a:gd name="T17" fmla="*/ 418 h 418"/>
                  <a:gd name="T18" fmla="*/ 251 w 374"/>
                  <a:gd name="T19" fmla="*/ 416 h 418"/>
                  <a:gd name="T20" fmla="*/ 254 w 374"/>
                  <a:gd name="T21" fmla="*/ 200 h 418"/>
                  <a:gd name="T22" fmla="*/ 372 w 374"/>
                  <a:gd name="T23" fmla="*/ 106 h 418"/>
                  <a:gd name="T24" fmla="*/ 373 w 374"/>
                  <a:gd name="T25" fmla="*/ 0 h 418"/>
                  <a:gd name="T26" fmla="*/ 16 w 374"/>
                  <a:gd name="T27" fmla="*/ 7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74" h="418">
                    <a:moveTo>
                      <a:pt x="16" y="7"/>
                    </a:moveTo>
                    <a:cubicBezTo>
                      <a:pt x="16" y="7"/>
                      <a:pt x="0" y="115"/>
                      <a:pt x="37" y="153"/>
                    </a:cubicBezTo>
                    <a:cubicBezTo>
                      <a:pt x="75" y="192"/>
                      <a:pt x="121" y="197"/>
                      <a:pt x="121" y="197"/>
                    </a:cubicBezTo>
                    <a:cubicBezTo>
                      <a:pt x="125" y="414"/>
                      <a:pt x="125" y="414"/>
                      <a:pt x="125" y="414"/>
                    </a:cubicBezTo>
                    <a:cubicBezTo>
                      <a:pt x="138" y="415"/>
                      <a:pt x="151" y="416"/>
                      <a:pt x="165" y="417"/>
                    </a:cubicBezTo>
                    <a:cubicBezTo>
                      <a:pt x="161" y="333"/>
                      <a:pt x="157" y="202"/>
                      <a:pt x="164" y="200"/>
                    </a:cubicBezTo>
                    <a:cubicBezTo>
                      <a:pt x="176" y="199"/>
                      <a:pt x="206" y="197"/>
                      <a:pt x="206" y="205"/>
                    </a:cubicBezTo>
                    <a:cubicBezTo>
                      <a:pt x="206" y="211"/>
                      <a:pt x="199" y="324"/>
                      <a:pt x="200" y="418"/>
                    </a:cubicBezTo>
                    <a:cubicBezTo>
                      <a:pt x="202" y="418"/>
                      <a:pt x="204" y="418"/>
                      <a:pt x="205" y="418"/>
                    </a:cubicBezTo>
                    <a:cubicBezTo>
                      <a:pt x="221" y="418"/>
                      <a:pt x="236" y="417"/>
                      <a:pt x="251" y="416"/>
                    </a:cubicBezTo>
                    <a:cubicBezTo>
                      <a:pt x="254" y="200"/>
                      <a:pt x="254" y="200"/>
                      <a:pt x="254" y="200"/>
                    </a:cubicBezTo>
                    <a:cubicBezTo>
                      <a:pt x="254" y="200"/>
                      <a:pt x="369" y="199"/>
                      <a:pt x="372" y="106"/>
                    </a:cubicBezTo>
                    <a:cubicBezTo>
                      <a:pt x="374" y="13"/>
                      <a:pt x="373" y="0"/>
                      <a:pt x="373" y="0"/>
                    </a:cubicBezTo>
                    <a:lnTo>
                      <a:pt x="16" y="7"/>
                    </a:lnTo>
                    <a:close/>
                  </a:path>
                </a:pathLst>
              </a:custGeom>
              <a:solidFill>
                <a:srgbClr val="6D6D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44"/>
              <p:cNvSpPr>
                <a:spLocks/>
              </p:cNvSpPr>
              <p:nvPr/>
            </p:nvSpPr>
            <p:spPr bwMode="auto">
              <a:xfrm>
                <a:off x="5924550" y="3208338"/>
                <a:ext cx="241300" cy="257175"/>
              </a:xfrm>
              <a:custGeom>
                <a:avLst/>
                <a:gdLst>
                  <a:gd name="T0" fmla="*/ 108 w 135"/>
                  <a:gd name="T1" fmla="*/ 34 h 143"/>
                  <a:gd name="T2" fmla="*/ 135 w 135"/>
                  <a:gd name="T3" fmla="*/ 0 h 143"/>
                  <a:gd name="T4" fmla="*/ 15 w 135"/>
                  <a:gd name="T5" fmla="*/ 2 h 143"/>
                  <a:gd name="T6" fmla="*/ 32 w 135"/>
                  <a:gd name="T7" fmla="*/ 143 h 143"/>
                  <a:gd name="T8" fmla="*/ 108 w 135"/>
                  <a:gd name="T9" fmla="*/ 34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" h="143">
                    <a:moveTo>
                      <a:pt x="108" y="34"/>
                    </a:moveTo>
                    <a:cubicBezTo>
                      <a:pt x="117" y="22"/>
                      <a:pt x="126" y="11"/>
                      <a:pt x="135" y="0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5" y="2"/>
                      <a:pt x="0" y="101"/>
                      <a:pt x="32" y="143"/>
                    </a:cubicBezTo>
                    <a:cubicBezTo>
                      <a:pt x="56" y="106"/>
                      <a:pt x="81" y="69"/>
                      <a:pt x="108" y="34"/>
                    </a:cubicBezTo>
                    <a:close/>
                  </a:path>
                </a:pathLst>
              </a:custGeom>
              <a:solidFill>
                <a:srgbClr val="E296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45"/>
              <p:cNvSpPr>
                <a:spLocks/>
              </p:cNvSpPr>
              <p:nvPr/>
            </p:nvSpPr>
            <p:spPr bwMode="auto">
              <a:xfrm>
                <a:off x="5922963" y="3208338"/>
                <a:ext cx="250825" cy="342900"/>
              </a:xfrm>
              <a:custGeom>
                <a:avLst/>
                <a:gdLst>
                  <a:gd name="T0" fmla="*/ 126 w 140"/>
                  <a:gd name="T1" fmla="*/ 117 h 191"/>
                  <a:gd name="T2" fmla="*/ 140 w 140"/>
                  <a:gd name="T3" fmla="*/ 0 h 191"/>
                  <a:gd name="T4" fmla="*/ 16 w 140"/>
                  <a:gd name="T5" fmla="*/ 2 h 191"/>
                  <a:gd name="T6" fmla="*/ 37 w 140"/>
                  <a:gd name="T7" fmla="*/ 148 h 191"/>
                  <a:gd name="T8" fmla="*/ 115 w 140"/>
                  <a:gd name="T9" fmla="*/ 191 h 191"/>
                  <a:gd name="T10" fmla="*/ 126 w 140"/>
                  <a:gd name="T11" fmla="*/ 117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191">
                    <a:moveTo>
                      <a:pt x="126" y="117"/>
                    </a:moveTo>
                    <a:cubicBezTo>
                      <a:pt x="127" y="79"/>
                      <a:pt x="126" y="36"/>
                      <a:pt x="140" y="0"/>
                    </a:cubicBezTo>
                    <a:cubicBezTo>
                      <a:pt x="16" y="2"/>
                      <a:pt x="16" y="2"/>
                      <a:pt x="16" y="2"/>
                    </a:cubicBezTo>
                    <a:cubicBezTo>
                      <a:pt x="16" y="2"/>
                      <a:pt x="0" y="110"/>
                      <a:pt x="37" y="148"/>
                    </a:cubicBezTo>
                    <a:cubicBezTo>
                      <a:pt x="67" y="178"/>
                      <a:pt x="101" y="188"/>
                      <a:pt x="115" y="191"/>
                    </a:cubicBezTo>
                    <a:cubicBezTo>
                      <a:pt x="122" y="167"/>
                      <a:pt x="125" y="140"/>
                      <a:pt x="126" y="117"/>
                    </a:cubicBezTo>
                    <a:close/>
                  </a:path>
                </a:pathLst>
              </a:cu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46"/>
              <p:cNvSpPr>
                <a:spLocks/>
              </p:cNvSpPr>
              <p:nvPr/>
            </p:nvSpPr>
            <p:spPr bwMode="auto">
              <a:xfrm>
                <a:off x="5946775" y="3198813"/>
                <a:ext cx="644525" cy="76200"/>
              </a:xfrm>
              <a:custGeom>
                <a:avLst/>
                <a:gdLst>
                  <a:gd name="T0" fmla="*/ 211 w 359"/>
                  <a:gd name="T1" fmla="*/ 41 h 42"/>
                  <a:gd name="T2" fmla="*/ 359 w 359"/>
                  <a:gd name="T3" fmla="*/ 32 h 42"/>
                  <a:gd name="T4" fmla="*/ 359 w 359"/>
                  <a:gd name="T5" fmla="*/ 0 h 42"/>
                  <a:gd name="T6" fmla="*/ 2 w 359"/>
                  <a:gd name="T7" fmla="*/ 7 h 42"/>
                  <a:gd name="T8" fmla="*/ 0 w 359"/>
                  <a:gd name="T9" fmla="*/ 25 h 42"/>
                  <a:gd name="T10" fmla="*/ 211 w 359"/>
                  <a:gd name="T11" fmla="*/ 4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9" h="42">
                    <a:moveTo>
                      <a:pt x="211" y="41"/>
                    </a:moveTo>
                    <a:cubicBezTo>
                      <a:pt x="261" y="39"/>
                      <a:pt x="310" y="39"/>
                      <a:pt x="359" y="32"/>
                    </a:cubicBezTo>
                    <a:cubicBezTo>
                      <a:pt x="359" y="5"/>
                      <a:pt x="359" y="0"/>
                      <a:pt x="359" y="0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1" y="14"/>
                      <a:pt x="0" y="25"/>
                    </a:cubicBezTo>
                    <a:cubicBezTo>
                      <a:pt x="70" y="28"/>
                      <a:pt x="140" y="42"/>
                      <a:pt x="211" y="41"/>
                    </a:cubicBezTo>
                    <a:close/>
                  </a:path>
                </a:pathLst>
              </a:cu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47"/>
              <p:cNvSpPr>
                <a:spLocks/>
              </p:cNvSpPr>
              <p:nvPr/>
            </p:nvSpPr>
            <p:spPr bwMode="auto">
              <a:xfrm>
                <a:off x="6564313" y="2447925"/>
                <a:ext cx="225425" cy="319088"/>
              </a:xfrm>
              <a:custGeom>
                <a:avLst/>
                <a:gdLst>
                  <a:gd name="T0" fmla="*/ 25 w 126"/>
                  <a:gd name="T1" fmla="*/ 0 h 178"/>
                  <a:gd name="T2" fmla="*/ 126 w 126"/>
                  <a:gd name="T3" fmla="*/ 156 h 178"/>
                  <a:gd name="T4" fmla="*/ 0 w 126"/>
                  <a:gd name="T5" fmla="*/ 178 h 178"/>
                  <a:gd name="T6" fmla="*/ 25 w 126"/>
                  <a:gd name="T7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6" h="178">
                    <a:moveTo>
                      <a:pt x="25" y="0"/>
                    </a:moveTo>
                    <a:cubicBezTo>
                      <a:pt x="25" y="0"/>
                      <a:pt x="75" y="39"/>
                      <a:pt x="126" y="156"/>
                    </a:cubicBezTo>
                    <a:cubicBezTo>
                      <a:pt x="0" y="178"/>
                      <a:pt x="0" y="178"/>
                      <a:pt x="0" y="178"/>
                    </a:cubicBez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D888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48"/>
              <p:cNvSpPr>
                <a:spLocks/>
              </p:cNvSpPr>
              <p:nvPr/>
            </p:nvSpPr>
            <p:spPr bwMode="auto">
              <a:xfrm>
                <a:off x="6564313" y="2447925"/>
                <a:ext cx="79375" cy="319088"/>
              </a:xfrm>
              <a:custGeom>
                <a:avLst/>
                <a:gdLst>
                  <a:gd name="T0" fmla="*/ 43 w 44"/>
                  <a:gd name="T1" fmla="*/ 19 h 178"/>
                  <a:gd name="T2" fmla="*/ 25 w 44"/>
                  <a:gd name="T3" fmla="*/ 0 h 178"/>
                  <a:gd name="T4" fmla="*/ 0 w 44"/>
                  <a:gd name="T5" fmla="*/ 178 h 178"/>
                  <a:gd name="T6" fmla="*/ 44 w 44"/>
                  <a:gd name="T7" fmla="*/ 170 h 178"/>
                  <a:gd name="T8" fmla="*/ 43 w 44"/>
                  <a:gd name="T9" fmla="*/ 19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78">
                    <a:moveTo>
                      <a:pt x="43" y="19"/>
                    </a:moveTo>
                    <a:cubicBezTo>
                      <a:pt x="32" y="6"/>
                      <a:pt x="25" y="0"/>
                      <a:pt x="25" y="0"/>
                    </a:cubicBezTo>
                    <a:cubicBezTo>
                      <a:pt x="0" y="178"/>
                      <a:pt x="0" y="178"/>
                      <a:pt x="0" y="178"/>
                    </a:cubicBezTo>
                    <a:cubicBezTo>
                      <a:pt x="44" y="170"/>
                      <a:pt x="44" y="170"/>
                      <a:pt x="44" y="170"/>
                    </a:cubicBezTo>
                    <a:cubicBezTo>
                      <a:pt x="44" y="120"/>
                      <a:pt x="44" y="69"/>
                      <a:pt x="43" y="19"/>
                    </a:cubicBezTo>
                    <a:close/>
                  </a:path>
                </a:pathLst>
              </a:custGeom>
              <a:solidFill>
                <a:srgbClr val="CC7D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49"/>
              <p:cNvSpPr>
                <a:spLocks/>
              </p:cNvSpPr>
              <p:nvPr/>
            </p:nvSpPr>
            <p:spPr bwMode="auto">
              <a:xfrm>
                <a:off x="5816600" y="2524125"/>
                <a:ext cx="207963" cy="276225"/>
              </a:xfrm>
              <a:custGeom>
                <a:avLst/>
                <a:gdLst>
                  <a:gd name="T0" fmla="*/ 56 w 116"/>
                  <a:gd name="T1" fmla="*/ 0 h 154"/>
                  <a:gd name="T2" fmla="*/ 0 w 116"/>
                  <a:gd name="T3" fmla="*/ 154 h 154"/>
                  <a:gd name="T4" fmla="*/ 94 w 116"/>
                  <a:gd name="T5" fmla="*/ 138 h 154"/>
                  <a:gd name="T6" fmla="*/ 56 w 116"/>
                  <a:gd name="T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6" h="154">
                    <a:moveTo>
                      <a:pt x="56" y="0"/>
                    </a:moveTo>
                    <a:cubicBezTo>
                      <a:pt x="56" y="0"/>
                      <a:pt x="5" y="36"/>
                      <a:pt x="0" y="154"/>
                    </a:cubicBezTo>
                    <a:cubicBezTo>
                      <a:pt x="94" y="138"/>
                      <a:pt x="94" y="138"/>
                      <a:pt x="94" y="138"/>
                    </a:cubicBezTo>
                    <a:cubicBezTo>
                      <a:pt x="94" y="138"/>
                      <a:pt x="116" y="36"/>
                      <a:pt x="56" y="0"/>
                    </a:cubicBezTo>
                    <a:close/>
                  </a:path>
                </a:pathLst>
              </a:custGeom>
              <a:solidFill>
                <a:srgbClr val="D888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50"/>
              <p:cNvSpPr>
                <a:spLocks/>
              </p:cNvSpPr>
              <p:nvPr/>
            </p:nvSpPr>
            <p:spPr bwMode="auto">
              <a:xfrm>
                <a:off x="5897563" y="2524125"/>
                <a:ext cx="127000" cy="255588"/>
              </a:xfrm>
              <a:custGeom>
                <a:avLst/>
                <a:gdLst>
                  <a:gd name="T0" fmla="*/ 11 w 71"/>
                  <a:gd name="T1" fmla="*/ 0 h 142"/>
                  <a:gd name="T2" fmla="*/ 0 w 71"/>
                  <a:gd name="T3" fmla="*/ 12 h 142"/>
                  <a:gd name="T4" fmla="*/ 18 w 71"/>
                  <a:gd name="T5" fmla="*/ 70 h 142"/>
                  <a:gd name="T6" fmla="*/ 23 w 71"/>
                  <a:gd name="T7" fmla="*/ 142 h 142"/>
                  <a:gd name="T8" fmla="*/ 49 w 71"/>
                  <a:gd name="T9" fmla="*/ 138 h 142"/>
                  <a:gd name="T10" fmla="*/ 11 w 71"/>
                  <a:gd name="T11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" h="142">
                    <a:moveTo>
                      <a:pt x="11" y="0"/>
                    </a:moveTo>
                    <a:cubicBezTo>
                      <a:pt x="11" y="0"/>
                      <a:pt x="7" y="3"/>
                      <a:pt x="0" y="12"/>
                    </a:cubicBezTo>
                    <a:cubicBezTo>
                      <a:pt x="13" y="25"/>
                      <a:pt x="15" y="53"/>
                      <a:pt x="18" y="70"/>
                    </a:cubicBezTo>
                    <a:cubicBezTo>
                      <a:pt x="23" y="94"/>
                      <a:pt x="25" y="118"/>
                      <a:pt x="23" y="142"/>
                    </a:cubicBezTo>
                    <a:cubicBezTo>
                      <a:pt x="49" y="138"/>
                      <a:pt x="49" y="138"/>
                      <a:pt x="49" y="138"/>
                    </a:cubicBezTo>
                    <a:cubicBezTo>
                      <a:pt x="49" y="138"/>
                      <a:pt x="71" y="36"/>
                      <a:pt x="11" y="0"/>
                    </a:cubicBezTo>
                    <a:close/>
                  </a:path>
                </a:pathLst>
              </a:custGeom>
              <a:solidFill>
                <a:srgbClr val="CC7D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Freeform 51"/>
              <p:cNvSpPr>
                <a:spLocks/>
              </p:cNvSpPr>
              <p:nvPr/>
            </p:nvSpPr>
            <p:spPr bwMode="auto">
              <a:xfrm>
                <a:off x="5902325" y="2400300"/>
                <a:ext cx="742950" cy="890588"/>
              </a:xfrm>
              <a:custGeom>
                <a:avLst/>
                <a:gdLst>
                  <a:gd name="T0" fmla="*/ 133 w 414"/>
                  <a:gd name="T1" fmla="*/ 10 h 496"/>
                  <a:gd name="T2" fmla="*/ 21 w 414"/>
                  <a:gd name="T3" fmla="*/ 56 h 496"/>
                  <a:gd name="T4" fmla="*/ 0 w 414"/>
                  <a:gd name="T5" fmla="*/ 77 h 496"/>
                  <a:gd name="T6" fmla="*/ 10 w 414"/>
                  <a:gd name="T7" fmla="*/ 91 h 496"/>
                  <a:gd name="T8" fmla="*/ 34 w 414"/>
                  <a:gd name="T9" fmla="*/ 256 h 496"/>
                  <a:gd name="T10" fmla="*/ 21 w 414"/>
                  <a:gd name="T11" fmla="*/ 459 h 496"/>
                  <a:gd name="T12" fmla="*/ 391 w 414"/>
                  <a:gd name="T13" fmla="*/ 463 h 496"/>
                  <a:gd name="T14" fmla="*/ 398 w 414"/>
                  <a:gd name="T15" fmla="*/ 29 h 496"/>
                  <a:gd name="T16" fmla="*/ 234 w 414"/>
                  <a:gd name="T17" fmla="*/ 10 h 496"/>
                  <a:gd name="T18" fmla="*/ 182 w 414"/>
                  <a:gd name="T19" fmla="*/ 30 h 496"/>
                  <a:gd name="T20" fmla="*/ 133 w 414"/>
                  <a:gd name="T21" fmla="*/ 1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4" h="496">
                    <a:moveTo>
                      <a:pt x="133" y="10"/>
                    </a:moveTo>
                    <a:cubicBezTo>
                      <a:pt x="133" y="10"/>
                      <a:pt x="82" y="15"/>
                      <a:pt x="21" y="56"/>
                    </a:cubicBezTo>
                    <a:cubicBezTo>
                      <a:pt x="14" y="60"/>
                      <a:pt x="0" y="77"/>
                      <a:pt x="0" y="77"/>
                    </a:cubicBezTo>
                    <a:cubicBezTo>
                      <a:pt x="0" y="77"/>
                      <a:pt x="8" y="86"/>
                      <a:pt x="10" y="91"/>
                    </a:cubicBezTo>
                    <a:cubicBezTo>
                      <a:pt x="36" y="134"/>
                      <a:pt x="29" y="175"/>
                      <a:pt x="34" y="256"/>
                    </a:cubicBezTo>
                    <a:cubicBezTo>
                      <a:pt x="40" y="365"/>
                      <a:pt x="21" y="459"/>
                      <a:pt x="21" y="459"/>
                    </a:cubicBezTo>
                    <a:cubicBezTo>
                      <a:pt x="21" y="459"/>
                      <a:pt x="122" y="496"/>
                      <a:pt x="391" y="463"/>
                    </a:cubicBezTo>
                    <a:cubicBezTo>
                      <a:pt x="391" y="463"/>
                      <a:pt x="414" y="41"/>
                      <a:pt x="398" y="29"/>
                    </a:cubicBezTo>
                    <a:cubicBezTo>
                      <a:pt x="382" y="17"/>
                      <a:pt x="376" y="0"/>
                      <a:pt x="234" y="10"/>
                    </a:cubicBezTo>
                    <a:cubicBezTo>
                      <a:pt x="182" y="30"/>
                      <a:pt x="182" y="30"/>
                      <a:pt x="182" y="30"/>
                    </a:cubicBezTo>
                    <a:lnTo>
                      <a:pt x="133" y="10"/>
                    </a:lnTo>
                    <a:close/>
                  </a:path>
                </a:pathLst>
              </a:custGeom>
              <a:solidFill>
                <a:srgbClr val="F4A5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Freeform 52"/>
              <p:cNvSpPr>
                <a:spLocks/>
              </p:cNvSpPr>
              <p:nvPr/>
            </p:nvSpPr>
            <p:spPr bwMode="auto">
              <a:xfrm>
                <a:off x="5940425" y="2413000"/>
                <a:ext cx="684213" cy="841375"/>
              </a:xfrm>
              <a:custGeom>
                <a:avLst/>
                <a:gdLst>
                  <a:gd name="T0" fmla="*/ 328 w 382"/>
                  <a:gd name="T1" fmla="*/ 169 h 469"/>
                  <a:gd name="T2" fmla="*/ 350 w 382"/>
                  <a:gd name="T3" fmla="*/ 139 h 469"/>
                  <a:gd name="T4" fmla="*/ 366 w 382"/>
                  <a:gd name="T5" fmla="*/ 105 h 469"/>
                  <a:gd name="T6" fmla="*/ 382 w 382"/>
                  <a:gd name="T7" fmla="*/ 72 h 469"/>
                  <a:gd name="T8" fmla="*/ 377 w 382"/>
                  <a:gd name="T9" fmla="*/ 22 h 469"/>
                  <a:gd name="T10" fmla="*/ 289 w 382"/>
                  <a:gd name="T11" fmla="*/ 0 h 469"/>
                  <a:gd name="T12" fmla="*/ 258 w 382"/>
                  <a:gd name="T13" fmla="*/ 79 h 469"/>
                  <a:gd name="T14" fmla="*/ 231 w 382"/>
                  <a:gd name="T15" fmla="*/ 90 h 469"/>
                  <a:gd name="T16" fmla="*/ 172 w 382"/>
                  <a:gd name="T17" fmla="*/ 114 h 469"/>
                  <a:gd name="T18" fmla="*/ 167 w 382"/>
                  <a:gd name="T19" fmla="*/ 113 h 469"/>
                  <a:gd name="T20" fmla="*/ 116 w 382"/>
                  <a:gd name="T21" fmla="*/ 84 h 469"/>
                  <a:gd name="T22" fmla="*/ 54 w 382"/>
                  <a:gd name="T23" fmla="*/ 131 h 469"/>
                  <a:gd name="T24" fmla="*/ 35 w 382"/>
                  <a:gd name="T25" fmla="*/ 174 h 469"/>
                  <a:gd name="T26" fmla="*/ 11 w 382"/>
                  <a:gd name="T27" fmla="*/ 193 h 469"/>
                  <a:gd name="T28" fmla="*/ 13 w 382"/>
                  <a:gd name="T29" fmla="*/ 249 h 469"/>
                  <a:gd name="T30" fmla="*/ 12 w 382"/>
                  <a:gd name="T31" fmla="*/ 357 h 469"/>
                  <a:gd name="T32" fmla="*/ 72 w 382"/>
                  <a:gd name="T33" fmla="*/ 322 h 469"/>
                  <a:gd name="T34" fmla="*/ 108 w 382"/>
                  <a:gd name="T35" fmla="*/ 267 h 469"/>
                  <a:gd name="T36" fmla="*/ 135 w 382"/>
                  <a:gd name="T37" fmla="*/ 234 h 469"/>
                  <a:gd name="T38" fmla="*/ 154 w 382"/>
                  <a:gd name="T39" fmla="*/ 251 h 469"/>
                  <a:gd name="T40" fmla="*/ 127 w 382"/>
                  <a:gd name="T41" fmla="*/ 292 h 469"/>
                  <a:gd name="T42" fmla="*/ 74 w 382"/>
                  <a:gd name="T43" fmla="*/ 359 h 469"/>
                  <a:gd name="T44" fmla="*/ 37 w 382"/>
                  <a:gd name="T45" fmla="*/ 404 h 469"/>
                  <a:gd name="T46" fmla="*/ 9 w 382"/>
                  <a:gd name="T47" fmla="*/ 390 h 469"/>
                  <a:gd name="T48" fmla="*/ 0 w 382"/>
                  <a:gd name="T49" fmla="*/ 452 h 469"/>
                  <a:gd name="T50" fmla="*/ 120 w 382"/>
                  <a:gd name="T51" fmla="*/ 469 h 469"/>
                  <a:gd name="T52" fmla="*/ 130 w 382"/>
                  <a:gd name="T53" fmla="*/ 438 h 469"/>
                  <a:gd name="T54" fmla="*/ 173 w 382"/>
                  <a:gd name="T55" fmla="*/ 392 h 469"/>
                  <a:gd name="T56" fmla="*/ 224 w 382"/>
                  <a:gd name="T57" fmla="*/ 334 h 469"/>
                  <a:gd name="T58" fmla="*/ 268 w 382"/>
                  <a:gd name="T59" fmla="*/ 266 h 469"/>
                  <a:gd name="T60" fmla="*/ 286 w 382"/>
                  <a:gd name="T61" fmla="*/ 246 h 469"/>
                  <a:gd name="T62" fmla="*/ 305 w 382"/>
                  <a:gd name="T63" fmla="*/ 257 h 469"/>
                  <a:gd name="T64" fmla="*/ 332 w 382"/>
                  <a:gd name="T65" fmla="*/ 277 h 469"/>
                  <a:gd name="T66" fmla="*/ 377 w 382"/>
                  <a:gd name="T67" fmla="*/ 306 h 469"/>
                  <a:gd name="T68" fmla="*/ 381 w 382"/>
                  <a:gd name="T69" fmla="*/ 193 h 469"/>
                  <a:gd name="T70" fmla="*/ 329 w 382"/>
                  <a:gd name="T71" fmla="*/ 174 h 469"/>
                  <a:gd name="T72" fmla="*/ 328 w 382"/>
                  <a:gd name="T73" fmla="*/ 169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2" h="469">
                    <a:moveTo>
                      <a:pt x="328" y="169"/>
                    </a:moveTo>
                    <a:cubicBezTo>
                      <a:pt x="334" y="158"/>
                      <a:pt x="344" y="150"/>
                      <a:pt x="350" y="139"/>
                    </a:cubicBezTo>
                    <a:cubicBezTo>
                      <a:pt x="356" y="128"/>
                      <a:pt x="361" y="117"/>
                      <a:pt x="366" y="105"/>
                    </a:cubicBezTo>
                    <a:cubicBezTo>
                      <a:pt x="370" y="94"/>
                      <a:pt x="377" y="83"/>
                      <a:pt x="382" y="72"/>
                    </a:cubicBezTo>
                    <a:cubicBezTo>
                      <a:pt x="381" y="44"/>
                      <a:pt x="380" y="24"/>
                      <a:pt x="377" y="22"/>
                    </a:cubicBezTo>
                    <a:cubicBezTo>
                      <a:pt x="364" y="12"/>
                      <a:pt x="358" y="0"/>
                      <a:pt x="289" y="0"/>
                    </a:cubicBezTo>
                    <a:cubicBezTo>
                      <a:pt x="292" y="27"/>
                      <a:pt x="272" y="58"/>
                      <a:pt x="258" y="79"/>
                    </a:cubicBezTo>
                    <a:cubicBezTo>
                      <a:pt x="250" y="89"/>
                      <a:pt x="244" y="92"/>
                      <a:pt x="231" y="90"/>
                    </a:cubicBezTo>
                    <a:cubicBezTo>
                      <a:pt x="204" y="85"/>
                      <a:pt x="193" y="105"/>
                      <a:pt x="172" y="114"/>
                    </a:cubicBezTo>
                    <a:cubicBezTo>
                      <a:pt x="170" y="115"/>
                      <a:pt x="168" y="115"/>
                      <a:pt x="167" y="113"/>
                    </a:cubicBezTo>
                    <a:cubicBezTo>
                      <a:pt x="154" y="95"/>
                      <a:pt x="139" y="82"/>
                      <a:pt x="116" y="84"/>
                    </a:cubicBezTo>
                    <a:cubicBezTo>
                      <a:pt x="87" y="87"/>
                      <a:pt x="63" y="103"/>
                      <a:pt x="54" y="131"/>
                    </a:cubicBezTo>
                    <a:cubicBezTo>
                      <a:pt x="49" y="146"/>
                      <a:pt x="46" y="162"/>
                      <a:pt x="35" y="174"/>
                    </a:cubicBezTo>
                    <a:cubicBezTo>
                      <a:pt x="27" y="181"/>
                      <a:pt x="19" y="187"/>
                      <a:pt x="11" y="193"/>
                    </a:cubicBezTo>
                    <a:cubicBezTo>
                      <a:pt x="11" y="210"/>
                      <a:pt x="12" y="228"/>
                      <a:pt x="13" y="249"/>
                    </a:cubicBezTo>
                    <a:cubicBezTo>
                      <a:pt x="15" y="288"/>
                      <a:pt x="14" y="325"/>
                      <a:pt x="12" y="357"/>
                    </a:cubicBezTo>
                    <a:cubicBezTo>
                      <a:pt x="35" y="352"/>
                      <a:pt x="57" y="344"/>
                      <a:pt x="72" y="322"/>
                    </a:cubicBezTo>
                    <a:cubicBezTo>
                      <a:pt x="85" y="304"/>
                      <a:pt x="96" y="285"/>
                      <a:pt x="108" y="267"/>
                    </a:cubicBezTo>
                    <a:cubicBezTo>
                      <a:pt x="114" y="256"/>
                      <a:pt x="122" y="239"/>
                      <a:pt x="135" y="234"/>
                    </a:cubicBezTo>
                    <a:cubicBezTo>
                      <a:pt x="146" y="230"/>
                      <a:pt x="152" y="241"/>
                      <a:pt x="154" y="251"/>
                    </a:cubicBezTo>
                    <a:cubicBezTo>
                      <a:pt x="157" y="267"/>
                      <a:pt x="137" y="283"/>
                      <a:pt x="127" y="292"/>
                    </a:cubicBezTo>
                    <a:cubicBezTo>
                      <a:pt x="106" y="312"/>
                      <a:pt x="91" y="335"/>
                      <a:pt x="74" y="359"/>
                    </a:cubicBezTo>
                    <a:cubicBezTo>
                      <a:pt x="65" y="372"/>
                      <a:pt x="52" y="397"/>
                      <a:pt x="37" y="404"/>
                    </a:cubicBezTo>
                    <a:cubicBezTo>
                      <a:pt x="26" y="408"/>
                      <a:pt x="17" y="399"/>
                      <a:pt x="9" y="390"/>
                    </a:cubicBezTo>
                    <a:cubicBezTo>
                      <a:pt x="5" y="428"/>
                      <a:pt x="0" y="452"/>
                      <a:pt x="0" y="452"/>
                    </a:cubicBezTo>
                    <a:cubicBezTo>
                      <a:pt x="0" y="452"/>
                      <a:pt x="35" y="465"/>
                      <a:pt x="120" y="469"/>
                    </a:cubicBezTo>
                    <a:cubicBezTo>
                      <a:pt x="121" y="458"/>
                      <a:pt x="123" y="448"/>
                      <a:pt x="130" y="438"/>
                    </a:cubicBezTo>
                    <a:cubicBezTo>
                      <a:pt x="141" y="421"/>
                      <a:pt x="160" y="407"/>
                      <a:pt x="173" y="392"/>
                    </a:cubicBezTo>
                    <a:cubicBezTo>
                      <a:pt x="190" y="374"/>
                      <a:pt x="208" y="354"/>
                      <a:pt x="224" y="334"/>
                    </a:cubicBezTo>
                    <a:cubicBezTo>
                      <a:pt x="240" y="314"/>
                      <a:pt x="259" y="292"/>
                      <a:pt x="268" y="266"/>
                    </a:cubicBezTo>
                    <a:cubicBezTo>
                      <a:pt x="271" y="259"/>
                      <a:pt x="275" y="244"/>
                      <a:pt x="286" y="246"/>
                    </a:cubicBezTo>
                    <a:cubicBezTo>
                      <a:pt x="294" y="247"/>
                      <a:pt x="300" y="251"/>
                      <a:pt x="305" y="257"/>
                    </a:cubicBezTo>
                    <a:cubicBezTo>
                      <a:pt x="313" y="265"/>
                      <a:pt x="322" y="272"/>
                      <a:pt x="332" y="277"/>
                    </a:cubicBezTo>
                    <a:cubicBezTo>
                      <a:pt x="348" y="286"/>
                      <a:pt x="363" y="294"/>
                      <a:pt x="377" y="306"/>
                    </a:cubicBezTo>
                    <a:cubicBezTo>
                      <a:pt x="378" y="270"/>
                      <a:pt x="380" y="231"/>
                      <a:pt x="381" y="193"/>
                    </a:cubicBezTo>
                    <a:cubicBezTo>
                      <a:pt x="363" y="191"/>
                      <a:pt x="345" y="185"/>
                      <a:pt x="329" y="174"/>
                    </a:cubicBezTo>
                    <a:cubicBezTo>
                      <a:pt x="327" y="173"/>
                      <a:pt x="327" y="171"/>
                      <a:pt x="328" y="169"/>
                    </a:cubicBezTo>
                    <a:close/>
                  </a:path>
                </a:pathLst>
              </a:custGeom>
              <a:solidFill>
                <a:srgbClr val="E296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Freeform 53"/>
              <p:cNvSpPr>
                <a:spLocks/>
              </p:cNvSpPr>
              <p:nvPr/>
            </p:nvSpPr>
            <p:spPr bwMode="auto">
              <a:xfrm>
                <a:off x="6013450" y="2411413"/>
                <a:ext cx="530225" cy="173038"/>
              </a:xfrm>
              <a:custGeom>
                <a:avLst/>
                <a:gdLst>
                  <a:gd name="T0" fmla="*/ 45 w 295"/>
                  <a:gd name="T1" fmla="*/ 29 h 96"/>
                  <a:gd name="T2" fmla="*/ 88 w 295"/>
                  <a:gd name="T3" fmla="*/ 78 h 96"/>
                  <a:gd name="T4" fmla="*/ 119 w 295"/>
                  <a:gd name="T5" fmla="*/ 38 h 96"/>
                  <a:gd name="T6" fmla="*/ 124 w 295"/>
                  <a:gd name="T7" fmla="*/ 37 h 96"/>
                  <a:gd name="T8" fmla="*/ 140 w 295"/>
                  <a:gd name="T9" fmla="*/ 60 h 96"/>
                  <a:gd name="T10" fmla="*/ 166 w 295"/>
                  <a:gd name="T11" fmla="*/ 81 h 96"/>
                  <a:gd name="T12" fmla="*/ 193 w 295"/>
                  <a:gd name="T13" fmla="*/ 20 h 96"/>
                  <a:gd name="T14" fmla="*/ 264 w 295"/>
                  <a:gd name="T15" fmla="*/ 5 h 96"/>
                  <a:gd name="T16" fmla="*/ 295 w 295"/>
                  <a:gd name="T17" fmla="*/ 4 h 96"/>
                  <a:gd name="T18" fmla="*/ 172 w 295"/>
                  <a:gd name="T19" fmla="*/ 4 h 96"/>
                  <a:gd name="T20" fmla="*/ 126 w 295"/>
                  <a:gd name="T21" fmla="*/ 22 h 96"/>
                  <a:gd name="T22" fmla="*/ 71 w 295"/>
                  <a:gd name="T23" fmla="*/ 4 h 96"/>
                  <a:gd name="T24" fmla="*/ 0 w 295"/>
                  <a:gd name="T25" fmla="*/ 26 h 96"/>
                  <a:gd name="T26" fmla="*/ 45 w 295"/>
                  <a:gd name="T27" fmla="*/ 29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5" h="96">
                    <a:moveTo>
                      <a:pt x="45" y="29"/>
                    </a:moveTo>
                    <a:cubicBezTo>
                      <a:pt x="65" y="40"/>
                      <a:pt x="68" y="67"/>
                      <a:pt x="88" y="78"/>
                    </a:cubicBezTo>
                    <a:cubicBezTo>
                      <a:pt x="116" y="93"/>
                      <a:pt x="111" y="54"/>
                      <a:pt x="119" y="38"/>
                    </a:cubicBezTo>
                    <a:cubicBezTo>
                      <a:pt x="120" y="36"/>
                      <a:pt x="123" y="36"/>
                      <a:pt x="124" y="37"/>
                    </a:cubicBezTo>
                    <a:cubicBezTo>
                      <a:pt x="132" y="42"/>
                      <a:pt x="136" y="51"/>
                      <a:pt x="140" y="60"/>
                    </a:cubicBezTo>
                    <a:cubicBezTo>
                      <a:pt x="144" y="68"/>
                      <a:pt x="153" y="96"/>
                      <a:pt x="166" y="81"/>
                    </a:cubicBezTo>
                    <a:cubicBezTo>
                      <a:pt x="182" y="64"/>
                      <a:pt x="177" y="35"/>
                      <a:pt x="193" y="20"/>
                    </a:cubicBezTo>
                    <a:cubicBezTo>
                      <a:pt x="212" y="2"/>
                      <a:pt x="240" y="5"/>
                      <a:pt x="264" y="5"/>
                    </a:cubicBezTo>
                    <a:cubicBezTo>
                      <a:pt x="274" y="5"/>
                      <a:pt x="285" y="5"/>
                      <a:pt x="295" y="4"/>
                    </a:cubicBezTo>
                    <a:cubicBezTo>
                      <a:pt x="273" y="1"/>
                      <a:pt x="237" y="0"/>
                      <a:pt x="172" y="4"/>
                    </a:cubicBezTo>
                    <a:cubicBezTo>
                      <a:pt x="126" y="22"/>
                      <a:pt x="126" y="22"/>
                      <a:pt x="126" y="22"/>
                    </a:cubicBezTo>
                    <a:cubicBezTo>
                      <a:pt x="71" y="4"/>
                      <a:pt x="71" y="4"/>
                      <a:pt x="71" y="4"/>
                    </a:cubicBezTo>
                    <a:cubicBezTo>
                      <a:pt x="71" y="4"/>
                      <a:pt x="41" y="7"/>
                      <a:pt x="0" y="26"/>
                    </a:cubicBezTo>
                    <a:cubicBezTo>
                      <a:pt x="15" y="24"/>
                      <a:pt x="32" y="22"/>
                      <a:pt x="45" y="29"/>
                    </a:cubicBezTo>
                    <a:close/>
                  </a:path>
                </a:pathLst>
              </a:custGeom>
              <a:solidFill>
                <a:srgbClr val="E296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54"/>
              <p:cNvSpPr>
                <a:spLocks/>
              </p:cNvSpPr>
              <p:nvPr/>
            </p:nvSpPr>
            <p:spPr bwMode="auto">
              <a:xfrm>
                <a:off x="6121400" y="2308225"/>
                <a:ext cx="238125" cy="242888"/>
              </a:xfrm>
              <a:custGeom>
                <a:avLst/>
                <a:gdLst>
                  <a:gd name="T0" fmla="*/ 34 w 133"/>
                  <a:gd name="T1" fmla="*/ 44 h 136"/>
                  <a:gd name="T2" fmla="*/ 5 w 133"/>
                  <a:gd name="T3" fmla="*/ 63 h 136"/>
                  <a:gd name="T4" fmla="*/ 42 w 133"/>
                  <a:gd name="T5" fmla="*/ 136 h 136"/>
                  <a:gd name="T6" fmla="*/ 57 w 133"/>
                  <a:gd name="T7" fmla="*/ 80 h 136"/>
                  <a:gd name="T8" fmla="*/ 94 w 133"/>
                  <a:gd name="T9" fmla="*/ 130 h 136"/>
                  <a:gd name="T10" fmla="*/ 103 w 133"/>
                  <a:gd name="T11" fmla="*/ 44 h 136"/>
                  <a:gd name="T12" fmla="*/ 34 w 133"/>
                  <a:gd name="T13" fmla="*/ 44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3" h="136">
                    <a:moveTo>
                      <a:pt x="34" y="44"/>
                    </a:moveTo>
                    <a:cubicBezTo>
                      <a:pt x="34" y="44"/>
                      <a:pt x="11" y="47"/>
                      <a:pt x="5" y="63"/>
                    </a:cubicBezTo>
                    <a:cubicBezTo>
                      <a:pt x="0" y="79"/>
                      <a:pt x="0" y="114"/>
                      <a:pt x="42" y="136"/>
                    </a:cubicBezTo>
                    <a:cubicBezTo>
                      <a:pt x="42" y="136"/>
                      <a:pt x="45" y="89"/>
                      <a:pt x="57" y="80"/>
                    </a:cubicBezTo>
                    <a:cubicBezTo>
                      <a:pt x="57" y="80"/>
                      <a:pt x="88" y="98"/>
                      <a:pt x="94" y="130"/>
                    </a:cubicBezTo>
                    <a:cubicBezTo>
                      <a:pt x="94" y="130"/>
                      <a:pt x="133" y="89"/>
                      <a:pt x="103" y="44"/>
                    </a:cubicBezTo>
                    <a:cubicBezTo>
                      <a:pt x="73" y="0"/>
                      <a:pt x="34" y="44"/>
                      <a:pt x="34" y="44"/>
                    </a:cubicBezTo>
                    <a:close/>
                  </a:path>
                </a:pathLst>
              </a:custGeom>
              <a:solidFill>
                <a:srgbClr val="D888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Freeform 55"/>
              <p:cNvSpPr>
                <a:spLocks/>
              </p:cNvSpPr>
              <p:nvPr/>
            </p:nvSpPr>
            <p:spPr bwMode="auto">
              <a:xfrm>
                <a:off x="5624513" y="2393950"/>
                <a:ext cx="1016000" cy="1279525"/>
              </a:xfrm>
              <a:custGeom>
                <a:avLst/>
                <a:gdLst>
                  <a:gd name="T0" fmla="*/ 474 w 566"/>
                  <a:gd name="T1" fmla="*/ 11 h 713"/>
                  <a:gd name="T2" fmla="*/ 474 w 566"/>
                  <a:gd name="T3" fmla="*/ 34 h 713"/>
                  <a:gd name="T4" fmla="*/ 213 w 566"/>
                  <a:gd name="T5" fmla="*/ 438 h 713"/>
                  <a:gd name="T6" fmla="*/ 146 w 566"/>
                  <a:gd name="T7" fmla="*/ 366 h 713"/>
                  <a:gd name="T8" fmla="*/ 84 w 566"/>
                  <a:gd name="T9" fmla="*/ 368 h 713"/>
                  <a:gd name="T10" fmla="*/ 7 w 566"/>
                  <a:gd name="T11" fmla="*/ 501 h 713"/>
                  <a:gd name="T12" fmla="*/ 156 w 566"/>
                  <a:gd name="T13" fmla="*/ 710 h 713"/>
                  <a:gd name="T14" fmla="*/ 275 w 566"/>
                  <a:gd name="T15" fmla="*/ 467 h 713"/>
                  <a:gd name="T16" fmla="*/ 559 w 566"/>
                  <a:gd name="T17" fmla="*/ 35 h 713"/>
                  <a:gd name="T18" fmla="*/ 474 w 566"/>
                  <a:gd name="T19" fmla="*/ 11 h 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6" h="713">
                    <a:moveTo>
                      <a:pt x="474" y="11"/>
                    </a:moveTo>
                    <a:cubicBezTo>
                      <a:pt x="474" y="11"/>
                      <a:pt x="482" y="21"/>
                      <a:pt x="474" y="34"/>
                    </a:cubicBezTo>
                    <a:cubicBezTo>
                      <a:pt x="465" y="47"/>
                      <a:pt x="361" y="257"/>
                      <a:pt x="213" y="438"/>
                    </a:cubicBezTo>
                    <a:cubicBezTo>
                      <a:pt x="146" y="366"/>
                      <a:pt x="146" y="366"/>
                      <a:pt x="146" y="366"/>
                    </a:cubicBezTo>
                    <a:cubicBezTo>
                      <a:pt x="146" y="366"/>
                      <a:pt x="104" y="353"/>
                      <a:pt x="84" y="368"/>
                    </a:cubicBezTo>
                    <a:cubicBezTo>
                      <a:pt x="65" y="383"/>
                      <a:pt x="14" y="426"/>
                      <a:pt x="7" y="501"/>
                    </a:cubicBezTo>
                    <a:cubicBezTo>
                      <a:pt x="0" y="577"/>
                      <a:pt x="12" y="708"/>
                      <a:pt x="156" y="710"/>
                    </a:cubicBezTo>
                    <a:cubicBezTo>
                      <a:pt x="300" y="713"/>
                      <a:pt x="275" y="467"/>
                      <a:pt x="275" y="467"/>
                    </a:cubicBezTo>
                    <a:cubicBezTo>
                      <a:pt x="275" y="467"/>
                      <a:pt x="566" y="117"/>
                      <a:pt x="559" y="35"/>
                    </a:cubicBezTo>
                    <a:cubicBezTo>
                      <a:pt x="559" y="35"/>
                      <a:pt x="557" y="0"/>
                      <a:pt x="474" y="11"/>
                    </a:cubicBezTo>
                    <a:close/>
                  </a:path>
                </a:pathLst>
              </a:custGeom>
              <a:solidFill>
                <a:srgbClr val="754E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Freeform 56"/>
              <p:cNvSpPr>
                <a:spLocks/>
              </p:cNvSpPr>
              <p:nvPr/>
            </p:nvSpPr>
            <p:spPr bwMode="auto">
              <a:xfrm>
                <a:off x="5648325" y="3460750"/>
                <a:ext cx="457200" cy="211138"/>
              </a:xfrm>
              <a:custGeom>
                <a:avLst/>
                <a:gdLst>
                  <a:gd name="T0" fmla="*/ 235 w 255"/>
                  <a:gd name="T1" fmla="*/ 29 h 117"/>
                  <a:gd name="T2" fmla="*/ 99 w 255"/>
                  <a:gd name="T3" fmla="*/ 79 h 117"/>
                  <a:gd name="T4" fmla="*/ 0 w 255"/>
                  <a:gd name="T5" fmla="*/ 4 h 117"/>
                  <a:gd name="T6" fmla="*/ 143 w 255"/>
                  <a:gd name="T7" fmla="*/ 115 h 117"/>
                  <a:gd name="T8" fmla="*/ 255 w 255"/>
                  <a:gd name="T9" fmla="*/ 0 h 117"/>
                  <a:gd name="T10" fmla="*/ 235 w 255"/>
                  <a:gd name="T11" fmla="*/ 29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5" h="117">
                    <a:moveTo>
                      <a:pt x="235" y="29"/>
                    </a:moveTo>
                    <a:cubicBezTo>
                      <a:pt x="200" y="67"/>
                      <a:pt x="149" y="85"/>
                      <a:pt x="99" y="79"/>
                    </a:cubicBezTo>
                    <a:cubicBezTo>
                      <a:pt x="48" y="73"/>
                      <a:pt x="18" y="43"/>
                      <a:pt x="0" y="4"/>
                    </a:cubicBezTo>
                    <a:cubicBezTo>
                      <a:pt x="14" y="61"/>
                      <a:pt x="52" y="114"/>
                      <a:pt x="143" y="115"/>
                    </a:cubicBezTo>
                    <a:cubicBezTo>
                      <a:pt x="213" y="117"/>
                      <a:pt x="243" y="59"/>
                      <a:pt x="255" y="0"/>
                    </a:cubicBezTo>
                    <a:cubicBezTo>
                      <a:pt x="249" y="11"/>
                      <a:pt x="242" y="21"/>
                      <a:pt x="235" y="29"/>
                    </a:cubicBezTo>
                    <a:close/>
                  </a:path>
                </a:pathLst>
              </a:custGeom>
              <a:solidFill>
                <a:srgbClr val="6642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Freeform 57"/>
              <p:cNvSpPr>
                <a:spLocks/>
              </p:cNvSpPr>
              <p:nvPr/>
            </p:nvSpPr>
            <p:spPr bwMode="auto">
              <a:xfrm>
                <a:off x="5653088" y="2409825"/>
                <a:ext cx="868363" cy="1039813"/>
              </a:xfrm>
              <a:custGeom>
                <a:avLst/>
                <a:gdLst>
                  <a:gd name="T0" fmla="*/ 390 w 484"/>
                  <a:gd name="T1" fmla="*/ 182 h 579"/>
                  <a:gd name="T2" fmla="*/ 402 w 484"/>
                  <a:gd name="T3" fmla="*/ 161 h 579"/>
                  <a:gd name="T4" fmla="*/ 427 w 484"/>
                  <a:gd name="T5" fmla="*/ 124 h 579"/>
                  <a:gd name="T6" fmla="*/ 479 w 484"/>
                  <a:gd name="T7" fmla="*/ 43 h 579"/>
                  <a:gd name="T8" fmla="*/ 474 w 484"/>
                  <a:gd name="T9" fmla="*/ 0 h 579"/>
                  <a:gd name="T10" fmla="*/ 458 w 484"/>
                  <a:gd name="T11" fmla="*/ 2 h 579"/>
                  <a:gd name="T12" fmla="*/ 458 w 484"/>
                  <a:gd name="T13" fmla="*/ 25 h 579"/>
                  <a:gd name="T14" fmla="*/ 197 w 484"/>
                  <a:gd name="T15" fmla="*/ 429 h 579"/>
                  <a:gd name="T16" fmla="*/ 130 w 484"/>
                  <a:gd name="T17" fmla="*/ 357 h 579"/>
                  <a:gd name="T18" fmla="*/ 68 w 484"/>
                  <a:gd name="T19" fmla="*/ 359 h 579"/>
                  <a:gd name="T20" fmla="*/ 16 w 484"/>
                  <a:gd name="T21" fmla="*/ 417 h 579"/>
                  <a:gd name="T22" fmla="*/ 5 w 484"/>
                  <a:gd name="T23" fmla="*/ 478 h 579"/>
                  <a:gd name="T24" fmla="*/ 29 w 484"/>
                  <a:gd name="T25" fmla="*/ 568 h 579"/>
                  <a:gd name="T26" fmla="*/ 99 w 484"/>
                  <a:gd name="T27" fmla="*/ 573 h 579"/>
                  <a:gd name="T28" fmla="*/ 170 w 484"/>
                  <a:gd name="T29" fmla="*/ 541 h 579"/>
                  <a:gd name="T30" fmla="*/ 198 w 484"/>
                  <a:gd name="T31" fmla="*/ 501 h 579"/>
                  <a:gd name="T32" fmla="*/ 229 w 484"/>
                  <a:gd name="T33" fmla="*/ 412 h 579"/>
                  <a:gd name="T34" fmla="*/ 252 w 484"/>
                  <a:gd name="T35" fmla="*/ 379 h 579"/>
                  <a:gd name="T36" fmla="*/ 286 w 484"/>
                  <a:gd name="T37" fmla="*/ 331 h 579"/>
                  <a:gd name="T38" fmla="*/ 317 w 484"/>
                  <a:gd name="T39" fmla="*/ 285 h 579"/>
                  <a:gd name="T40" fmla="*/ 345 w 484"/>
                  <a:gd name="T41" fmla="*/ 241 h 579"/>
                  <a:gd name="T42" fmla="*/ 376 w 484"/>
                  <a:gd name="T43" fmla="*/ 201 h 579"/>
                  <a:gd name="T44" fmla="*/ 390 w 484"/>
                  <a:gd name="T45" fmla="*/ 182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84" h="579">
                    <a:moveTo>
                      <a:pt x="390" y="182"/>
                    </a:moveTo>
                    <a:cubicBezTo>
                      <a:pt x="395" y="176"/>
                      <a:pt x="399" y="169"/>
                      <a:pt x="402" y="161"/>
                    </a:cubicBezTo>
                    <a:cubicBezTo>
                      <a:pt x="408" y="147"/>
                      <a:pt x="417" y="137"/>
                      <a:pt x="427" y="124"/>
                    </a:cubicBezTo>
                    <a:cubicBezTo>
                      <a:pt x="446" y="100"/>
                      <a:pt x="469" y="74"/>
                      <a:pt x="479" y="43"/>
                    </a:cubicBezTo>
                    <a:cubicBezTo>
                      <a:pt x="483" y="28"/>
                      <a:pt x="484" y="12"/>
                      <a:pt x="474" y="0"/>
                    </a:cubicBezTo>
                    <a:cubicBezTo>
                      <a:pt x="469" y="1"/>
                      <a:pt x="464" y="1"/>
                      <a:pt x="458" y="2"/>
                    </a:cubicBezTo>
                    <a:cubicBezTo>
                      <a:pt x="458" y="2"/>
                      <a:pt x="466" y="12"/>
                      <a:pt x="458" y="25"/>
                    </a:cubicBezTo>
                    <a:cubicBezTo>
                      <a:pt x="449" y="38"/>
                      <a:pt x="345" y="248"/>
                      <a:pt x="197" y="429"/>
                    </a:cubicBezTo>
                    <a:cubicBezTo>
                      <a:pt x="130" y="357"/>
                      <a:pt x="130" y="357"/>
                      <a:pt x="130" y="357"/>
                    </a:cubicBezTo>
                    <a:cubicBezTo>
                      <a:pt x="130" y="357"/>
                      <a:pt x="88" y="344"/>
                      <a:pt x="68" y="359"/>
                    </a:cubicBezTo>
                    <a:cubicBezTo>
                      <a:pt x="57" y="368"/>
                      <a:pt x="34" y="387"/>
                      <a:pt x="16" y="417"/>
                    </a:cubicBezTo>
                    <a:cubicBezTo>
                      <a:pt x="11" y="437"/>
                      <a:pt x="7" y="457"/>
                      <a:pt x="5" y="478"/>
                    </a:cubicBezTo>
                    <a:cubicBezTo>
                      <a:pt x="2" y="505"/>
                      <a:pt x="0" y="552"/>
                      <a:pt x="29" y="568"/>
                    </a:cubicBezTo>
                    <a:cubicBezTo>
                      <a:pt x="48" y="579"/>
                      <a:pt x="78" y="578"/>
                      <a:pt x="99" y="573"/>
                    </a:cubicBezTo>
                    <a:cubicBezTo>
                      <a:pt x="125" y="568"/>
                      <a:pt x="151" y="559"/>
                      <a:pt x="170" y="541"/>
                    </a:cubicBezTo>
                    <a:cubicBezTo>
                      <a:pt x="181" y="530"/>
                      <a:pt x="193" y="517"/>
                      <a:pt x="198" y="501"/>
                    </a:cubicBezTo>
                    <a:cubicBezTo>
                      <a:pt x="202" y="487"/>
                      <a:pt x="226" y="417"/>
                      <a:pt x="229" y="412"/>
                    </a:cubicBezTo>
                    <a:cubicBezTo>
                      <a:pt x="236" y="400"/>
                      <a:pt x="245" y="390"/>
                      <a:pt x="252" y="379"/>
                    </a:cubicBezTo>
                    <a:cubicBezTo>
                      <a:pt x="263" y="363"/>
                      <a:pt x="273" y="346"/>
                      <a:pt x="286" y="331"/>
                    </a:cubicBezTo>
                    <a:cubicBezTo>
                      <a:pt x="298" y="317"/>
                      <a:pt x="306" y="301"/>
                      <a:pt x="317" y="285"/>
                    </a:cubicBezTo>
                    <a:cubicBezTo>
                      <a:pt x="327" y="272"/>
                      <a:pt x="336" y="256"/>
                      <a:pt x="345" y="241"/>
                    </a:cubicBezTo>
                    <a:cubicBezTo>
                      <a:pt x="354" y="226"/>
                      <a:pt x="366" y="215"/>
                      <a:pt x="376" y="201"/>
                    </a:cubicBezTo>
                    <a:cubicBezTo>
                      <a:pt x="381" y="194"/>
                      <a:pt x="386" y="188"/>
                      <a:pt x="390" y="182"/>
                    </a:cubicBezTo>
                    <a:close/>
                  </a:path>
                </a:pathLst>
              </a:custGeom>
              <a:solidFill>
                <a:srgbClr val="6642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58"/>
              <p:cNvSpPr>
                <a:spLocks/>
              </p:cNvSpPr>
              <p:nvPr/>
            </p:nvSpPr>
            <p:spPr bwMode="auto">
              <a:xfrm>
                <a:off x="5680075" y="3027363"/>
                <a:ext cx="331788" cy="396875"/>
              </a:xfrm>
              <a:custGeom>
                <a:avLst/>
                <a:gdLst>
                  <a:gd name="T0" fmla="*/ 12 w 185"/>
                  <a:gd name="T1" fmla="*/ 57 h 221"/>
                  <a:gd name="T2" fmla="*/ 2 w 185"/>
                  <a:gd name="T3" fmla="*/ 139 h 221"/>
                  <a:gd name="T4" fmla="*/ 22 w 185"/>
                  <a:gd name="T5" fmla="*/ 208 h 221"/>
                  <a:gd name="T6" fmla="*/ 68 w 185"/>
                  <a:gd name="T7" fmla="*/ 218 h 221"/>
                  <a:gd name="T8" fmla="*/ 154 w 185"/>
                  <a:gd name="T9" fmla="*/ 175 h 221"/>
                  <a:gd name="T10" fmla="*/ 180 w 185"/>
                  <a:gd name="T11" fmla="*/ 83 h 221"/>
                  <a:gd name="T12" fmla="*/ 115 w 185"/>
                  <a:gd name="T13" fmla="*/ 13 h 221"/>
                  <a:gd name="T14" fmla="*/ 53 w 185"/>
                  <a:gd name="T15" fmla="*/ 15 h 221"/>
                  <a:gd name="T16" fmla="*/ 12 w 185"/>
                  <a:gd name="T17" fmla="*/ 57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5" h="221">
                    <a:moveTo>
                      <a:pt x="12" y="57"/>
                    </a:moveTo>
                    <a:cubicBezTo>
                      <a:pt x="4" y="84"/>
                      <a:pt x="0" y="112"/>
                      <a:pt x="2" y="139"/>
                    </a:cubicBezTo>
                    <a:cubicBezTo>
                      <a:pt x="4" y="160"/>
                      <a:pt x="6" y="193"/>
                      <a:pt x="22" y="208"/>
                    </a:cubicBezTo>
                    <a:cubicBezTo>
                      <a:pt x="35" y="219"/>
                      <a:pt x="52" y="221"/>
                      <a:pt x="68" y="218"/>
                    </a:cubicBezTo>
                    <a:cubicBezTo>
                      <a:pt x="98" y="213"/>
                      <a:pt x="134" y="198"/>
                      <a:pt x="154" y="175"/>
                    </a:cubicBezTo>
                    <a:cubicBezTo>
                      <a:pt x="176" y="149"/>
                      <a:pt x="185" y="115"/>
                      <a:pt x="180" y="83"/>
                    </a:cubicBezTo>
                    <a:cubicBezTo>
                      <a:pt x="115" y="13"/>
                      <a:pt x="115" y="13"/>
                      <a:pt x="115" y="13"/>
                    </a:cubicBezTo>
                    <a:cubicBezTo>
                      <a:pt x="115" y="13"/>
                      <a:pt x="73" y="0"/>
                      <a:pt x="53" y="15"/>
                    </a:cubicBezTo>
                    <a:cubicBezTo>
                      <a:pt x="44" y="22"/>
                      <a:pt x="27" y="36"/>
                      <a:pt x="12" y="57"/>
                    </a:cubicBezTo>
                    <a:close/>
                  </a:path>
                </a:pathLst>
              </a:custGeom>
              <a:solidFill>
                <a:srgbClr val="754E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59"/>
              <p:cNvSpPr>
                <a:spLocks/>
              </p:cNvSpPr>
              <p:nvPr/>
            </p:nvSpPr>
            <p:spPr bwMode="auto">
              <a:xfrm>
                <a:off x="5711825" y="3328988"/>
                <a:ext cx="68263" cy="68263"/>
              </a:xfrm>
              <a:custGeom>
                <a:avLst/>
                <a:gdLst>
                  <a:gd name="T0" fmla="*/ 38 w 38"/>
                  <a:gd name="T1" fmla="*/ 19 h 38"/>
                  <a:gd name="T2" fmla="*/ 19 w 38"/>
                  <a:gd name="T3" fmla="*/ 37 h 38"/>
                  <a:gd name="T4" fmla="*/ 0 w 38"/>
                  <a:gd name="T5" fmla="*/ 19 h 38"/>
                  <a:gd name="T6" fmla="*/ 19 w 38"/>
                  <a:gd name="T7" fmla="*/ 0 h 38"/>
                  <a:gd name="T8" fmla="*/ 38 w 38"/>
                  <a:gd name="T9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38">
                    <a:moveTo>
                      <a:pt x="38" y="19"/>
                    </a:moveTo>
                    <a:cubicBezTo>
                      <a:pt x="37" y="29"/>
                      <a:pt x="29" y="38"/>
                      <a:pt x="19" y="37"/>
                    </a:cubicBezTo>
                    <a:cubicBezTo>
                      <a:pt x="8" y="37"/>
                      <a:pt x="0" y="29"/>
                      <a:pt x="0" y="19"/>
                    </a:cubicBezTo>
                    <a:cubicBezTo>
                      <a:pt x="0" y="8"/>
                      <a:pt x="9" y="0"/>
                      <a:pt x="19" y="0"/>
                    </a:cubicBezTo>
                    <a:cubicBezTo>
                      <a:pt x="29" y="0"/>
                      <a:pt x="38" y="9"/>
                      <a:pt x="38" y="19"/>
                    </a:cubicBezTo>
                    <a:close/>
                  </a:path>
                </a:pathLst>
              </a:custGeom>
              <a:solidFill>
                <a:srgbClr val="6642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60"/>
              <p:cNvSpPr>
                <a:spLocks/>
              </p:cNvSpPr>
              <p:nvPr/>
            </p:nvSpPr>
            <p:spPr bwMode="auto">
              <a:xfrm>
                <a:off x="5718175" y="3332163"/>
                <a:ext cx="52388" cy="52388"/>
              </a:xfrm>
              <a:custGeom>
                <a:avLst/>
                <a:gdLst>
                  <a:gd name="T0" fmla="*/ 29 w 29"/>
                  <a:gd name="T1" fmla="*/ 15 h 29"/>
                  <a:gd name="T2" fmla="*/ 14 w 29"/>
                  <a:gd name="T3" fmla="*/ 29 h 29"/>
                  <a:gd name="T4" fmla="*/ 0 w 29"/>
                  <a:gd name="T5" fmla="*/ 15 h 29"/>
                  <a:gd name="T6" fmla="*/ 14 w 29"/>
                  <a:gd name="T7" fmla="*/ 0 h 29"/>
                  <a:gd name="T8" fmla="*/ 29 w 29"/>
                  <a:gd name="T9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9">
                    <a:moveTo>
                      <a:pt x="29" y="15"/>
                    </a:moveTo>
                    <a:cubicBezTo>
                      <a:pt x="28" y="23"/>
                      <a:pt x="22" y="29"/>
                      <a:pt x="14" y="29"/>
                    </a:cubicBezTo>
                    <a:cubicBezTo>
                      <a:pt x="6" y="29"/>
                      <a:pt x="0" y="23"/>
                      <a:pt x="0" y="15"/>
                    </a:cubicBezTo>
                    <a:cubicBezTo>
                      <a:pt x="0" y="7"/>
                      <a:pt x="6" y="0"/>
                      <a:pt x="14" y="0"/>
                    </a:cubicBezTo>
                    <a:cubicBezTo>
                      <a:pt x="22" y="0"/>
                      <a:pt x="29" y="7"/>
                      <a:pt x="29" y="15"/>
                    </a:cubicBezTo>
                    <a:close/>
                  </a:path>
                </a:pathLst>
              </a:custGeom>
              <a:solidFill>
                <a:srgbClr val="CC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Freeform 61"/>
              <p:cNvSpPr>
                <a:spLocks/>
              </p:cNvSpPr>
              <p:nvPr/>
            </p:nvSpPr>
            <p:spPr bwMode="auto">
              <a:xfrm>
                <a:off x="5853113" y="2587625"/>
                <a:ext cx="430213" cy="463550"/>
              </a:xfrm>
              <a:custGeom>
                <a:avLst/>
                <a:gdLst>
                  <a:gd name="T0" fmla="*/ 7 w 240"/>
                  <a:gd name="T1" fmla="*/ 178 h 258"/>
                  <a:gd name="T2" fmla="*/ 75 w 240"/>
                  <a:gd name="T3" fmla="*/ 98 h 258"/>
                  <a:gd name="T4" fmla="*/ 113 w 240"/>
                  <a:gd name="T5" fmla="*/ 46 h 258"/>
                  <a:gd name="T6" fmla="*/ 167 w 240"/>
                  <a:gd name="T7" fmla="*/ 1 h 258"/>
                  <a:gd name="T8" fmla="*/ 221 w 240"/>
                  <a:gd name="T9" fmla="*/ 35 h 258"/>
                  <a:gd name="T10" fmla="*/ 204 w 240"/>
                  <a:gd name="T11" fmla="*/ 53 h 258"/>
                  <a:gd name="T12" fmla="*/ 170 w 240"/>
                  <a:gd name="T13" fmla="*/ 58 h 258"/>
                  <a:gd name="T14" fmla="*/ 181 w 240"/>
                  <a:gd name="T15" fmla="*/ 106 h 258"/>
                  <a:gd name="T16" fmla="*/ 236 w 240"/>
                  <a:gd name="T17" fmla="*/ 138 h 258"/>
                  <a:gd name="T18" fmla="*/ 211 w 240"/>
                  <a:gd name="T19" fmla="*/ 148 h 258"/>
                  <a:gd name="T20" fmla="*/ 166 w 240"/>
                  <a:gd name="T21" fmla="*/ 130 h 258"/>
                  <a:gd name="T22" fmla="*/ 61 w 240"/>
                  <a:gd name="T23" fmla="*/ 247 h 258"/>
                  <a:gd name="T24" fmla="*/ 7 w 240"/>
                  <a:gd name="T25" fmla="*/ 178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0" h="258">
                    <a:moveTo>
                      <a:pt x="7" y="178"/>
                    </a:moveTo>
                    <a:cubicBezTo>
                      <a:pt x="7" y="178"/>
                      <a:pt x="26" y="127"/>
                      <a:pt x="75" y="98"/>
                    </a:cubicBezTo>
                    <a:cubicBezTo>
                      <a:pt x="123" y="70"/>
                      <a:pt x="105" y="67"/>
                      <a:pt x="113" y="46"/>
                    </a:cubicBezTo>
                    <a:cubicBezTo>
                      <a:pt x="120" y="25"/>
                      <a:pt x="134" y="0"/>
                      <a:pt x="167" y="1"/>
                    </a:cubicBezTo>
                    <a:cubicBezTo>
                      <a:pt x="200" y="2"/>
                      <a:pt x="214" y="28"/>
                      <a:pt x="221" y="35"/>
                    </a:cubicBezTo>
                    <a:cubicBezTo>
                      <a:pt x="230" y="42"/>
                      <a:pt x="224" y="65"/>
                      <a:pt x="204" y="53"/>
                    </a:cubicBezTo>
                    <a:cubicBezTo>
                      <a:pt x="184" y="41"/>
                      <a:pt x="171" y="47"/>
                      <a:pt x="170" y="58"/>
                    </a:cubicBezTo>
                    <a:cubicBezTo>
                      <a:pt x="168" y="69"/>
                      <a:pt x="168" y="106"/>
                      <a:pt x="181" y="106"/>
                    </a:cubicBezTo>
                    <a:cubicBezTo>
                      <a:pt x="195" y="106"/>
                      <a:pt x="232" y="109"/>
                      <a:pt x="236" y="138"/>
                    </a:cubicBezTo>
                    <a:cubicBezTo>
                      <a:pt x="240" y="158"/>
                      <a:pt x="221" y="157"/>
                      <a:pt x="211" y="148"/>
                    </a:cubicBezTo>
                    <a:cubicBezTo>
                      <a:pt x="201" y="138"/>
                      <a:pt x="188" y="120"/>
                      <a:pt x="166" y="130"/>
                    </a:cubicBezTo>
                    <a:cubicBezTo>
                      <a:pt x="144" y="140"/>
                      <a:pt x="123" y="236"/>
                      <a:pt x="61" y="247"/>
                    </a:cubicBezTo>
                    <a:cubicBezTo>
                      <a:pt x="0" y="258"/>
                      <a:pt x="7" y="178"/>
                      <a:pt x="7" y="178"/>
                    </a:cubicBezTo>
                    <a:close/>
                  </a:path>
                </a:pathLst>
              </a:custGeom>
              <a:solidFill>
                <a:srgbClr val="F7E1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Freeform 62"/>
              <p:cNvSpPr>
                <a:spLocks/>
              </p:cNvSpPr>
              <p:nvPr/>
            </p:nvSpPr>
            <p:spPr bwMode="auto">
              <a:xfrm>
                <a:off x="6148388" y="2654300"/>
                <a:ext cx="128588" cy="193675"/>
              </a:xfrm>
              <a:custGeom>
                <a:avLst/>
                <a:gdLst>
                  <a:gd name="T0" fmla="*/ 16 w 72"/>
                  <a:gd name="T1" fmla="*/ 69 h 108"/>
                  <a:gd name="T2" fmla="*/ 5 w 72"/>
                  <a:gd name="T3" fmla="*/ 21 h 108"/>
                  <a:gd name="T4" fmla="*/ 39 w 72"/>
                  <a:gd name="T5" fmla="*/ 16 h 108"/>
                  <a:gd name="T6" fmla="*/ 56 w 72"/>
                  <a:gd name="T7" fmla="*/ 17 h 108"/>
                  <a:gd name="T8" fmla="*/ 22 w 72"/>
                  <a:gd name="T9" fmla="*/ 1 h 108"/>
                  <a:gd name="T10" fmla="*/ 0 w 72"/>
                  <a:gd name="T11" fmla="*/ 34 h 108"/>
                  <a:gd name="T12" fmla="*/ 2 w 72"/>
                  <a:gd name="T13" fmla="*/ 59 h 108"/>
                  <a:gd name="T14" fmla="*/ 29 w 72"/>
                  <a:gd name="T15" fmla="*/ 77 h 108"/>
                  <a:gd name="T16" fmla="*/ 72 w 72"/>
                  <a:gd name="T17" fmla="*/ 108 h 108"/>
                  <a:gd name="T18" fmla="*/ 71 w 72"/>
                  <a:gd name="T19" fmla="*/ 101 h 108"/>
                  <a:gd name="T20" fmla="*/ 16 w 72"/>
                  <a:gd name="T21" fmla="*/ 69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108">
                    <a:moveTo>
                      <a:pt x="16" y="69"/>
                    </a:moveTo>
                    <a:cubicBezTo>
                      <a:pt x="3" y="69"/>
                      <a:pt x="3" y="32"/>
                      <a:pt x="5" y="21"/>
                    </a:cubicBezTo>
                    <a:cubicBezTo>
                      <a:pt x="6" y="10"/>
                      <a:pt x="19" y="4"/>
                      <a:pt x="39" y="16"/>
                    </a:cubicBezTo>
                    <a:cubicBezTo>
                      <a:pt x="46" y="20"/>
                      <a:pt x="53" y="20"/>
                      <a:pt x="56" y="17"/>
                    </a:cubicBezTo>
                    <a:cubicBezTo>
                      <a:pt x="47" y="9"/>
                      <a:pt x="35" y="0"/>
                      <a:pt x="22" y="1"/>
                    </a:cubicBezTo>
                    <a:cubicBezTo>
                      <a:pt x="3" y="2"/>
                      <a:pt x="0" y="18"/>
                      <a:pt x="0" y="34"/>
                    </a:cubicBezTo>
                    <a:cubicBezTo>
                      <a:pt x="0" y="42"/>
                      <a:pt x="1" y="51"/>
                      <a:pt x="2" y="59"/>
                    </a:cubicBezTo>
                    <a:cubicBezTo>
                      <a:pt x="4" y="74"/>
                      <a:pt x="17" y="75"/>
                      <a:pt x="29" y="77"/>
                    </a:cubicBezTo>
                    <a:cubicBezTo>
                      <a:pt x="51" y="81"/>
                      <a:pt x="67" y="92"/>
                      <a:pt x="72" y="108"/>
                    </a:cubicBezTo>
                    <a:cubicBezTo>
                      <a:pt x="72" y="106"/>
                      <a:pt x="72" y="104"/>
                      <a:pt x="71" y="101"/>
                    </a:cubicBezTo>
                    <a:cubicBezTo>
                      <a:pt x="67" y="72"/>
                      <a:pt x="30" y="69"/>
                      <a:pt x="16" y="69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Freeform 63"/>
              <p:cNvSpPr>
                <a:spLocks/>
              </p:cNvSpPr>
              <p:nvPr/>
            </p:nvSpPr>
            <p:spPr bwMode="auto">
              <a:xfrm>
                <a:off x="5872163" y="2803525"/>
                <a:ext cx="396875" cy="236538"/>
              </a:xfrm>
              <a:custGeom>
                <a:avLst/>
                <a:gdLst>
                  <a:gd name="T0" fmla="*/ 177 w 221"/>
                  <a:gd name="T1" fmla="*/ 6 h 132"/>
                  <a:gd name="T2" fmla="*/ 123 w 221"/>
                  <a:gd name="T3" fmla="*/ 24 h 132"/>
                  <a:gd name="T4" fmla="*/ 77 w 221"/>
                  <a:gd name="T5" fmla="*/ 85 h 132"/>
                  <a:gd name="T6" fmla="*/ 3 w 221"/>
                  <a:gd name="T7" fmla="*/ 98 h 132"/>
                  <a:gd name="T8" fmla="*/ 0 w 221"/>
                  <a:gd name="T9" fmla="*/ 96 h 132"/>
                  <a:gd name="T10" fmla="*/ 50 w 221"/>
                  <a:gd name="T11" fmla="*/ 127 h 132"/>
                  <a:gd name="T12" fmla="*/ 155 w 221"/>
                  <a:gd name="T13" fmla="*/ 10 h 132"/>
                  <a:gd name="T14" fmla="*/ 200 w 221"/>
                  <a:gd name="T15" fmla="*/ 28 h 132"/>
                  <a:gd name="T16" fmla="*/ 221 w 221"/>
                  <a:gd name="T17" fmla="*/ 33 h 132"/>
                  <a:gd name="T18" fmla="*/ 177 w 221"/>
                  <a:gd name="T19" fmla="*/ 6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1" h="132">
                    <a:moveTo>
                      <a:pt x="177" y="6"/>
                    </a:moveTo>
                    <a:cubicBezTo>
                      <a:pt x="157" y="1"/>
                      <a:pt x="135" y="4"/>
                      <a:pt x="123" y="24"/>
                    </a:cubicBezTo>
                    <a:cubicBezTo>
                      <a:pt x="108" y="47"/>
                      <a:pt x="102" y="70"/>
                      <a:pt x="77" y="85"/>
                    </a:cubicBezTo>
                    <a:cubicBezTo>
                      <a:pt x="55" y="99"/>
                      <a:pt x="28" y="114"/>
                      <a:pt x="3" y="98"/>
                    </a:cubicBezTo>
                    <a:cubicBezTo>
                      <a:pt x="2" y="97"/>
                      <a:pt x="1" y="97"/>
                      <a:pt x="0" y="96"/>
                    </a:cubicBezTo>
                    <a:cubicBezTo>
                      <a:pt x="6" y="115"/>
                      <a:pt x="19" y="132"/>
                      <a:pt x="50" y="127"/>
                    </a:cubicBezTo>
                    <a:cubicBezTo>
                      <a:pt x="112" y="116"/>
                      <a:pt x="133" y="20"/>
                      <a:pt x="155" y="10"/>
                    </a:cubicBezTo>
                    <a:cubicBezTo>
                      <a:pt x="177" y="0"/>
                      <a:pt x="190" y="18"/>
                      <a:pt x="200" y="28"/>
                    </a:cubicBezTo>
                    <a:cubicBezTo>
                      <a:pt x="206" y="34"/>
                      <a:pt x="215" y="36"/>
                      <a:pt x="221" y="33"/>
                    </a:cubicBezTo>
                    <a:cubicBezTo>
                      <a:pt x="207" y="23"/>
                      <a:pt x="195" y="10"/>
                      <a:pt x="177" y="6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Freeform 64"/>
              <p:cNvSpPr>
                <a:spLocks/>
              </p:cNvSpPr>
              <p:nvPr/>
            </p:nvSpPr>
            <p:spPr bwMode="auto">
              <a:xfrm>
                <a:off x="6229350" y="2573338"/>
                <a:ext cx="582613" cy="409575"/>
              </a:xfrm>
              <a:custGeom>
                <a:avLst/>
                <a:gdLst>
                  <a:gd name="T0" fmla="*/ 284 w 325"/>
                  <a:gd name="T1" fmla="*/ 136 h 228"/>
                  <a:gd name="T2" fmla="*/ 183 w 325"/>
                  <a:gd name="T3" fmla="*/ 101 h 228"/>
                  <a:gd name="T4" fmla="*/ 140 w 325"/>
                  <a:gd name="T5" fmla="*/ 69 h 228"/>
                  <a:gd name="T6" fmla="*/ 46 w 325"/>
                  <a:gd name="T7" fmla="*/ 13 h 228"/>
                  <a:gd name="T8" fmla="*/ 14 w 325"/>
                  <a:gd name="T9" fmla="*/ 65 h 228"/>
                  <a:gd name="T10" fmla="*/ 34 w 325"/>
                  <a:gd name="T11" fmla="*/ 57 h 228"/>
                  <a:gd name="T12" fmla="*/ 79 w 325"/>
                  <a:gd name="T13" fmla="*/ 75 h 228"/>
                  <a:gd name="T14" fmla="*/ 66 w 325"/>
                  <a:gd name="T15" fmla="*/ 106 h 228"/>
                  <a:gd name="T16" fmla="*/ 24 w 325"/>
                  <a:gd name="T17" fmla="*/ 141 h 228"/>
                  <a:gd name="T18" fmla="*/ 39 w 325"/>
                  <a:gd name="T19" fmla="*/ 155 h 228"/>
                  <a:gd name="T20" fmla="*/ 79 w 325"/>
                  <a:gd name="T21" fmla="*/ 133 h 228"/>
                  <a:gd name="T22" fmla="*/ 138 w 325"/>
                  <a:gd name="T23" fmla="*/ 151 h 228"/>
                  <a:gd name="T24" fmla="*/ 264 w 325"/>
                  <a:gd name="T25" fmla="*/ 225 h 228"/>
                  <a:gd name="T26" fmla="*/ 284 w 325"/>
                  <a:gd name="T27" fmla="*/ 136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25" h="228">
                    <a:moveTo>
                      <a:pt x="284" y="136"/>
                    </a:moveTo>
                    <a:cubicBezTo>
                      <a:pt x="284" y="136"/>
                      <a:pt x="235" y="105"/>
                      <a:pt x="183" y="101"/>
                    </a:cubicBezTo>
                    <a:cubicBezTo>
                      <a:pt x="130" y="97"/>
                      <a:pt x="149" y="88"/>
                      <a:pt x="140" y="69"/>
                    </a:cubicBezTo>
                    <a:cubicBezTo>
                      <a:pt x="130" y="51"/>
                      <a:pt x="72" y="0"/>
                      <a:pt x="46" y="13"/>
                    </a:cubicBezTo>
                    <a:cubicBezTo>
                      <a:pt x="20" y="26"/>
                      <a:pt x="0" y="46"/>
                      <a:pt x="14" y="65"/>
                    </a:cubicBezTo>
                    <a:cubicBezTo>
                      <a:pt x="14" y="65"/>
                      <a:pt x="23" y="70"/>
                      <a:pt x="34" y="57"/>
                    </a:cubicBezTo>
                    <a:cubicBezTo>
                      <a:pt x="44" y="45"/>
                      <a:pt x="79" y="55"/>
                      <a:pt x="79" y="75"/>
                    </a:cubicBezTo>
                    <a:cubicBezTo>
                      <a:pt x="79" y="95"/>
                      <a:pt x="82" y="106"/>
                      <a:pt x="66" y="106"/>
                    </a:cubicBezTo>
                    <a:cubicBezTo>
                      <a:pt x="49" y="107"/>
                      <a:pt x="26" y="119"/>
                      <a:pt x="24" y="141"/>
                    </a:cubicBezTo>
                    <a:cubicBezTo>
                      <a:pt x="22" y="163"/>
                      <a:pt x="36" y="157"/>
                      <a:pt x="39" y="155"/>
                    </a:cubicBezTo>
                    <a:cubicBezTo>
                      <a:pt x="43" y="154"/>
                      <a:pt x="60" y="132"/>
                      <a:pt x="79" y="133"/>
                    </a:cubicBezTo>
                    <a:cubicBezTo>
                      <a:pt x="98" y="134"/>
                      <a:pt x="121" y="133"/>
                      <a:pt x="138" y="151"/>
                    </a:cubicBezTo>
                    <a:cubicBezTo>
                      <a:pt x="155" y="170"/>
                      <a:pt x="234" y="223"/>
                      <a:pt x="264" y="225"/>
                    </a:cubicBezTo>
                    <a:cubicBezTo>
                      <a:pt x="295" y="228"/>
                      <a:pt x="325" y="156"/>
                      <a:pt x="284" y="136"/>
                    </a:cubicBezTo>
                    <a:close/>
                  </a:path>
                </a:pathLst>
              </a:custGeom>
              <a:solidFill>
                <a:srgbClr val="F7E1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Freeform 65"/>
              <p:cNvSpPr>
                <a:spLocks/>
              </p:cNvSpPr>
              <p:nvPr/>
            </p:nvSpPr>
            <p:spPr bwMode="auto">
              <a:xfrm>
                <a:off x="6272213" y="2781300"/>
                <a:ext cx="511175" cy="198438"/>
              </a:xfrm>
              <a:custGeom>
                <a:avLst/>
                <a:gdLst>
                  <a:gd name="T0" fmla="*/ 269 w 285"/>
                  <a:gd name="T1" fmla="*/ 67 h 111"/>
                  <a:gd name="T2" fmla="*/ 200 w 285"/>
                  <a:gd name="T3" fmla="*/ 79 h 111"/>
                  <a:gd name="T4" fmla="*/ 119 w 285"/>
                  <a:gd name="T5" fmla="*/ 29 h 111"/>
                  <a:gd name="T6" fmla="*/ 34 w 285"/>
                  <a:gd name="T7" fmla="*/ 17 h 111"/>
                  <a:gd name="T8" fmla="*/ 0 w 285"/>
                  <a:gd name="T9" fmla="*/ 31 h 111"/>
                  <a:gd name="T10" fmla="*/ 15 w 285"/>
                  <a:gd name="T11" fmla="*/ 39 h 111"/>
                  <a:gd name="T12" fmla="*/ 55 w 285"/>
                  <a:gd name="T13" fmla="*/ 17 h 111"/>
                  <a:gd name="T14" fmla="*/ 114 w 285"/>
                  <a:gd name="T15" fmla="*/ 35 h 111"/>
                  <a:gd name="T16" fmla="*/ 240 w 285"/>
                  <a:gd name="T17" fmla="*/ 109 h 111"/>
                  <a:gd name="T18" fmla="*/ 279 w 285"/>
                  <a:gd name="T19" fmla="*/ 44 h 111"/>
                  <a:gd name="T20" fmla="*/ 269 w 285"/>
                  <a:gd name="T21" fmla="*/ 67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5" h="111">
                    <a:moveTo>
                      <a:pt x="269" y="67"/>
                    </a:moveTo>
                    <a:cubicBezTo>
                      <a:pt x="252" y="90"/>
                      <a:pt x="225" y="88"/>
                      <a:pt x="200" y="79"/>
                    </a:cubicBezTo>
                    <a:cubicBezTo>
                      <a:pt x="169" y="68"/>
                      <a:pt x="146" y="47"/>
                      <a:pt x="119" y="29"/>
                    </a:cubicBezTo>
                    <a:cubicBezTo>
                      <a:pt x="97" y="14"/>
                      <a:pt x="59" y="0"/>
                      <a:pt x="34" y="17"/>
                    </a:cubicBezTo>
                    <a:cubicBezTo>
                      <a:pt x="27" y="22"/>
                      <a:pt x="9" y="38"/>
                      <a:pt x="0" y="31"/>
                    </a:cubicBezTo>
                    <a:cubicBezTo>
                      <a:pt x="1" y="45"/>
                      <a:pt x="12" y="41"/>
                      <a:pt x="15" y="39"/>
                    </a:cubicBezTo>
                    <a:cubicBezTo>
                      <a:pt x="19" y="38"/>
                      <a:pt x="36" y="16"/>
                      <a:pt x="55" y="17"/>
                    </a:cubicBezTo>
                    <a:cubicBezTo>
                      <a:pt x="74" y="18"/>
                      <a:pt x="97" y="17"/>
                      <a:pt x="114" y="35"/>
                    </a:cubicBezTo>
                    <a:cubicBezTo>
                      <a:pt x="131" y="54"/>
                      <a:pt x="210" y="107"/>
                      <a:pt x="240" y="109"/>
                    </a:cubicBezTo>
                    <a:cubicBezTo>
                      <a:pt x="263" y="111"/>
                      <a:pt x="285" y="72"/>
                      <a:pt x="279" y="44"/>
                    </a:cubicBezTo>
                    <a:cubicBezTo>
                      <a:pt x="277" y="52"/>
                      <a:pt x="274" y="60"/>
                      <a:pt x="269" y="67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66"/>
              <p:cNvSpPr>
                <a:spLocks/>
              </p:cNvSpPr>
              <p:nvPr/>
            </p:nvSpPr>
            <p:spPr bwMode="auto">
              <a:xfrm>
                <a:off x="6254750" y="2654300"/>
                <a:ext cx="150813" cy="146050"/>
              </a:xfrm>
              <a:custGeom>
                <a:avLst/>
                <a:gdLst>
                  <a:gd name="T0" fmla="*/ 20 w 84"/>
                  <a:gd name="T1" fmla="*/ 12 h 82"/>
                  <a:gd name="T2" fmla="*/ 65 w 84"/>
                  <a:gd name="T3" fmla="*/ 30 h 82"/>
                  <a:gd name="T4" fmla="*/ 52 w 84"/>
                  <a:gd name="T5" fmla="*/ 61 h 82"/>
                  <a:gd name="T6" fmla="*/ 15 w 84"/>
                  <a:gd name="T7" fmla="*/ 82 h 82"/>
                  <a:gd name="T8" fmla="*/ 31 w 84"/>
                  <a:gd name="T9" fmla="*/ 72 h 82"/>
                  <a:gd name="T10" fmla="*/ 62 w 84"/>
                  <a:gd name="T11" fmla="*/ 60 h 82"/>
                  <a:gd name="T12" fmla="*/ 60 w 84"/>
                  <a:gd name="T13" fmla="*/ 11 h 82"/>
                  <a:gd name="T14" fmla="*/ 15 w 84"/>
                  <a:gd name="T15" fmla="*/ 10 h 82"/>
                  <a:gd name="T16" fmla="*/ 0 w 84"/>
                  <a:gd name="T17" fmla="*/ 20 h 82"/>
                  <a:gd name="T18" fmla="*/ 0 w 84"/>
                  <a:gd name="T19" fmla="*/ 20 h 82"/>
                  <a:gd name="T20" fmla="*/ 20 w 84"/>
                  <a:gd name="T21" fmla="*/ 1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82">
                    <a:moveTo>
                      <a:pt x="20" y="12"/>
                    </a:moveTo>
                    <a:cubicBezTo>
                      <a:pt x="30" y="0"/>
                      <a:pt x="65" y="10"/>
                      <a:pt x="65" y="30"/>
                    </a:cubicBezTo>
                    <a:cubicBezTo>
                      <a:pt x="65" y="50"/>
                      <a:pt x="68" y="61"/>
                      <a:pt x="52" y="61"/>
                    </a:cubicBezTo>
                    <a:cubicBezTo>
                      <a:pt x="39" y="61"/>
                      <a:pt x="23" y="69"/>
                      <a:pt x="15" y="82"/>
                    </a:cubicBezTo>
                    <a:cubicBezTo>
                      <a:pt x="20" y="77"/>
                      <a:pt x="27" y="74"/>
                      <a:pt x="31" y="72"/>
                    </a:cubicBezTo>
                    <a:cubicBezTo>
                      <a:pt x="41" y="68"/>
                      <a:pt x="52" y="65"/>
                      <a:pt x="62" y="60"/>
                    </a:cubicBezTo>
                    <a:cubicBezTo>
                      <a:pt x="84" y="51"/>
                      <a:pt x="79" y="21"/>
                      <a:pt x="60" y="11"/>
                    </a:cubicBezTo>
                    <a:cubicBezTo>
                      <a:pt x="46" y="4"/>
                      <a:pt x="29" y="3"/>
                      <a:pt x="15" y="10"/>
                    </a:cubicBezTo>
                    <a:cubicBezTo>
                      <a:pt x="9" y="13"/>
                      <a:pt x="4" y="16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9" y="25"/>
                      <a:pt x="20" y="12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67"/>
              <p:cNvSpPr>
                <a:spLocks/>
              </p:cNvSpPr>
              <p:nvPr/>
            </p:nvSpPr>
            <p:spPr bwMode="auto">
              <a:xfrm>
                <a:off x="6884988" y="1676400"/>
                <a:ext cx="346075" cy="377825"/>
              </a:xfrm>
              <a:custGeom>
                <a:avLst/>
                <a:gdLst>
                  <a:gd name="T0" fmla="*/ 181 w 193"/>
                  <a:gd name="T1" fmla="*/ 104 h 211"/>
                  <a:gd name="T2" fmla="*/ 61 w 193"/>
                  <a:gd name="T3" fmla="*/ 204 h 211"/>
                  <a:gd name="T4" fmla="*/ 9 w 193"/>
                  <a:gd name="T5" fmla="*/ 100 h 211"/>
                  <a:gd name="T6" fmla="*/ 106 w 193"/>
                  <a:gd name="T7" fmla="*/ 6 h 211"/>
                  <a:gd name="T8" fmla="*/ 181 w 193"/>
                  <a:gd name="T9" fmla="*/ 104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211">
                    <a:moveTo>
                      <a:pt x="181" y="104"/>
                    </a:moveTo>
                    <a:cubicBezTo>
                      <a:pt x="168" y="177"/>
                      <a:pt x="99" y="211"/>
                      <a:pt x="61" y="204"/>
                    </a:cubicBezTo>
                    <a:cubicBezTo>
                      <a:pt x="24" y="197"/>
                      <a:pt x="0" y="151"/>
                      <a:pt x="9" y="100"/>
                    </a:cubicBezTo>
                    <a:cubicBezTo>
                      <a:pt x="17" y="50"/>
                      <a:pt x="68" y="0"/>
                      <a:pt x="106" y="6"/>
                    </a:cubicBezTo>
                    <a:cubicBezTo>
                      <a:pt x="144" y="13"/>
                      <a:pt x="193" y="32"/>
                      <a:pt x="181" y="104"/>
                    </a:cubicBezTo>
                    <a:close/>
                  </a:path>
                </a:pathLst>
              </a:custGeom>
              <a:solidFill>
                <a:srgbClr val="F7E1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68"/>
              <p:cNvSpPr>
                <a:spLocks/>
              </p:cNvSpPr>
              <p:nvPr/>
            </p:nvSpPr>
            <p:spPr bwMode="auto">
              <a:xfrm>
                <a:off x="6959600" y="1758950"/>
                <a:ext cx="169863" cy="211138"/>
              </a:xfrm>
              <a:custGeom>
                <a:avLst/>
                <a:gdLst>
                  <a:gd name="T0" fmla="*/ 88 w 95"/>
                  <a:gd name="T1" fmla="*/ 57 h 118"/>
                  <a:gd name="T2" fmla="*/ 29 w 95"/>
                  <a:gd name="T3" fmla="*/ 115 h 118"/>
                  <a:gd name="T4" fmla="*/ 5 w 95"/>
                  <a:gd name="T5" fmla="*/ 57 h 118"/>
                  <a:gd name="T6" fmla="*/ 53 w 95"/>
                  <a:gd name="T7" fmla="*/ 3 h 118"/>
                  <a:gd name="T8" fmla="*/ 88 w 95"/>
                  <a:gd name="T9" fmla="*/ 57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" h="118">
                    <a:moveTo>
                      <a:pt x="88" y="57"/>
                    </a:moveTo>
                    <a:cubicBezTo>
                      <a:pt x="81" y="98"/>
                      <a:pt x="47" y="118"/>
                      <a:pt x="29" y="115"/>
                    </a:cubicBezTo>
                    <a:cubicBezTo>
                      <a:pt x="10" y="112"/>
                      <a:pt x="0" y="86"/>
                      <a:pt x="5" y="57"/>
                    </a:cubicBezTo>
                    <a:cubicBezTo>
                      <a:pt x="10" y="29"/>
                      <a:pt x="35" y="0"/>
                      <a:pt x="53" y="3"/>
                    </a:cubicBezTo>
                    <a:cubicBezTo>
                      <a:pt x="71" y="6"/>
                      <a:pt x="95" y="16"/>
                      <a:pt x="88" y="57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69"/>
              <p:cNvSpPr>
                <a:spLocks/>
              </p:cNvSpPr>
              <p:nvPr/>
            </p:nvSpPr>
            <p:spPr bwMode="auto">
              <a:xfrm>
                <a:off x="5276850" y="1601788"/>
                <a:ext cx="306388" cy="365125"/>
              </a:xfrm>
              <a:custGeom>
                <a:avLst/>
                <a:gdLst>
                  <a:gd name="T0" fmla="*/ 1 w 171"/>
                  <a:gd name="T1" fmla="*/ 83 h 203"/>
                  <a:gd name="T2" fmla="*/ 100 w 171"/>
                  <a:gd name="T3" fmla="*/ 203 h 203"/>
                  <a:gd name="T4" fmla="*/ 170 w 171"/>
                  <a:gd name="T5" fmla="*/ 110 h 203"/>
                  <a:gd name="T6" fmla="*/ 92 w 171"/>
                  <a:gd name="T7" fmla="*/ 0 h 203"/>
                  <a:gd name="T8" fmla="*/ 1 w 171"/>
                  <a:gd name="T9" fmla="*/ 8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203">
                    <a:moveTo>
                      <a:pt x="1" y="83"/>
                    </a:moveTo>
                    <a:cubicBezTo>
                      <a:pt x="0" y="157"/>
                      <a:pt x="61" y="202"/>
                      <a:pt x="100" y="203"/>
                    </a:cubicBezTo>
                    <a:cubicBezTo>
                      <a:pt x="138" y="203"/>
                      <a:pt x="170" y="162"/>
                      <a:pt x="170" y="110"/>
                    </a:cubicBezTo>
                    <a:cubicBezTo>
                      <a:pt x="171" y="59"/>
                      <a:pt x="130" y="0"/>
                      <a:pt x="92" y="0"/>
                    </a:cubicBezTo>
                    <a:cubicBezTo>
                      <a:pt x="53" y="0"/>
                      <a:pt x="2" y="9"/>
                      <a:pt x="1" y="83"/>
                    </a:cubicBezTo>
                    <a:close/>
                  </a:path>
                </a:pathLst>
              </a:custGeom>
              <a:solidFill>
                <a:srgbClr val="F7E1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70"/>
              <p:cNvSpPr>
                <a:spLocks/>
              </p:cNvSpPr>
              <p:nvPr/>
            </p:nvSpPr>
            <p:spPr bwMode="auto">
              <a:xfrm>
                <a:off x="5368925" y="1681163"/>
                <a:ext cx="147638" cy="206375"/>
              </a:xfrm>
              <a:custGeom>
                <a:avLst/>
                <a:gdLst>
                  <a:gd name="T0" fmla="*/ 1 w 83"/>
                  <a:gd name="T1" fmla="*/ 47 h 115"/>
                  <a:gd name="T2" fmla="*/ 49 w 83"/>
                  <a:gd name="T3" fmla="*/ 115 h 115"/>
                  <a:gd name="T4" fmla="*/ 82 w 83"/>
                  <a:gd name="T5" fmla="*/ 62 h 115"/>
                  <a:gd name="T6" fmla="*/ 45 w 83"/>
                  <a:gd name="T7" fmla="*/ 0 h 115"/>
                  <a:gd name="T8" fmla="*/ 1 w 83"/>
                  <a:gd name="T9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15">
                    <a:moveTo>
                      <a:pt x="1" y="47"/>
                    </a:moveTo>
                    <a:cubicBezTo>
                      <a:pt x="0" y="89"/>
                      <a:pt x="30" y="114"/>
                      <a:pt x="49" y="115"/>
                    </a:cubicBezTo>
                    <a:cubicBezTo>
                      <a:pt x="67" y="115"/>
                      <a:pt x="82" y="91"/>
                      <a:pt x="82" y="62"/>
                    </a:cubicBezTo>
                    <a:cubicBezTo>
                      <a:pt x="83" y="33"/>
                      <a:pt x="63" y="0"/>
                      <a:pt x="45" y="0"/>
                    </a:cubicBezTo>
                    <a:cubicBezTo>
                      <a:pt x="26" y="0"/>
                      <a:pt x="1" y="5"/>
                      <a:pt x="1" y="47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Freeform 71"/>
              <p:cNvSpPr>
                <a:spLocks/>
              </p:cNvSpPr>
              <p:nvPr/>
            </p:nvSpPr>
            <p:spPr bwMode="auto">
              <a:xfrm>
                <a:off x="5465763" y="1076325"/>
                <a:ext cx="1582738" cy="1435100"/>
              </a:xfrm>
              <a:custGeom>
                <a:avLst/>
                <a:gdLst>
                  <a:gd name="T0" fmla="*/ 213 w 883"/>
                  <a:gd name="T1" fmla="*/ 2 h 800"/>
                  <a:gd name="T2" fmla="*/ 690 w 883"/>
                  <a:gd name="T3" fmla="*/ 51 h 800"/>
                  <a:gd name="T4" fmla="*/ 883 w 883"/>
                  <a:gd name="T5" fmla="*/ 354 h 800"/>
                  <a:gd name="T6" fmla="*/ 384 w 883"/>
                  <a:gd name="T7" fmla="*/ 747 h 800"/>
                  <a:gd name="T8" fmla="*/ 76 w 883"/>
                  <a:gd name="T9" fmla="*/ 589 h 800"/>
                  <a:gd name="T10" fmla="*/ 7 w 883"/>
                  <a:gd name="T11" fmla="*/ 326 h 800"/>
                  <a:gd name="T12" fmla="*/ 213 w 883"/>
                  <a:gd name="T13" fmla="*/ 2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83" h="800">
                    <a:moveTo>
                      <a:pt x="213" y="2"/>
                    </a:moveTo>
                    <a:cubicBezTo>
                      <a:pt x="266" y="36"/>
                      <a:pt x="597" y="122"/>
                      <a:pt x="690" y="51"/>
                    </a:cubicBezTo>
                    <a:cubicBezTo>
                      <a:pt x="833" y="123"/>
                      <a:pt x="883" y="354"/>
                      <a:pt x="883" y="354"/>
                    </a:cubicBezTo>
                    <a:cubicBezTo>
                      <a:pt x="883" y="558"/>
                      <a:pt x="751" y="800"/>
                      <a:pt x="384" y="747"/>
                    </a:cubicBezTo>
                    <a:cubicBezTo>
                      <a:pt x="292" y="734"/>
                      <a:pt x="138" y="672"/>
                      <a:pt x="76" y="589"/>
                    </a:cubicBezTo>
                    <a:cubicBezTo>
                      <a:pt x="30" y="526"/>
                      <a:pt x="0" y="439"/>
                      <a:pt x="7" y="326"/>
                    </a:cubicBezTo>
                    <a:cubicBezTo>
                      <a:pt x="45" y="255"/>
                      <a:pt x="184" y="0"/>
                      <a:pt x="213" y="2"/>
                    </a:cubicBezTo>
                    <a:close/>
                  </a:path>
                </a:pathLst>
              </a:custGeom>
              <a:solidFill>
                <a:srgbClr val="F7E1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72"/>
              <p:cNvSpPr>
                <a:spLocks/>
              </p:cNvSpPr>
              <p:nvPr/>
            </p:nvSpPr>
            <p:spPr bwMode="auto">
              <a:xfrm>
                <a:off x="6696075" y="1587500"/>
                <a:ext cx="242888" cy="244475"/>
              </a:xfrm>
              <a:custGeom>
                <a:avLst/>
                <a:gdLst>
                  <a:gd name="T0" fmla="*/ 6 w 136"/>
                  <a:gd name="T1" fmla="*/ 57 h 136"/>
                  <a:gd name="T2" fmla="*/ 57 w 136"/>
                  <a:gd name="T3" fmla="*/ 130 h 136"/>
                  <a:gd name="T4" fmla="*/ 130 w 136"/>
                  <a:gd name="T5" fmla="*/ 79 h 136"/>
                  <a:gd name="T6" fmla="*/ 79 w 136"/>
                  <a:gd name="T7" fmla="*/ 6 h 136"/>
                  <a:gd name="T8" fmla="*/ 6 w 136"/>
                  <a:gd name="T9" fmla="*/ 5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6" h="136">
                    <a:moveTo>
                      <a:pt x="6" y="57"/>
                    </a:moveTo>
                    <a:cubicBezTo>
                      <a:pt x="0" y="92"/>
                      <a:pt x="23" y="124"/>
                      <a:pt x="57" y="130"/>
                    </a:cubicBezTo>
                    <a:cubicBezTo>
                      <a:pt x="92" y="136"/>
                      <a:pt x="124" y="113"/>
                      <a:pt x="130" y="79"/>
                    </a:cubicBezTo>
                    <a:cubicBezTo>
                      <a:pt x="136" y="45"/>
                      <a:pt x="113" y="12"/>
                      <a:pt x="79" y="6"/>
                    </a:cubicBezTo>
                    <a:cubicBezTo>
                      <a:pt x="45" y="0"/>
                      <a:pt x="12" y="23"/>
                      <a:pt x="6" y="57"/>
                    </a:cubicBezTo>
                    <a:close/>
                  </a:path>
                </a:pathLst>
              </a:custGeom>
              <a:solidFill>
                <a:srgbClr val="9C6E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Freeform 73"/>
              <p:cNvSpPr>
                <a:spLocks/>
              </p:cNvSpPr>
              <p:nvPr/>
            </p:nvSpPr>
            <p:spPr bwMode="auto">
              <a:xfrm>
                <a:off x="6704013" y="1677988"/>
                <a:ext cx="131763" cy="100013"/>
              </a:xfrm>
              <a:custGeom>
                <a:avLst/>
                <a:gdLst>
                  <a:gd name="T0" fmla="*/ 3 w 73"/>
                  <a:gd name="T1" fmla="*/ 13 h 56"/>
                  <a:gd name="T2" fmla="*/ 37 w 73"/>
                  <a:gd name="T3" fmla="*/ 0 h 56"/>
                  <a:gd name="T4" fmla="*/ 70 w 73"/>
                  <a:gd name="T5" fmla="*/ 12 h 56"/>
                  <a:gd name="T6" fmla="*/ 62 w 73"/>
                  <a:gd name="T7" fmla="*/ 39 h 56"/>
                  <a:gd name="T8" fmla="*/ 43 w 73"/>
                  <a:gd name="T9" fmla="*/ 42 h 56"/>
                  <a:gd name="T10" fmla="*/ 21 w 73"/>
                  <a:gd name="T11" fmla="*/ 55 h 56"/>
                  <a:gd name="T12" fmla="*/ 12 w 73"/>
                  <a:gd name="T13" fmla="*/ 54 h 56"/>
                  <a:gd name="T14" fmla="*/ 1 w 73"/>
                  <a:gd name="T15" fmla="*/ 14 h 56"/>
                  <a:gd name="T16" fmla="*/ 3 w 73"/>
                  <a:gd name="T17" fmla="*/ 1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56">
                    <a:moveTo>
                      <a:pt x="3" y="13"/>
                    </a:moveTo>
                    <a:cubicBezTo>
                      <a:pt x="3" y="13"/>
                      <a:pt x="25" y="0"/>
                      <a:pt x="37" y="0"/>
                    </a:cubicBezTo>
                    <a:cubicBezTo>
                      <a:pt x="58" y="2"/>
                      <a:pt x="67" y="3"/>
                      <a:pt x="70" y="12"/>
                    </a:cubicBezTo>
                    <a:cubicBezTo>
                      <a:pt x="73" y="21"/>
                      <a:pt x="72" y="35"/>
                      <a:pt x="62" y="39"/>
                    </a:cubicBezTo>
                    <a:cubicBezTo>
                      <a:pt x="62" y="39"/>
                      <a:pt x="53" y="39"/>
                      <a:pt x="43" y="42"/>
                    </a:cubicBezTo>
                    <a:cubicBezTo>
                      <a:pt x="34" y="46"/>
                      <a:pt x="21" y="55"/>
                      <a:pt x="21" y="55"/>
                    </a:cubicBezTo>
                    <a:cubicBezTo>
                      <a:pt x="18" y="56"/>
                      <a:pt x="14" y="55"/>
                      <a:pt x="12" y="54"/>
                    </a:cubicBezTo>
                    <a:cubicBezTo>
                      <a:pt x="4" y="43"/>
                      <a:pt x="0" y="29"/>
                      <a:pt x="1" y="14"/>
                    </a:cubicBezTo>
                    <a:cubicBezTo>
                      <a:pt x="3" y="13"/>
                      <a:pt x="3" y="13"/>
                      <a:pt x="3" y="13"/>
                    </a:cubicBezTo>
                    <a:close/>
                  </a:path>
                </a:pathLst>
              </a:custGeom>
              <a:solidFill>
                <a:srgbClr val="C1B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Freeform 74"/>
              <p:cNvSpPr>
                <a:spLocks/>
              </p:cNvSpPr>
              <p:nvPr/>
            </p:nvSpPr>
            <p:spPr bwMode="auto">
              <a:xfrm>
                <a:off x="5702300" y="1527175"/>
                <a:ext cx="242888" cy="242888"/>
              </a:xfrm>
              <a:custGeom>
                <a:avLst/>
                <a:gdLst>
                  <a:gd name="T0" fmla="*/ 6 w 136"/>
                  <a:gd name="T1" fmla="*/ 57 h 136"/>
                  <a:gd name="T2" fmla="*/ 57 w 136"/>
                  <a:gd name="T3" fmla="*/ 130 h 136"/>
                  <a:gd name="T4" fmla="*/ 130 w 136"/>
                  <a:gd name="T5" fmla="*/ 79 h 136"/>
                  <a:gd name="T6" fmla="*/ 79 w 136"/>
                  <a:gd name="T7" fmla="*/ 6 h 136"/>
                  <a:gd name="T8" fmla="*/ 6 w 136"/>
                  <a:gd name="T9" fmla="*/ 5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6" h="136">
                    <a:moveTo>
                      <a:pt x="6" y="57"/>
                    </a:moveTo>
                    <a:cubicBezTo>
                      <a:pt x="0" y="91"/>
                      <a:pt x="23" y="124"/>
                      <a:pt x="57" y="130"/>
                    </a:cubicBezTo>
                    <a:cubicBezTo>
                      <a:pt x="91" y="136"/>
                      <a:pt x="124" y="113"/>
                      <a:pt x="130" y="79"/>
                    </a:cubicBezTo>
                    <a:cubicBezTo>
                      <a:pt x="136" y="44"/>
                      <a:pt x="113" y="12"/>
                      <a:pt x="79" y="6"/>
                    </a:cubicBezTo>
                    <a:cubicBezTo>
                      <a:pt x="44" y="0"/>
                      <a:pt x="12" y="23"/>
                      <a:pt x="6" y="57"/>
                    </a:cubicBezTo>
                    <a:close/>
                  </a:path>
                </a:pathLst>
              </a:custGeom>
              <a:solidFill>
                <a:srgbClr val="9C6E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Freeform 75"/>
              <p:cNvSpPr>
                <a:spLocks/>
              </p:cNvSpPr>
              <p:nvPr/>
            </p:nvSpPr>
            <p:spPr bwMode="auto">
              <a:xfrm>
                <a:off x="5708650" y="1614488"/>
                <a:ext cx="133350" cy="103188"/>
              </a:xfrm>
              <a:custGeom>
                <a:avLst/>
                <a:gdLst>
                  <a:gd name="T0" fmla="*/ 3 w 74"/>
                  <a:gd name="T1" fmla="*/ 14 h 57"/>
                  <a:gd name="T2" fmla="*/ 38 w 74"/>
                  <a:gd name="T3" fmla="*/ 1 h 57"/>
                  <a:gd name="T4" fmla="*/ 70 w 74"/>
                  <a:gd name="T5" fmla="*/ 13 h 57"/>
                  <a:gd name="T6" fmla="*/ 62 w 74"/>
                  <a:gd name="T7" fmla="*/ 40 h 57"/>
                  <a:gd name="T8" fmla="*/ 44 w 74"/>
                  <a:gd name="T9" fmla="*/ 43 h 57"/>
                  <a:gd name="T10" fmla="*/ 21 w 74"/>
                  <a:gd name="T11" fmla="*/ 55 h 57"/>
                  <a:gd name="T12" fmla="*/ 12 w 74"/>
                  <a:gd name="T13" fmla="*/ 55 h 57"/>
                  <a:gd name="T14" fmla="*/ 1 w 74"/>
                  <a:gd name="T15" fmla="*/ 15 h 57"/>
                  <a:gd name="T16" fmla="*/ 3 w 74"/>
                  <a:gd name="T17" fmla="*/ 14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" h="57">
                    <a:moveTo>
                      <a:pt x="3" y="14"/>
                    </a:moveTo>
                    <a:cubicBezTo>
                      <a:pt x="3" y="14"/>
                      <a:pt x="26" y="0"/>
                      <a:pt x="38" y="1"/>
                    </a:cubicBezTo>
                    <a:cubicBezTo>
                      <a:pt x="58" y="3"/>
                      <a:pt x="67" y="4"/>
                      <a:pt x="70" y="13"/>
                    </a:cubicBezTo>
                    <a:cubicBezTo>
                      <a:pt x="74" y="22"/>
                      <a:pt x="72" y="36"/>
                      <a:pt x="62" y="40"/>
                    </a:cubicBezTo>
                    <a:cubicBezTo>
                      <a:pt x="62" y="40"/>
                      <a:pt x="54" y="40"/>
                      <a:pt x="44" y="43"/>
                    </a:cubicBezTo>
                    <a:cubicBezTo>
                      <a:pt x="34" y="47"/>
                      <a:pt x="21" y="55"/>
                      <a:pt x="21" y="55"/>
                    </a:cubicBezTo>
                    <a:cubicBezTo>
                      <a:pt x="18" y="57"/>
                      <a:pt x="15" y="56"/>
                      <a:pt x="12" y="55"/>
                    </a:cubicBezTo>
                    <a:cubicBezTo>
                      <a:pt x="4" y="44"/>
                      <a:pt x="0" y="30"/>
                      <a:pt x="1" y="15"/>
                    </a:cubicBezTo>
                    <a:cubicBezTo>
                      <a:pt x="3" y="14"/>
                      <a:pt x="3" y="14"/>
                      <a:pt x="3" y="14"/>
                    </a:cubicBezTo>
                    <a:close/>
                  </a:path>
                </a:pathLst>
              </a:custGeom>
              <a:solidFill>
                <a:srgbClr val="C1B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Freeform 76"/>
              <p:cNvSpPr>
                <a:spLocks/>
              </p:cNvSpPr>
              <p:nvPr/>
            </p:nvSpPr>
            <p:spPr bwMode="auto">
              <a:xfrm>
                <a:off x="6343650" y="1824038"/>
                <a:ext cx="93663" cy="90488"/>
              </a:xfrm>
              <a:custGeom>
                <a:avLst/>
                <a:gdLst>
                  <a:gd name="T0" fmla="*/ 33 w 52"/>
                  <a:gd name="T1" fmla="*/ 0 h 50"/>
                  <a:gd name="T2" fmla="*/ 52 w 52"/>
                  <a:gd name="T3" fmla="*/ 37 h 50"/>
                  <a:gd name="T4" fmla="*/ 21 w 52"/>
                  <a:gd name="T5" fmla="*/ 48 h 50"/>
                  <a:gd name="T6" fmla="*/ 0 w 52"/>
                  <a:gd name="T7" fmla="*/ 38 h 50"/>
                  <a:gd name="T8" fmla="*/ 33 w 52"/>
                  <a:gd name="T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0">
                    <a:moveTo>
                      <a:pt x="33" y="0"/>
                    </a:moveTo>
                    <a:cubicBezTo>
                      <a:pt x="52" y="37"/>
                      <a:pt x="52" y="37"/>
                      <a:pt x="52" y="37"/>
                    </a:cubicBezTo>
                    <a:cubicBezTo>
                      <a:pt x="52" y="37"/>
                      <a:pt x="35" y="50"/>
                      <a:pt x="21" y="48"/>
                    </a:cubicBezTo>
                    <a:cubicBezTo>
                      <a:pt x="8" y="45"/>
                      <a:pt x="0" y="38"/>
                      <a:pt x="0" y="38"/>
                    </a:cubicBezTo>
                    <a:cubicBezTo>
                      <a:pt x="33" y="0"/>
                      <a:pt x="33" y="0"/>
                      <a:pt x="33" y="0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Freeform 77"/>
              <p:cNvSpPr>
                <a:spLocks/>
              </p:cNvSpPr>
              <p:nvPr/>
            </p:nvSpPr>
            <p:spPr bwMode="auto">
              <a:xfrm>
                <a:off x="6342063" y="1785938"/>
                <a:ext cx="95250" cy="107950"/>
              </a:xfrm>
              <a:custGeom>
                <a:avLst/>
                <a:gdLst>
                  <a:gd name="T0" fmla="*/ 60 w 60"/>
                  <a:gd name="T1" fmla="*/ 65 h 68"/>
                  <a:gd name="T2" fmla="*/ 0 w 60"/>
                  <a:gd name="T3" fmla="*/ 68 h 68"/>
                  <a:gd name="T4" fmla="*/ 28 w 60"/>
                  <a:gd name="T5" fmla="*/ 0 h 68"/>
                  <a:gd name="T6" fmla="*/ 60 w 60"/>
                  <a:gd name="T7" fmla="*/ 65 h 68"/>
                  <a:gd name="T8" fmla="*/ 60 w 60"/>
                  <a:gd name="T9" fmla="*/ 65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68">
                    <a:moveTo>
                      <a:pt x="60" y="65"/>
                    </a:moveTo>
                    <a:lnTo>
                      <a:pt x="0" y="68"/>
                    </a:lnTo>
                    <a:lnTo>
                      <a:pt x="28" y="0"/>
                    </a:lnTo>
                    <a:lnTo>
                      <a:pt x="60" y="65"/>
                    </a:lnTo>
                    <a:lnTo>
                      <a:pt x="60" y="65"/>
                    </a:lnTo>
                    <a:close/>
                  </a:path>
                </a:pathLst>
              </a:custGeom>
              <a:solidFill>
                <a:srgbClr val="F2AE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Freeform 78"/>
              <p:cNvSpPr>
                <a:spLocks/>
              </p:cNvSpPr>
              <p:nvPr/>
            </p:nvSpPr>
            <p:spPr bwMode="auto">
              <a:xfrm>
                <a:off x="5565775" y="1749425"/>
                <a:ext cx="325438" cy="155575"/>
              </a:xfrm>
              <a:custGeom>
                <a:avLst/>
                <a:gdLst>
                  <a:gd name="T0" fmla="*/ 3 w 182"/>
                  <a:gd name="T1" fmla="*/ 28 h 87"/>
                  <a:gd name="T2" fmla="*/ 85 w 182"/>
                  <a:gd name="T3" fmla="*/ 78 h 87"/>
                  <a:gd name="T4" fmla="*/ 178 w 182"/>
                  <a:gd name="T5" fmla="*/ 59 h 87"/>
                  <a:gd name="T6" fmla="*/ 97 w 182"/>
                  <a:gd name="T7" fmla="*/ 9 h 87"/>
                  <a:gd name="T8" fmla="*/ 3 w 182"/>
                  <a:gd name="T9" fmla="*/ 28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" h="87">
                    <a:moveTo>
                      <a:pt x="3" y="28"/>
                    </a:moveTo>
                    <a:cubicBezTo>
                      <a:pt x="0" y="48"/>
                      <a:pt x="36" y="70"/>
                      <a:pt x="85" y="78"/>
                    </a:cubicBezTo>
                    <a:cubicBezTo>
                      <a:pt x="133" y="87"/>
                      <a:pt x="175" y="78"/>
                      <a:pt x="178" y="59"/>
                    </a:cubicBezTo>
                    <a:cubicBezTo>
                      <a:pt x="182" y="40"/>
                      <a:pt x="145" y="17"/>
                      <a:pt x="97" y="9"/>
                    </a:cubicBezTo>
                    <a:cubicBezTo>
                      <a:pt x="48" y="0"/>
                      <a:pt x="7" y="9"/>
                      <a:pt x="3" y="28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Freeform 79"/>
              <p:cNvSpPr>
                <a:spLocks/>
              </p:cNvSpPr>
              <p:nvPr/>
            </p:nvSpPr>
            <p:spPr bwMode="auto">
              <a:xfrm>
                <a:off x="6711950" y="1851025"/>
                <a:ext cx="280988" cy="125413"/>
              </a:xfrm>
              <a:custGeom>
                <a:avLst/>
                <a:gdLst>
                  <a:gd name="T0" fmla="*/ 1 w 157"/>
                  <a:gd name="T1" fmla="*/ 42 h 70"/>
                  <a:gd name="T2" fmla="*/ 81 w 157"/>
                  <a:gd name="T3" fmla="*/ 67 h 70"/>
                  <a:gd name="T4" fmla="*/ 156 w 157"/>
                  <a:gd name="T5" fmla="*/ 28 h 70"/>
                  <a:gd name="T6" fmla="*/ 76 w 157"/>
                  <a:gd name="T7" fmla="*/ 3 h 70"/>
                  <a:gd name="T8" fmla="*/ 1 w 157"/>
                  <a:gd name="T9" fmla="*/ 42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7" h="70">
                    <a:moveTo>
                      <a:pt x="1" y="42"/>
                    </a:moveTo>
                    <a:cubicBezTo>
                      <a:pt x="2" y="59"/>
                      <a:pt x="38" y="70"/>
                      <a:pt x="81" y="67"/>
                    </a:cubicBezTo>
                    <a:cubicBezTo>
                      <a:pt x="124" y="63"/>
                      <a:pt x="157" y="46"/>
                      <a:pt x="156" y="28"/>
                    </a:cubicBezTo>
                    <a:cubicBezTo>
                      <a:pt x="154" y="11"/>
                      <a:pt x="118" y="0"/>
                      <a:pt x="76" y="3"/>
                    </a:cubicBezTo>
                    <a:cubicBezTo>
                      <a:pt x="33" y="7"/>
                      <a:pt x="0" y="24"/>
                      <a:pt x="1" y="42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Freeform 80"/>
              <p:cNvSpPr>
                <a:spLocks/>
              </p:cNvSpPr>
              <p:nvPr/>
            </p:nvSpPr>
            <p:spPr bwMode="auto">
              <a:xfrm>
                <a:off x="5541963" y="1052513"/>
                <a:ext cx="1471613" cy="504825"/>
              </a:xfrm>
              <a:custGeom>
                <a:avLst/>
                <a:gdLst>
                  <a:gd name="T0" fmla="*/ 171 w 820"/>
                  <a:gd name="T1" fmla="*/ 2 h 281"/>
                  <a:gd name="T2" fmla="*/ 648 w 820"/>
                  <a:gd name="T3" fmla="*/ 51 h 281"/>
                  <a:gd name="T4" fmla="*/ 820 w 820"/>
                  <a:gd name="T5" fmla="*/ 281 h 281"/>
                  <a:gd name="T6" fmla="*/ 801 w 820"/>
                  <a:gd name="T7" fmla="*/ 274 h 281"/>
                  <a:gd name="T8" fmla="*/ 532 w 820"/>
                  <a:gd name="T9" fmla="*/ 249 h 281"/>
                  <a:gd name="T10" fmla="*/ 274 w 820"/>
                  <a:gd name="T11" fmla="*/ 260 h 281"/>
                  <a:gd name="T12" fmla="*/ 40 w 820"/>
                  <a:gd name="T13" fmla="*/ 234 h 281"/>
                  <a:gd name="T14" fmla="*/ 28 w 820"/>
                  <a:gd name="T15" fmla="*/ 243 h 281"/>
                  <a:gd name="T16" fmla="*/ 0 w 820"/>
                  <a:gd name="T17" fmla="*/ 262 h 281"/>
                  <a:gd name="T18" fmla="*/ 171 w 820"/>
                  <a:gd name="T19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20" h="281">
                    <a:moveTo>
                      <a:pt x="171" y="2"/>
                    </a:moveTo>
                    <a:cubicBezTo>
                      <a:pt x="224" y="36"/>
                      <a:pt x="555" y="122"/>
                      <a:pt x="648" y="51"/>
                    </a:cubicBezTo>
                    <a:cubicBezTo>
                      <a:pt x="739" y="96"/>
                      <a:pt x="793" y="207"/>
                      <a:pt x="820" y="281"/>
                    </a:cubicBezTo>
                    <a:cubicBezTo>
                      <a:pt x="814" y="279"/>
                      <a:pt x="808" y="276"/>
                      <a:pt x="801" y="274"/>
                    </a:cubicBezTo>
                    <a:cubicBezTo>
                      <a:pt x="714" y="248"/>
                      <a:pt x="631" y="231"/>
                      <a:pt x="532" y="249"/>
                    </a:cubicBezTo>
                    <a:cubicBezTo>
                      <a:pt x="433" y="266"/>
                      <a:pt x="372" y="269"/>
                      <a:pt x="274" y="260"/>
                    </a:cubicBezTo>
                    <a:cubicBezTo>
                      <a:pt x="238" y="257"/>
                      <a:pt x="85" y="255"/>
                      <a:pt x="40" y="234"/>
                    </a:cubicBezTo>
                    <a:cubicBezTo>
                      <a:pt x="36" y="237"/>
                      <a:pt x="32" y="240"/>
                      <a:pt x="28" y="243"/>
                    </a:cubicBezTo>
                    <a:cubicBezTo>
                      <a:pt x="18" y="250"/>
                      <a:pt x="9" y="257"/>
                      <a:pt x="0" y="262"/>
                    </a:cubicBezTo>
                    <a:cubicBezTo>
                      <a:pt x="56" y="160"/>
                      <a:pt x="148" y="0"/>
                      <a:pt x="171" y="2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Freeform 81"/>
              <p:cNvSpPr>
                <a:spLocks/>
              </p:cNvSpPr>
              <p:nvPr/>
            </p:nvSpPr>
            <p:spPr bwMode="auto">
              <a:xfrm>
                <a:off x="6740525" y="1370013"/>
                <a:ext cx="158750" cy="109538"/>
              </a:xfrm>
              <a:custGeom>
                <a:avLst/>
                <a:gdLst>
                  <a:gd name="T0" fmla="*/ 86 w 89"/>
                  <a:gd name="T1" fmla="*/ 55 h 61"/>
                  <a:gd name="T2" fmla="*/ 0 w 89"/>
                  <a:gd name="T3" fmla="*/ 61 h 61"/>
                  <a:gd name="T4" fmla="*/ 86 w 89"/>
                  <a:gd name="T5" fmla="*/ 5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" h="61">
                    <a:moveTo>
                      <a:pt x="86" y="55"/>
                    </a:moveTo>
                    <a:cubicBezTo>
                      <a:pt x="89" y="61"/>
                      <a:pt x="12" y="61"/>
                      <a:pt x="0" y="61"/>
                    </a:cubicBezTo>
                    <a:cubicBezTo>
                      <a:pt x="0" y="36"/>
                      <a:pt x="58" y="0"/>
                      <a:pt x="86" y="55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Freeform 82"/>
              <p:cNvSpPr>
                <a:spLocks/>
              </p:cNvSpPr>
              <p:nvPr/>
            </p:nvSpPr>
            <p:spPr bwMode="auto">
              <a:xfrm>
                <a:off x="6743700" y="1352550"/>
                <a:ext cx="160338" cy="109538"/>
              </a:xfrm>
              <a:custGeom>
                <a:avLst/>
                <a:gdLst>
                  <a:gd name="T0" fmla="*/ 85 w 89"/>
                  <a:gd name="T1" fmla="*/ 55 h 61"/>
                  <a:gd name="T2" fmla="*/ 0 w 89"/>
                  <a:gd name="T3" fmla="*/ 60 h 61"/>
                  <a:gd name="T4" fmla="*/ 85 w 89"/>
                  <a:gd name="T5" fmla="*/ 5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" h="61">
                    <a:moveTo>
                      <a:pt x="85" y="55"/>
                    </a:moveTo>
                    <a:cubicBezTo>
                      <a:pt x="89" y="61"/>
                      <a:pt x="11" y="61"/>
                      <a:pt x="0" y="60"/>
                    </a:cubicBezTo>
                    <a:cubicBezTo>
                      <a:pt x="0" y="35"/>
                      <a:pt x="58" y="0"/>
                      <a:pt x="85" y="55"/>
                    </a:cubicBezTo>
                    <a:close/>
                  </a:path>
                </a:pathLst>
              </a:custGeom>
              <a:solidFill>
                <a:srgbClr val="9C6E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Freeform 83"/>
              <p:cNvSpPr>
                <a:spLocks/>
              </p:cNvSpPr>
              <p:nvPr/>
            </p:nvSpPr>
            <p:spPr bwMode="auto">
              <a:xfrm>
                <a:off x="5735638" y="1347788"/>
                <a:ext cx="158750" cy="114300"/>
              </a:xfrm>
              <a:custGeom>
                <a:avLst/>
                <a:gdLst>
                  <a:gd name="T0" fmla="*/ 86 w 88"/>
                  <a:gd name="T1" fmla="*/ 58 h 64"/>
                  <a:gd name="T2" fmla="*/ 0 w 88"/>
                  <a:gd name="T3" fmla="*/ 54 h 64"/>
                  <a:gd name="T4" fmla="*/ 86 w 88"/>
                  <a:gd name="T5" fmla="*/ 58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8" h="64">
                    <a:moveTo>
                      <a:pt x="86" y="58"/>
                    </a:moveTo>
                    <a:cubicBezTo>
                      <a:pt x="88" y="64"/>
                      <a:pt x="11" y="55"/>
                      <a:pt x="0" y="54"/>
                    </a:cubicBezTo>
                    <a:cubicBezTo>
                      <a:pt x="3" y="29"/>
                      <a:pt x="64" y="0"/>
                      <a:pt x="86" y="58"/>
                    </a:cubicBezTo>
                    <a:close/>
                  </a:path>
                </a:pathLst>
              </a:custGeom>
              <a:solidFill>
                <a:srgbClr val="F6D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Freeform 84"/>
              <p:cNvSpPr>
                <a:spLocks/>
              </p:cNvSpPr>
              <p:nvPr/>
            </p:nvSpPr>
            <p:spPr bwMode="auto">
              <a:xfrm>
                <a:off x="5737225" y="1331913"/>
                <a:ext cx="160338" cy="114300"/>
              </a:xfrm>
              <a:custGeom>
                <a:avLst/>
                <a:gdLst>
                  <a:gd name="T0" fmla="*/ 86 w 89"/>
                  <a:gd name="T1" fmla="*/ 57 h 64"/>
                  <a:gd name="T2" fmla="*/ 0 w 89"/>
                  <a:gd name="T3" fmla="*/ 53 h 64"/>
                  <a:gd name="T4" fmla="*/ 86 w 89"/>
                  <a:gd name="T5" fmla="*/ 5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" h="64">
                    <a:moveTo>
                      <a:pt x="86" y="57"/>
                    </a:moveTo>
                    <a:cubicBezTo>
                      <a:pt x="89" y="64"/>
                      <a:pt x="12" y="55"/>
                      <a:pt x="0" y="53"/>
                    </a:cubicBezTo>
                    <a:cubicBezTo>
                      <a:pt x="3" y="29"/>
                      <a:pt x="65" y="0"/>
                      <a:pt x="86" y="57"/>
                    </a:cubicBezTo>
                    <a:close/>
                  </a:path>
                </a:pathLst>
              </a:custGeom>
              <a:solidFill>
                <a:srgbClr val="9C6E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Freeform 85"/>
              <p:cNvSpPr>
                <a:spLocks/>
              </p:cNvSpPr>
              <p:nvPr/>
            </p:nvSpPr>
            <p:spPr bwMode="auto">
              <a:xfrm>
                <a:off x="6170613" y="1049338"/>
                <a:ext cx="438150" cy="150813"/>
              </a:xfrm>
              <a:custGeom>
                <a:avLst/>
                <a:gdLst>
                  <a:gd name="T0" fmla="*/ 276 w 276"/>
                  <a:gd name="T1" fmla="*/ 85 h 95"/>
                  <a:gd name="T2" fmla="*/ 233 w 276"/>
                  <a:gd name="T3" fmla="*/ 12 h 95"/>
                  <a:gd name="T4" fmla="*/ 242 w 276"/>
                  <a:gd name="T5" fmla="*/ 57 h 95"/>
                  <a:gd name="T6" fmla="*/ 153 w 276"/>
                  <a:gd name="T7" fmla="*/ 1 h 95"/>
                  <a:gd name="T8" fmla="*/ 193 w 276"/>
                  <a:gd name="T9" fmla="*/ 46 h 95"/>
                  <a:gd name="T10" fmla="*/ 61 w 276"/>
                  <a:gd name="T11" fmla="*/ 0 h 95"/>
                  <a:gd name="T12" fmla="*/ 125 w 276"/>
                  <a:gd name="T13" fmla="*/ 50 h 95"/>
                  <a:gd name="T14" fmla="*/ 0 w 276"/>
                  <a:gd name="T15" fmla="*/ 27 h 95"/>
                  <a:gd name="T16" fmla="*/ 135 w 276"/>
                  <a:gd name="T17" fmla="*/ 92 h 95"/>
                  <a:gd name="T18" fmla="*/ 127 w 276"/>
                  <a:gd name="T19" fmla="*/ 66 h 95"/>
                  <a:gd name="T20" fmla="*/ 195 w 276"/>
                  <a:gd name="T21" fmla="*/ 88 h 95"/>
                  <a:gd name="T22" fmla="*/ 158 w 276"/>
                  <a:gd name="T23" fmla="*/ 51 h 95"/>
                  <a:gd name="T24" fmla="*/ 256 w 276"/>
                  <a:gd name="T25" fmla="*/ 95 h 95"/>
                  <a:gd name="T26" fmla="*/ 218 w 276"/>
                  <a:gd name="T27" fmla="*/ 55 h 95"/>
                  <a:gd name="T28" fmla="*/ 276 w 276"/>
                  <a:gd name="T29" fmla="*/ 85 h 95"/>
                  <a:gd name="T30" fmla="*/ 276 w 276"/>
                  <a:gd name="T31" fmla="*/ 8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76" h="95">
                    <a:moveTo>
                      <a:pt x="276" y="85"/>
                    </a:moveTo>
                    <a:lnTo>
                      <a:pt x="233" y="12"/>
                    </a:lnTo>
                    <a:lnTo>
                      <a:pt x="242" y="57"/>
                    </a:lnTo>
                    <a:lnTo>
                      <a:pt x="153" y="1"/>
                    </a:lnTo>
                    <a:lnTo>
                      <a:pt x="193" y="46"/>
                    </a:lnTo>
                    <a:lnTo>
                      <a:pt x="61" y="0"/>
                    </a:lnTo>
                    <a:lnTo>
                      <a:pt x="125" y="50"/>
                    </a:lnTo>
                    <a:lnTo>
                      <a:pt x="0" y="27"/>
                    </a:lnTo>
                    <a:lnTo>
                      <a:pt x="135" y="92"/>
                    </a:lnTo>
                    <a:lnTo>
                      <a:pt x="127" y="66"/>
                    </a:lnTo>
                    <a:lnTo>
                      <a:pt x="195" y="88"/>
                    </a:lnTo>
                    <a:lnTo>
                      <a:pt x="158" y="51"/>
                    </a:lnTo>
                    <a:lnTo>
                      <a:pt x="256" y="95"/>
                    </a:lnTo>
                    <a:lnTo>
                      <a:pt x="218" y="55"/>
                    </a:lnTo>
                    <a:lnTo>
                      <a:pt x="276" y="85"/>
                    </a:lnTo>
                    <a:lnTo>
                      <a:pt x="276" y="85"/>
                    </a:lnTo>
                    <a:close/>
                  </a:path>
                </a:pathLst>
              </a:custGeom>
              <a:solidFill>
                <a:srgbClr val="7278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Freeform 86"/>
              <p:cNvSpPr>
                <a:spLocks/>
              </p:cNvSpPr>
              <p:nvPr/>
            </p:nvSpPr>
            <p:spPr bwMode="auto">
              <a:xfrm>
                <a:off x="5486400" y="673100"/>
                <a:ext cx="1514475" cy="793750"/>
              </a:xfrm>
              <a:custGeom>
                <a:avLst/>
                <a:gdLst>
                  <a:gd name="T0" fmla="*/ 844 w 844"/>
                  <a:gd name="T1" fmla="*/ 363 h 443"/>
                  <a:gd name="T2" fmla="*/ 821 w 844"/>
                  <a:gd name="T3" fmla="*/ 249 h 443"/>
                  <a:gd name="T4" fmla="*/ 764 w 844"/>
                  <a:gd name="T5" fmla="*/ 155 h 443"/>
                  <a:gd name="T6" fmla="*/ 444 w 844"/>
                  <a:gd name="T7" fmla="*/ 16 h 443"/>
                  <a:gd name="T8" fmla="*/ 211 w 844"/>
                  <a:gd name="T9" fmla="*/ 92 h 443"/>
                  <a:gd name="T10" fmla="*/ 80 w 844"/>
                  <a:gd name="T11" fmla="*/ 177 h 443"/>
                  <a:gd name="T12" fmla="*/ 21 w 844"/>
                  <a:gd name="T13" fmla="*/ 283 h 443"/>
                  <a:gd name="T14" fmla="*/ 5 w 844"/>
                  <a:gd name="T15" fmla="*/ 414 h 443"/>
                  <a:gd name="T16" fmla="*/ 64 w 844"/>
                  <a:gd name="T17" fmla="*/ 402 h 443"/>
                  <a:gd name="T18" fmla="*/ 403 w 844"/>
                  <a:gd name="T19" fmla="*/ 332 h 443"/>
                  <a:gd name="T20" fmla="*/ 737 w 844"/>
                  <a:gd name="T21" fmla="*/ 357 h 443"/>
                  <a:gd name="T22" fmla="*/ 844 w 844"/>
                  <a:gd name="T23" fmla="*/ 363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4" h="443">
                    <a:moveTo>
                      <a:pt x="844" y="363"/>
                    </a:moveTo>
                    <a:cubicBezTo>
                      <a:pt x="819" y="338"/>
                      <a:pt x="827" y="281"/>
                      <a:pt x="821" y="249"/>
                    </a:cubicBezTo>
                    <a:cubicBezTo>
                      <a:pt x="813" y="210"/>
                      <a:pt x="793" y="181"/>
                      <a:pt x="764" y="155"/>
                    </a:cubicBezTo>
                    <a:cubicBezTo>
                      <a:pt x="703" y="101"/>
                      <a:pt x="524" y="31"/>
                      <a:pt x="444" y="16"/>
                    </a:cubicBezTo>
                    <a:cubicBezTo>
                      <a:pt x="361" y="0"/>
                      <a:pt x="279" y="47"/>
                      <a:pt x="211" y="92"/>
                    </a:cubicBezTo>
                    <a:cubicBezTo>
                      <a:pt x="141" y="139"/>
                      <a:pt x="147" y="141"/>
                      <a:pt x="80" y="177"/>
                    </a:cubicBezTo>
                    <a:cubicBezTo>
                      <a:pt x="34" y="202"/>
                      <a:pt x="26" y="233"/>
                      <a:pt x="21" y="283"/>
                    </a:cubicBezTo>
                    <a:cubicBezTo>
                      <a:pt x="19" y="310"/>
                      <a:pt x="0" y="386"/>
                      <a:pt x="5" y="414"/>
                    </a:cubicBezTo>
                    <a:cubicBezTo>
                      <a:pt x="9" y="443"/>
                      <a:pt x="36" y="423"/>
                      <a:pt x="64" y="402"/>
                    </a:cubicBezTo>
                    <a:cubicBezTo>
                      <a:pt x="149" y="334"/>
                      <a:pt x="274" y="330"/>
                      <a:pt x="403" y="332"/>
                    </a:cubicBezTo>
                    <a:cubicBezTo>
                      <a:pt x="518" y="333"/>
                      <a:pt x="624" y="340"/>
                      <a:pt x="737" y="357"/>
                    </a:cubicBezTo>
                    <a:lnTo>
                      <a:pt x="844" y="363"/>
                    </a:lnTo>
                    <a:close/>
                  </a:path>
                </a:pathLst>
              </a:custGeom>
              <a:solidFill>
                <a:srgbClr val="CF68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87"/>
              <p:cNvSpPr>
                <a:spLocks/>
              </p:cNvSpPr>
              <p:nvPr/>
            </p:nvSpPr>
            <p:spPr bwMode="auto">
              <a:xfrm>
                <a:off x="6867525" y="1308100"/>
                <a:ext cx="180975" cy="403225"/>
              </a:xfrm>
              <a:custGeom>
                <a:avLst/>
                <a:gdLst>
                  <a:gd name="T0" fmla="*/ 101 w 101"/>
                  <a:gd name="T1" fmla="*/ 225 h 225"/>
                  <a:gd name="T2" fmla="*/ 0 w 101"/>
                  <a:gd name="T3" fmla="*/ 1 h 225"/>
                  <a:gd name="T4" fmla="*/ 29 w 101"/>
                  <a:gd name="T5" fmla="*/ 0 h 225"/>
                  <a:gd name="T6" fmla="*/ 101 w 101"/>
                  <a:gd name="T7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1" h="225">
                    <a:moveTo>
                      <a:pt x="101" y="225"/>
                    </a:moveTo>
                    <a:cubicBezTo>
                      <a:pt x="101" y="225"/>
                      <a:pt x="74" y="97"/>
                      <a:pt x="0" y="1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85" y="80"/>
                      <a:pt x="94" y="151"/>
                      <a:pt x="101" y="225"/>
                    </a:cubicBezTo>
                    <a:close/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0" name="Freeform 88"/>
              <p:cNvSpPr>
                <a:spLocks/>
              </p:cNvSpPr>
              <p:nvPr/>
            </p:nvSpPr>
            <p:spPr bwMode="auto">
              <a:xfrm>
                <a:off x="5476875" y="1352550"/>
                <a:ext cx="185738" cy="309563"/>
              </a:xfrm>
              <a:custGeom>
                <a:avLst/>
                <a:gdLst>
                  <a:gd name="T0" fmla="*/ 103 w 103"/>
                  <a:gd name="T1" fmla="*/ 0 h 172"/>
                  <a:gd name="T2" fmla="*/ 0 w 103"/>
                  <a:gd name="T3" fmla="*/ 172 h 172"/>
                  <a:gd name="T4" fmla="*/ 21 w 103"/>
                  <a:gd name="T5" fmla="*/ 49 h 172"/>
                  <a:gd name="T6" fmla="*/ 69 w 103"/>
                  <a:gd name="T7" fmla="*/ 23 h 172"/>
                  <a:gd name="T8" fmla="*/ 103 w 103"/>
                  <a:gd name="T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172">
                    <a:moveTo>
                      <a:pt x="103" y="0"/>
                    </a:moveTo>
                    <a:cubicBezTo>
                      <a:pt x="61" y="64"/>
                      <a:pt x="20" y="136"/>
                      <a:pt x="0" y="172"/>
                    </a:cubicBezTo>
                    <a:cubicBezTo>
                      <a:pt x="3" y="134"/>
                      <a:pt x="10" y="93"/>
                      <a:pt x="21" y="49"/>
                    </a:cubicBezTo>
                    <a:cubicBezTo>
                      <a:pt x="32" y="50"/>
                      <a:pt x="50" y="37"/>
                      <a:pt x="69" y="23"/>
                    </a:cubicBezTo>
                    <a:cubicBezTo>
                      <a:pt x="80" y="14"/>
                      <a:pt x="91" y="7"/>
                      <a:pt x="103" y="0"/>
                    </a:cubicBezTo>
                    <a:close/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Freeform 89"/>
              <p:cNvSpPr>
                <a:spLocks/>
              </p:cNvSpPr>
              <p:nvPr/>
            </p:nvSpPr>
            <p:spPr bwMode="auto">
              <a:xfrm>
                <a:off x="5610225" y="1103313"/>
                <a:ext cx="1612900" cy="411163"/>
              </a:xfrm>
              <a:custGeom>
                <a:avLst/>
                <a:gdLst>
                  <a:gd name="T0" fmla="*/ 649 w 899"/>
                  <a:gd name="T1" fmla="*/ 64 h 229"/>
                  <a:gd name="T2" fmla="*/ 778 w 899"/>
                  <a:gd name="T3" fmla="*/ 122 h 229"/>
                  <a:gd name="T4" fmla="*/ 871 w 899"/>
                  <a:gd name="T5" fmla="*/ 224 h 229"/>
                  <a:gd name="T6" fmla="*/ 768 w 899"/>
                  <a:gd name="T7" fmla="*/ 194 h 229"/>
                  <a:gd name="T8" fmla="*/ 475 w 899"/>
                  <a:gd name="T9" fmla="*/ 159 h 229"/>
                  <a:gd name="T10" fmla="*/ 179 w 899"/>
                  <a:gd name="T11" fmla="*/ 179 h 229"/>
                  <a:gd name="T12" fmla="*/ 0 w 899"/>
                  <a:gd name="T13" fmla="*/ 149 h 229"/>
                  <a:gd name="T14" fmla="*/ 208 w 899"/>
                  <a:gd name="T15" fmla="*/ 55 h 229"/>
                  <a:gd name="T16" fmla="*/ 430 w 899"/>
                  <a:gd name="T17" fmla="*/ 2 h 229"/>
                  <a:gd name="T18" fmla="*/ 649 w 899"/>
                  <a:gd name="T19" fmla="*/ 64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99" h="229">
                    <a:moveTo>
                      <a:pt x="649" y="64"/>
                    </a:moveTo>
                    <a:cubicBezTo>
                      <a:pt x="727" y="95"/>
                      <a:pt x="778" y="122"/>
                      <a:pt x="778" y="122"/>
                    </a:cubicBezTo>
                    <a:cubicBezTo>
                      <a:pt x="815" y="146"/>
                      <a:pt x="899" y="220"/>
                      <a:pt x="871" y="224"/>
                    </a:cubicBezTo>
                    <a:cubicBezTo>
                      <a:pt x="829" y="229"/>
                      <a:pt x="807" y="205"/>
                      <a:pt x="768" y="194"/>
                    </a:cubicBezTo>
                    <a:cubicBezTo>
                      <a:pt x="681" y="167"/>
                      <a:pt x="576" y="161"/>
                      <a:pt x="475" y="159"/>
                    </a:cubicBezTo>
                    <a:cubicBezTo>
                      <a:pt x="376" y="157"/>
                      <a:pt x="277" y="187"/>
                      <a:pt x="179" y="179"/>
                    </a:cubicBezTo>
                    <a:cubicBezTo>
                      <a:pt x="141" y="175"/>
                      <a:pt x="33" y="174"/>
                      <a:pt x="0" y="149"/>
                    </a:cubicBezTo>
                    <a:cubicBezTo>
                      <a:pt x="13" y="102"/>
                      <a:pt x="106" y="94"/>
                      <a:pt x="208" y="55"/>
                    </a:cubicBezTo>
                    <a:cubicBezTo>
                      <a:pt x="285" y="26"/>
                      <a:pt x="368" y="5"/>
                      <a:pt x="430" y="2"/>
                    </a:cubicBezTo>
                    <a:cubicBezTo>
                      <a:pt x="476" y="0"/>
                      <a:pt x="597" y="42"/>
                      <a:pt x="649" y="64"/>
                    </a:cubicBezTo>
                    <a:close/>
                  </a:path>
                </a:pathLst>
              </a:custGeom>
              <a:solidFill>
                <a:srgbClr val="BF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" name="Freeform 90"/>
              <p:cNvSpPr>
                <a:spLocks/>
              </p:cNvSpPr>
              <p:nvPr/>
            </p:nvSpPr>
            <p:spPr bwMode="auto">
              <a:xfrm>
                <a:off x="5610225" y="1349375"/>
                <a:ext cx="1576388" cy="165100"/>
              </a:xfrm>
              <a:custGeom>
                <a:avLst/>
                <a:gdLst>
                  <a:gd name="T0" fmla="*/ 6 w 879"/>
                  <a:gd name="T1" fmla="*/ 0 h 92"/>
                  <a:gd name="T2" fmla="*/ 181 w 879"/>
                  <a:gd name="T3" fmla="*/ 24 h 92"/>
                  <a:gd name="T4" fmla="*/ 477 w 879"/>
                  <a:gd name="T5" fmla="*/ 4 h 92"/>
                  <a:gd name="T6" fmla="*/ 770 w 879"/>
                  <a:gd name="T7" fmla="*/ 39 h 92"/>
                  <a:gd name="T8" fmla="*/ 871 w 879"/>
                  <a:gd name="T9" fmla="*/ 69 h 92"/>
                  <a:gd name="T10" fmla="*/ 871 w 879"/>
                  <a:gd name="T11" fmla="*/ 87 h 92"/>
                  <a:gd name="T12" fmla="*/ 768 w 879"/>
                  <a:gd name="T13" fmla="*/ 57 h 92"/>
                  <a:gd name="T14" fmla="*/ 475 w 879"/>
                  <a:gd name="T15" fmla="*/ 22 h 92"/>
                  <a:gd name="T16" fmla="*/ 179 w 879"/>
                  <a:gd name="T17" fmla="*/ 42 h 92"/>
                  <a:gd name="T18" fmla="*/ 0 w 879"/>
                  <a:gd name="T19" fmla="*/ 12 h 92"/>
                  <a:gd name="T20" fmla="*/ 6 w 879"/>
                  <a:gd name="T2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9" h="92">
                    <a:moveTo>
                      <a:pt x="6" y="0"/>
                    </a:moveTo>
                    <a:cubicBezTo>
                      <a:pt x="48" y="19"/>
                      <a:pt x="146" y="21"/>
                      <a:pt x="181" y="24"/>
                    </a:cubicBezTo>
                    <a:cubicBezTo>
                      <a:pt x="279" y="33"/>
                      <a:pt x="378" y="2"/>
                      <a:pt x="477" y="4"/>
                    </a:cubicBezTo>
                    <a:cubicBezTo>
                      <a:pt x="578" y="7"/>
                      <a:pt x="682" y="13"/>
                      <a:pt x="770" y="39"/>
                    </a:cubicBezTo>
                    <a:cubicBezTo>
                      <a:pt x="808" y="50"/>
                      <a:pt x="830" y="74"/>
                      <a:pt x="871" y="69"/>
                    </a:cubicBezTo>
                    <a:cubicBezTo>
                      <a:pt x="878" y="79"/>
                      <a:pt x="879" y="86"/>
                      <a:pt x="871" y="87"/>
                    </a:cubicBezTo>
                    <a:cubicBezTo>
                      <a:pt x="829" y="92"/>
                      <a:pt x="807" y="68"/>
                      <a:pt x="768" y="57"/>
                    </a:cubicBezTo>
                    <a:cubicBezTo>
                      <a:pt x="681" y="30"/>
                      <a:pt x="576" y="24"/>
                      <a:pt x="475" y="22"/>
                    </a:cubicBezTo>
                    <a:cubicBezTo>
                      <a:pt x="376" y="20"/>
                      <a:pt x="277" y="50"/>
                      <a:pt x="179" y="42"/>
                    </a:cubicBezTo>
                    <a:cubicBezTo>
                      <a:pt x="141" y="38"/>
                      <a:pt x="33" y="37"/>
                      <a:pt x="0" y="12"/>
                    </a:cubicBezTo>
                    <a:cubicBezTo>
                      <a:pt x="4" y="9"/>
                      <a:pt x="1" y="4"/>
                      <a:pt x="6" y="0"/>
                    </a:cubicBezTo>
                    <a:close/>
                  </a:path>
                </a:pathLst>
              </a:custGeom>
              <a:solidFill>
                <a:srgbClr val="6060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05" name="组合 204"/>
          <p:cNvGrpSpPr/>
          <p:nvPr/>
        </p:nvGrpSpPr>
        <p:grpSpPr>
          <a:xfrm>
            <a:off x="343391" y="506366"/>
            <a:ext cx="4064787" cy="5762815"/>
            <a:chOff x="938213" y="775254"/>
            <a:chExt cx="3548063" cy="5030234"/>
          </a:xfrm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938213" y="2254250"/>
              <a:ext cx="3548063" cy="3551238"/>
            </a:xfrm>
            <a:prstGeom prst="ellipse">
              <a:avLst/>
            </a:prstGeom>
            <a:solidFill>
              <a:srgbClr val="CF6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790825" y="3981450"/>
              <a:ext cx="590550" cy="754063"/>
            </a:xfrm>
            <a:custGeom>
              <a:avLst/>
              <a:gdLst>
                <a:gd name="T0" fmla="*/ 0 w 329"/>
                <a:gd name="T1" fmla="*/ 41 h 420"/>
                <a:gd name="T2" fmla="*/ 318 w 329"/>
                <a:gd name="T3" fmla="*/ 80 h 420"/>
                <a:gd name="T4" fmla="*/ 269 w 329"/>
                <a:gd name="T5" fmla="*/ 420 h 420"/>
                <a:gd name="T6" fmla="*/ 233 w 329"/>
                <a:gd name="T7" fmla="*/ 404 h 420"/>
                <a:gd name="T8" fmla="*/ 275 w 329"/>
                <a:gd name="T9" fmla="*/ 104 h 420"/>
                <a:gd name="T10" fmla="*/ 3 w 329"/>
                <a:gd name="T11" fmla="*/ 100 h 420"/>
                <a:gd name="T12" fmla="*/ 0 w 329"/>
                <a:gd name="T13" fmla="*/ 41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9" h="420">
                  <a:moveTo>
                    <a:pt x="0" y="41"/>
                  </a:moveTo>
                  <a:cubicBezTo>
                    <a:pt x="0" y="41"/>
                    <a:pt x="307" y="0"/>
                    <a:pt x="318" y="80"/>
                  </a:cubicBezTo>
                  <a:cubicBezTo>
                    <a:pt x="329" y="161"/>
                    <a:pt x="282" y="389"/>
                    <a:pt x="269" y="420"/>
                  </a:cubicBezTo>
                  <a:cubicBezTo>
                    <a:pt x="233" y="404"/>
                    <a:pt x="233" y="404"/>
                    <a:pt x="233" y="404"/>
                  </a:cubicBezTo>
                  <a:cubicBezTo>
                    <a:pt x="233" y="404"/>
                    <a:pt x="293" y="127"/>
                    <a:pt x="275" y="104"/>
                  </a:cubicBezTo>
                  <a:cubicBezTo>
                    <a:pt x="258" y="80"/>
                    <a:pt x="3" y="100"/>
                    <a:pt x="3" y="100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6D6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90825" y="4038600"/>
              <a:ext cx="546100" cy="696913"/>
            </a:xfrm>
            <a:custGeom>
              <a:avLst/>
              <a:gdLst>
                <a:gd name="T0" fmla="*/ 255 w 304"/>
                <a:gd name="T1" fmla="*/ 347 h 388"/>
                <a:gd name="T2" fmla="*/ 253 w 304"/>
                <a:gd name="T3" fmla="*/ 341 h 388"/>
                <a:gd name="T4" fmla="*/ 272 w 304"/>
                <a:gd name="T5" fmla="*/ 245 h 388"/>
                <a:gd name="T6" fmla="*/ 294 w 304"/>
                <a:gd name="T7" fmla="*/ 151 h 388"/>
                <a:gd name="T8" fmla="*/ 282 w 304"/>
                <a:gd name="T9" fmla="*/ 54 h 388"/>
                <a:gd name="T10" fmla="*/ 236 w 304"/>
                <a:gd name="T11" fmla="*/ 36 h 388"/>
                <a:gd name="T12" fmla="*/ 169 w 304"/>
                <a:gd name="T13" fmla="*/ 34 h 388"/>
                <a:gd name="T14" fmla="*/ 124 w 304"/>
                <a:gd name="T15" fmla="*/ 32 h 388"/>
                <a:gd name="T16" fmla="*/ 111 w 304"/>
                <a:gd name="T17" fmla="*/ 0 h 388"/>
                <a:gd name="T18" fmla="*/ 0 w 304"/>
                <a:gd name="T19" fmla="*/ 9 h 388"/>
                <a:gd name="T20" fmla="*/ 3 w 304"/>
                <a:gd name="T21" fmla="*/ 68 h 388"/>
                <a:gd name="T22" fmla="*/ 275 w 304"/>
                <a:gd name="T23" fmla="*/ 72 h 388"/>
                <a:gd name="T24" fmla="*/ 233 w 304"/>
                <a:gd name="T25" fmla="*/ 372 h 388"/>
                <a:gd name="T26" fmla="*/ 269 w 304"/>
                <a:gd name="T27" fmla="*/ 388 h 388"/>
                <a:gd name="T28" fmla="*/ 278 w 304"/>
                <a:gd name="T29" fmla="*/ 357 h 388"/>
                <a:gd name="T30" fmla="*/ 255 w 304"/>
                <a:gd name="T31" fmla="*/ 347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4" h="388">
                  <a:moveTo>
                    <a:pt x="255" y="347"/>
                  </a:moveTo>
                  <a:cubicBezTo>
                    <a:pt x="253" y="346"/>
                    <a:pt x="253" y="344"/>
                    <a:pt x="253" y="341"/>
                  </a:cubicBezTo>
                  <a:cubicBezTo>
                    <a:pt x="259" y="309"/>
                    <a:pt x="264" y="276"/>
                    <a:pt x="272" y="245"/>
                  </a:cubicBezTo>
                  <a:cubicBezTo>
                    <a:pt x="280" y="214"/>
                    <a:pt x="290" y="183"/>
                    <a:pt x="294" y="151"/>
                  </a:cubicBezTo>
                  <a:cubicBezTo>
                    <a:pt x="299" y="119"/>
                    <a:pt x="304" y="74"/>
                    <a:pt x="282" y="54"/>
                  </a:cubicBezTo>
                  <a:cubicBezTo>
                    <a:pt x="268" y="42"/>
                    <a:pt x="252" y="37"/>
                    <a:pt x="236" y="36"/>
                  </a:cubicBezTo>
                  <a:cubicBezTo>
                    <a:pt x="214" y="33"/>
                    <a:pt x="192" y="34"/>
                    <a:pt x="169" y="34"/>
                  </a:cubicBezTo>
                  <a:cubicBezTo>
                    <a:pt x="157" y="34"/>
                    <a:pt x="136" y="41"/>
                    <a:pt x="124" y="32"/>
                  </a:cubicBezTo>
                  <a:cubicBezTo>
                    <a:pt x="114" y="25"/>
                    <a:pt x="111" y="13"/>
                    <a:pt x="111" y="0"/>
                  </a:cubicBezTo>
                  <a:cubicBezTo>
                    <a:pt x="51" y="3"/>
                    <a:pt x="0" y="9"/>
                    <a:pt x="0" y="9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258" y="48"/>
                    <a:pt x="275" y="72"/>
                  </a:cubicBezTo>
                  <a:cubicBezTo>
                    <a:pt x="293" y="95"/>
                    <a:pt x="233" y="372"/>
                    <a:pt x="233" y="372"/>
                  </a:cubicBezTo>
                  <a:cubicBezTo>
                    <a:pt x="269" y="388"/>
                    <a:pt x="269" y="388"/>
                    <a:pt x="269" y="388"/>
                  </a:cubicBezTo>
                  <a:cubicBezTo>
                    <a:pt x="272" y="383"/>
                    <a:pt x="275" y="372"/>
                    <a:pt x="278" y="357"/>
                  </a:cubicBezTo>
                  <a:cubicBezTo>
                    <a:pt x="270" y="355"/>
                    <a:pt x="263" y="352"/>
                    <a:pt x="255" y="347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005013" y="3935413"/>
              <a:ext cx="650875" cy="547688"/>
            </a:xfrm>
            <a:custGeom>
              <a:avLst/>
              <a:gdLst>
                <a:gd name="T0" fmla="*/ 110 w 363"/>
                <a:gd name="T1" fmla="*/ 305 h 305"/>
                <a:gd name="T2" fmla="*/ 6 w 363"/>
                <a:gd name="T3" fmla="*/ 27 h 305"/>
                <a:gd name="T4" fmla="*/ 363 w 363"/>
                <a:gd name="T5" fmla="*/ 13 h 305"/>
                <a:gd name="T6" fmla="*/ 328 w 363"/>
                <a:gd name="T7" fmla="*/ 74 h 305"/>
                <a:gd name="T8" fmla="*/ 79 w 363"/>
                <a:gd name="T9" fmla="*/ 72 h 305"/>
                <a:gd name="T10" fmla="*/ 161 w 363"/>
                <a:gd name="T11" fmla="*/ 292 h 305"/>
                <a:gd name="T12" fmla="*/ 110 w 363"/>
                <a:gd name="T13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305">
                  <a:moveTo>
                    <a:pt x="110" y="305"/>
                  </a:moveTo>
                  <a:cubicBezTo>
                    <a:pt x="110" y="305"/>
                    <a:pt x="0" y="55"/>
                    <a:pt x="6" y="27"/>
                  </a:cubicBezTo>
                  <a:cubicBezTo>
                    <a:pt x="11" y="0"/>
                    <a:pt x="363" y="13"/>
                    <a:pt x="363" y="13"/>
                  </a:cubicBezTo>
                  <a:cubicBezTo>
                    <a:pt x="328" y="74"/>
                    <a:pt x="328" y="74"/>
                    <a:pt x="328" y="74"/>
                  </a:cubicBezTo>
                  <a:cubicBezTo>
                    <a:pt x="328" y="74"/>
                    <a:pt x="92" y="40"/>
                    <a:pt x="79" y="72"/>
                  </a:cubicBezTo>
                  <a:cubicBezTo>
                    <a:pt x="73" y="87"/>
                    <a:pt x="161" y="292"/>
                    <a:pt x="161" y="292"/>
                  </a:cubicBezTo>
                  <a:lnTo>
                    <a:pt x="110" y="305"/>
                  </a:lnTo>
                  <a:close/>
                </a:path>
              </a:pathLst>
            </a:custGeom>
            <a:solidFill>
              <a:srgbClr val="6D6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066925" y="3952875"/>
              <a:ext cx="588963" cy="530225"/>
            </a:xfrm>
            <a:custGeom>
              <a:avLst/>
              <a:gdLst>
                <a:gd name="T0" fmla="*/ 294 w 329"/>
                <a:gd name="T1" fmla="*/ 64 h 295"/>
                <a:gd name="T2" fmla="*/ 329 w 329"/>
                <a:gd name="T3" fmla="*/ 3 h 295"/>
                <a:gd name="T4" fmla="*/ 214 w 329"/>
                <a:gd name="T5" fmla="*/ 0 h 295"/>
                <a:gd name="T6" fmla="*/ 218 w 329"/>
                <a:gd name="T7" fmla="*/ 21 h 295"/>
                <a:gd name="T8" fmla="*/ 216 w 329"/>
                <a:gd name="T9" fmla="*/ 27 h 295"/>
                <a:gd name="T10" fmla="*/ 123 w 329"/>
                <a:gd name="T11" fmla="*/ 30 h 295"/>
                <a:gd name="T12" fmla="*/ 32 w 329"/>
                <a:gd name="T13" fmla="*/ 39 h 295"/>
                <a:gd name="T14" fmla="*/ 42 w 329"/>
                <a:gd name="T15" fmla="*/ 145 h 295"/>
                <a:gd name="T16" fmla="*/ 86 w 329"/>
                <a:gd name="T17" fmla="*/ 254 h 295"/>
                <a:gd name="T18" fmla="*/ 85 w 329"/>
                <a:gd name="T19" fmla="*/ 261 h 295"/>
                <a:gd name="T20" fmla="*/ 65 w 329"/>
                <a:gd name="T21" fmla="*/ 269 h 295"/>
                <a:gd name="T22" fmla="*/ 76 w 329"/>
                <a:gd name="T23" fmla="*/ 295 h 295"/>
                <a:gd name="T24" fmla="*/ 127 w 329"/>
                <a:gd name="T25" fmla="*/ 282 h 295"/>
                <a:gd name="T26" fmla="*/ 45 w 329"/>
                <a:gd name="T27" fmla="*/ 62 h 295"/>
                <a:gd name="T28" fmla="*/ 294 w 329"/>
                <a:gd name="T29" fmla="*/ 64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9" h="295">
                  <a:moveTo>
                    <a:pt x="294" y="64"/>
                  </a:moveTo>
                  <a:cubicBezTo>
                    <a:pt x="329" y="3"/>
                    <a:pt x="329" y="3"/>
                    <a:pt x="329" y="3"/>
                  </a:cubicBezTo>
                  <a:cubicBezTo>
                    <a:pt x="329" y="3"/>
                    <a:pt x="278" y="1"/>
                    <a:pt x="214" y="0"/>
                  </a:cubicBezTo>
                  <a:cubicBezTo>
                    <a:pt x="215" y="7"/>
                    <a:pt x="216" y="14"/>
                    <a:pt x="218" y="21"/>
                  </a:cubicBezTo>
                  <a:cubicBezTo>
                    <a:pt x="219" y="23"/>
                    <a:pt x="218" y="26"/>
                    <a:pt x="216" y="27"/>
                  </a:cubicBezTo>
                  <a:cubicBezTo>
                    <a:pt x="187" y="40"/>
                    <a:pt x="153" y="31"/>
                    <a:pt x="123" y="30"/>
                  </a:cubicBezTo>
                  <a:cubicBezTo>
                    <a:pt x="96" y="30"/>
                    <a:pt x="56" y="23"/>
                    <a:pt x="32" y="39"/>
                  </a:cubicBezTo>
                  <a:cubicBezTo>
                    <a:pt x="0" y="61"/>
                    <a:pt x="30" y="119"/>
                    <a:pt x="42" y="145"/>
                  </a:cubicBezTo>
                  <a:cubicBezTo>
                    <a:pt x="58" y="181"/>
                    <a:pt x="64" y="221"/>
                    <a:pt x="86" y="254"/>
                  </a:cubicBezTo>
                  <a:cubicBezTo>
                    <a:pt x="88" y="257"/>
                    <a:pt x="87" y="259"/>
                    <a:pt x="85" y="261"/>
                  </a:cubicBezTo>
                  <a:cubicBezTo>
                    <a:pt x="79" y="265"/>
                    <a:pt x="72" y="268"/>
                    <a:pt x="65" y="269"/>
                  </a:cubicBezTo>
                  <a:cubicBezTo>
                    <a:pt x="72" y="285"/>
                    <a:pt x="76" y="295"/>
                    <a:pt x="76" y="295"/>
                  </a:cubicBezTo>
                  <a:cubicBezTo>
                    <a:pt x="127" y="282"/>
                    <a:pt x="127" y="282"/>
                    <a:pt x="127" y="282"/>
                  </a:cubicBezTo>
                  <a:cubicBezTo>
                    <a:pt x="127" y="282"/>
                    <a:pt x="39" y="77"/>
                    <a:pt x="45" y="62"/>
                  </a:cubicBezTo>
                  <a:cubicBezTo>
                    <a:pt x="58" y="30"/>
                    <a:pt x="294" y="64"/>
                    <a:pt x="294" y="6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3244850" y="3071813"/>
              <a:ext cx="276225" cy="427038"/>
            </a:xfrm>
            <a:custGeom>
              <a:avLst/>
              <a:gdLst>
                <a:gd name="T0" fmla="*/ 86 w 154"/>
                <a:gd name="T1" fmla="*/ 0 h 238"/>
                <a:gd name="T2" fmla="*/ 120 w 154"/>
                <a:gd name="T3" fmla="*/ 201 h 238"/>
                <a:gd name="T4" fmla="*/ 22 w 154"/>
                <a:gd name="T5" fmla="*/ 196 h 238"/>
                <a:gd name="T6" fmla="*/ 0 w 154"/>
                <a:gd name="T7" fmla="*/ 0 h 238"/>
                <a:gd name="T8" fmla="*/ 86 w 154"/>
                <a:gd name="T9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238">
                  <a:moveTo>
                    <a:pt x="86" y="0"/>
                  </a:moveTo>
                  <a:cubicBezTo>
                    <a:pt x="86" y="0"/>
                    <a:pt x="154" y="183"/>
                    <a:pt x="120" y="201"/>
                  </a:cubicBezTo>
                  <a:cubicBezTo>
                    <a:pt x="87" y="219"/>
                    <a:pt x="57" y="238"/>
                    <a:pt x="22" y="19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6" y="0"/>
                  </a:lnTo>
                  <a:close/>
                </a:path>
              </a:pathLst>
            </a:custGeom>
            <a:solidFill>
              <a:srgbClr val="E3B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3244850" y="3071813"/>
              <a:ext cx="234950" cy="427038"/>
            </a:xfrm>
            <a:custGeom>
              <a:avLst/>
              <a:gdLst>
                <a:gd name="T0" fmla="*/ 89 w 131"/>
                <a:gd name="T1" fmla="*/ 180 h 238"/>
                <a:gd name="T2" fmla="*/ 81 w 131"/>
                <a:gd name="T3" fmla="*/ 165 h 238"/>
                <a:gd name="T4" fmla="*/ 82 w 131"/>
                <a:gd name="T5" fmla="*/ 124 h 238"/>
                <a:gd name="T6" fmla="*/ 46 w 131"/>
                <a:gd name="T7" fmla="*/ 97 h 238"/>
                <a:gd name="T8" fmla="*/ 48 w 131"/>
                <a:gd name="T9" fmla="*/ 89 h 238"/>
                <a:gd name="T10" fmla="*/ 84 w 131"/>
                <a:gd name="T11" fmla="*/ 81 h 238"/>
                <a:gd name="T12" fmla="*/ 109 w 131"/>
                <a:gd name="T13" fmla="*/ 71 h 238"/>
                <a:gd name="T14" fmla="*/ 86 w 131"/>
                <a:gd name="T15" fmla="*/ 0 h 238"/>
                <a:gd name="T16" fmla="*/ 0 w 131"/>
                <a:gd name="T17" fmla="*/ 0 h 238"/>
                <a:gd name="T18" fmla="*/ 22 w 131"/>
                <a:gd name="T19" fmla="*/ 196 h 238"/>
                <a:gd name="T20" fmla="*/ 120 w 131"/>
                <a:gd name="T21" fmla="*/ 201 h 238"/>
                <a:gd name="T22" fmla="*/ 127 w 131"/>
                <a:gd name="T23" fmla="*/ 144 h 238"/>
                <a:gd name="T24" fmla="*/ 89 w 131"/>
                <a:gd name="T25" fmla="*/ 18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38">
                  <a:moveTo>
                    <a:pt x="89" y="180"/>
                  </a:moveTo>
                  <a:cubicBezTo>
                    <a:pt x="80" y="183"/>
                    <a:pt x="79" y="172"/>
                    <a:pt x="81" y="165"/>
                  </a:cubicBezTo>
                  <a:cubicBezTo>
                    <a:pt x="85" y="152"/>
                    <a:pt x="88" y="137"/>
                    <a:pt x="82" y="124"/>
                  </a:cubicBezTo>
                  <a:cubicBezTo>
                    <a:pt x="75" y="107"/>
                    <a:pt x="60" y="105"/>
                    <a:pt x="46" y="97"/>
                  </a:cubicBezTo>
                  <a:cubicBezTo>
                    <a:pt x="43" y="95"/>
                    <a:pt x="44" y="90"/>
                    <a:pt x="48" y="89"/>
                  </a:cubicBezTo>
                  <a:cubicBezTo>
                    <a:pt x="59" y="84"/>
                    <a:pt x="72" y="84"/>
                    <a:pt x="84" y="81"/>
                  </a:cubicBezTo>
                  <a:cubicBezTo>
                    <a:pt x="93" y="78"/>
                    <a:pt x="101" y="74"/>
                    <a:pt x="109" y="71"/>
                  </a:cubicBezTo>
                  <a:cubicBezTo>
                    <a:pt x="98" y="32"/>
                    <a:pt x="86" y="0"/>
                    <a:pt x="8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196"/>
                    <a:pt x="22" y="196"/>
                    <a:pt x="22" y="196"/>
                  </a:cubicBezTo>
                  <a:cubicBezTo>
                    <a:pt x="57" y="238"/>
                    <a:pt x="87" y="219"/>
                    <a:pt x="120" y="201"/>
                  </a:cubicBezTo>
                  <a:cubicBezTo>
                    <a:pt x="131" y="195"/>
                    <a:pt x="131" y="172"/>
                    <a:pt x="127" y="144"/>
                  </a:cubicBezTo>
                  <a:cubicBezTo>
                    <a:pt x="119" y="161"/>
                    <a:pt x="108" y="175"/>
                    <a:pt x="89" y="180"/>
                  </a:cubicBezTo>
                  <a:close/>
                </a:path>
              </a:pathLst>
            </a:custGeom>
            <a:solidFill>
              <a:srgbClr val="D3A7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439988" y="3133725"/>
              <a:ext cx="203200" cy="523875"/>
            </a:xfrm>
            <a:custGeom>
              <a:avLst/>
              <a:gdLst>
                <a:gd name="T0" fmla="*/ 0 w 114"/>
                <a:gd name="T1" fmla="*/ 0 h 292"/>
                <a:gd name="T2" fmla="*/ 0 w 114"/>
                <a:gd name="T3" fmla="*/ 214 h 292"/>
                <a:gd name="T4" fmla="*/ 99 w 114"/>
                <a:gd name="T5" fmla="*/ 230 h 292"/>
                <a:gd name="T6" fmla="*/ 109 w 114"/>
                <a:gd name="T7" fmla="*/ 34 h 292"/>
                <a:gd name="T8" fmla="*/ 0 w 114"/>
                <a:gd name="T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292">
                  <a:moveTo>
                    <a:pt x="0" y="0"/>
                  </a:moveTo>
                  <a:cubicBezTo>
                    <a:pt x="0" y="214"/>
                    <a:pt x="0" y="214"/>
                    <a:pt x="0" y="214"/>
                  </a:cubicBezTo>
                  <a:cubicBezTo>
                    <a:pt x="0" y="214"/>
                    <a:pt x="67" y="292"/>
                    <a:pt x="99" y="230"/>
                  </a:cubicBezTo>
                  <a:cubicBezTo>
                    <a:pt x="114" y="200"/>
                    <a:pt x="109" y="34"/>
                    <a:pt x="109" y="3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3B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439988" y="3133725"/>
              <a:ext cx="203200" cy="523875"/>
            </a:xfrm>
            <a:custGeom>
              <a:avLst/>
              <a:gdLst>
                <a:gd name="T0" fmla="*/ 109 w 114"/>
                <a:gd name="T1" fmla="*/ 34 h 292"/>
                <a:gd name="T2" fmla="*/ 0 w 114"/>
                <a:gd name="T3" fmla="*/ 0 h 292"/>
                <a:gd name="T4" fmla="*/ 0 w 114"/>
                <a:gd name="T5" fmla="*/ 45 h 292"/>
                <a:gd name="T6" fmla="*/ 48 w 114"/>
                <a:gd name="T7" fmla="*/ 83 h 292"/>
                <a:gd name="T8" fmla="*/ 41 w 114"/>
                <a:gd name="T9" fmla="*/ 103 h 292"/>
                <a:gd name="T10" fmla="*/ 18 w 114"/>
                <a:gd name="T11" fmla="*/ 150 h 292"/>
                <a:gd name="T12" fmla="*/ 12 w 114"/>
                <a:gd name="T13" fmla="*/ 193 h 292"/>
                <a:gd name="T14" fmla="*/ 0 w 114"/>
                <a:gd name="T15" fmla="*/ 187 h 292"/>
                <a:gd name="T16" fmla="*/ 0 w 114"/>
                <a:gd name="T17" fmla="*/ 214 h 292"/>
                <a:gd name="T18" fmla="*/ 99 w 114"/>
                <a:gd name="T19" fmla="*/ 230 h 292"/>
                <a:gd name="T20" fmla="*/ 109 w 114"/>
                <a:gd name="T21" fmla="*/ 34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292">
                  <a:moveTo>
                    <a:pt x="109" y="3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" y="56"/>
                    <a:pt x="44" y="57"/>
                    <a:pt x="48" y="83"/>
                  </a:cubicBezTo>
                  <a:cubicBezTo>
                    <a:pt x="49" y="89"/>
                    <a:pt x="46" y="98"/>
                    <a:pt x="41" y="103"/>
                  </a:cubicBezTo>
                  <a:cubicBezTo>
                    <a:pt x="29" y="117"/>
                    <a:pt x="17" y="131"/>
                    <a:pt x="18" y="150"/>
                  </a:cubicBezTo>
                  <a:cubicBezTo>
                    <a:pt x="18" y="153"/>
                    <a:pt x="29" y="197"/>
                    <a:pt x="12" y="193"/>
                  </a:cubicBezTo>
                  <a:cubicBezTo>
                    <a:pt x="7" y="192"/>
                    <a:pt x="3" y="190"/>
                    <a:pt x="0" y="187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214"/>
                    <a:pt x="67" y="292"/>
                    <a:pt x="99" y="230"/>
                  </a:cubicBezTo>
                  <a:cubicBezTo>
                    <a:pt x="114" y="200"/>
                    <a:pt x="109" y="34"/>
                    <a:pt x="109" y="34"/>
                  </a:cubicBezTo>
                  <a:close/>
                </a:path>
              </a:pathLst>
            </a:custGeom>
            <a:solidFill>
              <a:srgbClr val="D3A7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3198813" y="2790825"/>
              <a:ext cx="298450" cy="449263"/>
            </a:xfrm>
            <a:custGeom>
              <a:avLst/>
              <a:gdLst>
                <a:gd name="T0" fmla="*/ 62 w 167"/>
                <a:gd name="T1" fmla="*/ 30 h 251"/>
                <a:gd name="T2" fmla="*/ 63 w 167"/>
                <a:gd name="T3" fmla="*/ 0 h 251"/>
                <a:gd name="T4" fmla="*/ 167 w 167"/>
                <a:gd name="T5" fmla="*/ 214 h 251"/>
                <a:gd name="T6" fmla="*/ 0 w 167"/>
                <a:gd name="T7" fmla="*/ 251 h 251"/>
                <a:gd name="T8" fmla="*/ 62 w 167"/>
                <a:gd name="T9" fmla="*/ 3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51">
                  <a:moveTo>
                    <a:pt x="62" y="3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144" y="78"/>
                    <a:pt x="167" y="214"/>
                  </a:cubicBezTo>
                  <a:cubicBezTo>
                    <a:pt x="0" y="251"/>
                    <a:pt x="0" y="251"/>
                    <a:pt x="0" y="251"/>
                  </a:cubicBezTo>
                  <a:lnTo>
                    <a:pt x="62" y="30"/>
                  </a:lnTo>
                  <a:close/>
                </a:path>
              </a:pathLst>
            </a:custGeom>
            <a:solidFill>
              <a:srgbClr val="D888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198813" y="2790825"/>
              <a:ext cx="158750" cy="449263"/>
            </a:xfrm>
            <a:custGeom>
              <a:avLst/>
              <a:gdLst>
                <a:gd name="T0" fmla="*/ 85 w 89"/>
                <a:gd name="T1" fmla="*/ 214 h 251"/>
                <a:gd name="T2" fmla="*/ 74 w 89"/>
                <a:gd name="T3" fmla="*/ 105 h 251"/>
                <a:gd name="T4" fmla="*/ 86 w 89"/>
                <a:gd name="T5" fmla="*/ 50 h 251"/>
                <a:gd name="T6" fmla="*/ 89 w 89"/>
                <a:gd name="T7" fmla="*/ 30 h 251"/>
                <a:gd name="T8" fmla="*/ 63 w 89"/>
                <a:gd name="T9" fmla="*/ 0 h 251"/>
                <a:gd name="T10" fmla="*/ 62 w 89"/>
                <a:gd name="T11" fmla="*/ 30 h 251"/>
                <a:gd name="T12" fmla="*/ 0 w 89"/>
                <a:gd name="T13" fmla="*/ 251 h 251"/>
                <a:gd name="T14" fmla="*/ 86 w 89"/>
                <a:gd name="T15" fmla="*/ 232 h 251"/>
                <a:gd name="T16" fmla="*/ 85 w 89"/>
                <a:gd name="T17" fmla="*/ 214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251">
                  <a:moveTo>
                    <a:pt x="85" y="214"/>
                  </a:moveTo>
                  <a:cubicBezTo>
                    <a:pt x="81" y="177"/>
                    <a:pt x="72" y="142"/>
                    <a:pt x="74" y="105"/>
                  </a:cubicBezTo>
                  <a:cubicBezTo>
                    <a:pt x="76" y="85"/>
                    <a:pt x="80" y="69"/>
                    <a:pt x="86" y="50"/>
                  </a:cubicBezTo>
                  <a:cubicBezTo>
                    <a:pt x="88" y="43"/>
                    <a:pt x="89" y="37"/>
                    <a:pt x="89" y="30"/>
                  </a:cubicBezTo>
                  <a:cubicBezTo>
                    <a:pt x="74" y="10"/>
                    <a:pt x="63" y="0"/>
                    <a:pt x="63" y="0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86" y="232"/>
                    <a:pt x="86" y="232"/>
                    <a:pt x="86" y="232"/>
                  </a:cubicBezTo>
                  <a:cubicBezTo>
                    <a:pt x="86" y="225"/>
                    <a:pt x="85" y="219"/>
                    <a:pt x="85" y="214"/>
                  </a:cubicBezTo>
                  <a:close/>
                </a:path>
              </a:pathLst>
            </a:custGeom>
            <a:solidFill>
              <a:srgbClr val="CC7D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2382838" y="2790825"/>
              <a:ext cx="211138" cy="509588"/>
            </a:xfrm>
            <a:custGeom>
              <a:avLst/>
              <a:gdLst>
                <a:gd name="T0" fmla="*/ 90 w 118"/>
                <a:gd name="T1" fmla="*/ 0 h 284"/>
                <a:gd name="T2" fmla="*/ 56 w 118"/>
                <a:gd name="T3" fmla="*/ 52 h 284"/>
                <a:gd name="T4" fmla="*/ 7 w 118"/>
                <a:gd name="T5" fmla="*/ 206 h 284"/>
                <a:gd name="T6" fmla="*/ 118 w 118"/>
                <a:gd name="T7" fmla="*/ 284 h 284"/>
                <a:gd name="T8" fmla="*/ 111 w 118"/>
                <a:gd name="T9" fmla="*/ 118 h 284"/>
                <a:gd name="T10" fmla="*/ 90 w 118"/>
                <a:gd name="T11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84">
                  <a:moveTo>
                    <a:pt x="90" y="0"/>
                  </a:moveTo>
                  <a:cubicBezTo>
                    <a:pt x="56" y="52"/>
                    <a:pt x="56" y="52"/>
                    <a:pt x="56" y="52"/>
                  </a:cubicBezTo>
                  <a:cubicBezTo>
                    <a:pt x="56" y="52"/>
                    <a:pt x="22" y="110"/>
                    <a:pt x="7" y="206"/>
                  </a:cubicBezTo>
                  <a:cubicBezTo>
                    <a:pt x="0" y="218"/>
                    <a:pt x="78" y="242"/>
                    <a:pt x="118" y="284"/>
                  </a:cubicBezTo>
                  <a:cubicBezTo>
                    <a:pt x="111" y="118"/>
                    <a:pt x="111" y="118"/>
                    <a:pt x="111" y="118"/>
                  </a:cubicBezTo>
                  <a:lnTo>
                    <a:pt x="90" y="0"/>
                  </a:lnTo>
                  <a:close/>
                </a:path>
              </a:pathLst>
            </a:custGeom>
            <a:solidFill>
              <a:srgbClr val="D888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2508250" y="2790825"/>
              <a:ext cx="85725" cy="509588"/>
            </a:xfrm>
            <a:custGeom>
              <a:avLst/>
              <a:gdLst>
                <a:gd name="T0" fmla="*/ 8 w 48"/>
                <a:gd name="T1" fmla="*/ 120 h 284"/>
                <a:gd name="T2" fmla="*/ 0 w 48"/>
                <a:gd name="T3" fmla="*/ 248 h 284"/>
                <a:gd name="T4" fmla="*/ 48 w 48"/>
                <a:gd name="T5" fmla="*/ 284 h 284"/>
                <a:gd name="T6" fmla="*/ 41 w 48"/>
                <a:gd name="T7" fmla="*/ 118 h 284"/>
                <a:gd name="T8" fmla="*/ 20 w 48"/>
                <a:gd name="T9" fmla="*/ 0 h 284"/>
                <a:gd name="T10" fmla="*/ 0 w 48"/>
                <a:gd name="T11" fmla="*/ 29 h 284"/>
                <a:gd name="T12" fmla="*/ 8 w 48"/>
                <a:gd name="T13" fmla="*/ 12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84">
                  <a:moveTo>
                    <a:pt x="8" y="120"/>
                  </a:moveTo>
                  <a:cubicBezTo>
                    <a:pt x="5" y="163"/>
                    <a:pt x="4" y="206"/>
                    <a:pt x="0" y="248"/>
                  </a:cubicBezTo>
                  <a:cubicBezTo>
                    <a:pt x="18" y="259"/>
                    <a:pt x="35" y="270"/>
                    <a:pt x="48" y="284"/>
                  </a:cubicBezTo>
                  <a:cubicBezTo>
                    <a:pt x="41" y="118"/>
                    <a:pt x="41" y="118"/>
                    <a:pt x="41" y="11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4" y="55"/>
                    <a:pt x="10" y="95"/>
                    <a:pt x="8" y="120"/>
                  </a:cubicBezTo>
                  <a:close/>
                </a:path>
              </a:pathLst>
            </a:custGeom>
            <a:solidFill>
              <a:srgbClr val="CC7D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2460625" y="3732213"/>
              <a:ext cx="884238" cy="477838"/>
            </a:xfrm>
            <a:custGeom>
              <a:avLst/>
              <a:gdLst>
                <a:gd name="T0" fmla="*/ 19 w 493"/>
                <a:gd name="T1" fmla="*/ 14 h 266"/>
                <a:gd name="T2" fmla="*/ 50 w 493"/>
                <a:gd name="T3" fmla="*/ 207 h 266"/>
                <a:gd name="T4" fmla="*/ 161 w 493"/>
                <a:gd name="T5" fmla="*/ 264 h 266"/>
                <a:gd name="T6" fmla="*/ 337 w 493"/>
                <a:gd name="T7" fmla="*/ 266 h 266"/>
                <a:gd name="T8" fmla="*/ 491 w 493"/>
                <a:gd name="T9" fmla="*/ 140 h 266"/>
                <a:gd name="T10" fmla="*/ 491 w 493"/>
                <a:gd name="T11" fmla="*/ 0 h 266"/>
                <a:gd name="T12" fmla="*/ 19 w 493"/>
                <a:gd name="T13" fmla="*/ 1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3" h="266">
                  <a:moveTo>
                    <a:pt x="19" y="14"/>
                  </a:moveTo>
                  <a:cubicBezTo>
                    <a:pt x="19" y="14"/>
                    <a:pt x="0" y="157"/>
                    <a:pt x="50" y="207"/>
                  </a:cubicBezTo>
                  <a:cubicBezTo>
                    <a:pt x="100" y="257"/>
                    <a:pt x="161" y="264"/>
                    <a:pt x="161" y="264"/>
                  </a:cubicBezTo>
                  <a:cubicBezTo>
                    <a:pt x="337" y="266"/>
                    <a:pt x="337" y="266"/>
                    <a:pt x="337" y="266"/>
                  </a:cubicBezTo>
                  <a:cubicBezTo>
                    <a:pt x="337" y="266"/>
                    <a:pt x="488" y="263"/>
                    <a:pt x="491" y="140"/>
                  </a:cubicBezTo>
                  <a:cubicBezTo>
                    <a:pt x="493" y="17"/>
                    <a:pt x="491" y="0"/>
                    <a:pt x="491" y="0"/>
                  </a:cubicBezTo>
                  <a:lnTo>
                    <a:pt x="19" y="14"/>
                  </a:lnTo>
                  <a:close/>
                </a:path>
              </a:pathLst>
            </a:custGeom>
            <a:solidFill>
              <a:srgbClr val="6D6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495550" y="3929063"/>
              <a:ext cx="846138" cy="280988"/>
            </a:xfrm>
            <a:custGeom>
              <a:avLst/>
              <a:gdLst>
                <a:gd name="T0" fmla="*/ 395 w 472"/>
                <a:gd name="T1" fmla="*/ 69 h 156"/>
                <a:gd name="T2" fmla="*/ 216 w 472"/>
                <a:gd name="T3" fmla="*/ 101 h 156"/>
                <a:gd name="T4" fmla="*/ 57 w 472"/>
                <a:gd name="T5" fmla="*/ 71 h 156"/>
                <a:gd name="T6" fmla="*/ 0 w 472"/>
                <a:gd name="T7" fmla="*/ 23 h 156"/>
                <a:gd name="T8" fmla="*/ 31 w 472"/>
                <a:gd name="T9" fmla="*/ 97 h 156"/>
                <a:gd name="T10" fmla="*/ 142 w 472"/>
                <a:gd name="T11" fmla="*/ 154 h 156"/>
                <a:gd name="T12" fmla="*/ 318 w 472"/>
                <a:gd name="T13" fmla="*/ 156 h 156"/>
                <a:gd name="T14" fmla="*/ 472 w 472"/>
                <a:gd name="T15" fmla="*/ 30 h 156"/>
                <a:gd name="T16" fmla="*/ 472 w 472"/>
                <a:gd name="T17" fmla="*/ 0 h 156"/>
                <a:gd name="T18" fmla="*/ 395 w 472"/>
                <a:gd name="T19" fmla="*/ 6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2" h="156">
                  <a:moveTo>
                    <a:pt x="395" y="69"/>
                  </a:moveTo>
                  <a:cubicBezTo>
                    <a:pt x="339" y="94"/>
                    <a:pt x="277" y="101"/>
                    <a:pt x="216" y="101"/>
                  </a:cubicBezTo>
                  <a:cubicBezTo>
                    <a:pt x="162" y="101"/>
                    <a:pt x="105" y="98"/>
                    <a:pt x="57" y="71"/>
                  </a:cubicBezTo>
                  <a:cubicBezTo>
                    <a:pt x="35" y="59"/>
                    <a:pt x="16" y="42"/>
                    <a:pt x="0" y="23"/>
                  </a:cubicBezTo>
                  <a:cubicBezTo>
                    <a:pt x="5" y="52"/>
                    <a:pt x="14" y="80"/>
                    <a:pt x="31" y="97"/>
                  </a:cubicBezTo>
                  <a:cubicBezTo>
                    <a:pt x="81" y="147"/>
                    <a:pt x="142" y="154"/>
                    <a:pt x="142" y="154"/>
                  </a:cubicBezTo>
                  <a:cubicBezTo>
                    <a:pt x="318" y="156"/>
                    <a:pt x="318" y="156"/>
                    <a:pt x="318" y="156"/>
                  </a:cubicBezTo>
                  <a:cubicBezTo>
                    <a:pt x="318" y="156"/>
                    <a:pt x="469" y="153"/>
                    <a:pt x="472" y="30"/>
                  </a:cubicBezTo>
                  <a:cubicBezTo>
                    <a:pt x="472" y="19"/>
                    <a:pt x="472" y="9"/>
                    <a:pt x="472" y="0"/>
                  </a:cubicBezTo>
                  <a:cubicBezTo>
                    <a:pt x="452" y="29"/>
                    <a:pt x="430" y="54"/>
                    <a:pt x="395" y="69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2490788" y="3732213"/>
              <a:ext cx="852488" cy="106363"/>
            </a:xfrm>
            <a:custGeom>
              <a:avLst/>
              <a:gdLst>
                <a:gd name="T0" fmla="*/ 279 w 475"/>
                <a:gd name="T1" fmla="*/ 55 h 59"/>
                <a:gd name="T2" fmla="*/ 475 w 475"/>
                <a:gd name="T3" fmla="*/ 42 h 59"/>
                <a:gd name="T4" fmla="*/ 474 w 475"/>
                <a:gd name="T5" fmla="*/ 0 h 59"/>
                <a:gd name="T6" fmla="*/ 2 w 475"/>
                <a:gd name="T7" fmla="*/ 14 h 59"/>
                <a:gd name="T8" fmla="*/ 0 w 475"/>
                <a:gd name="T9" fmla="*/ 38 h 59"/>
                <a:gd name="T10" fmla="*/ 279 w 475"/>
                <a:gd name="T11" fmla="*/ 5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5" h="59">
                  <a:moveTo>
                    <a:pt x="279" y="55"/>
                  </a:moveTo>
                  <a:cubicBezTo>
                    <a:pt x="345" y="53"/>
                    <a:pt x="410" y="52"/>
                    <a:pt x="475" y="42"/>
                  </a:cubicBezTo>
                  <a:cubicBezTo>
                    <a:pt x="475" y="7"/>
                    <a:pt x="474" y="0"/>
                    <a:pt x="474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1" y="23"/>
                    <a:pt x="0" y="38"/>
                  </a:cubicBezTo>
                  <a:cubicBezTo>
                    <a:pt x="93" y="41"/>
                    <a:pt x="185" y="59"/>
                    <a:pt x="279" y="55"/>
                  </a:cubicBezTo>
                  <a:close/>
                </a:path>
              </a:pathLst>
            </a:custGeom>
            <a:solidFill>
              <a:srgbClr val="E296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2481263" y="2693988"/>
              <a:ext cx="877888" cy="1165225"/>
            </a:xfrm>
            <a:custGeom>
              <a:avLst/>
              <a:gdLst>
                <a:gd name="T0" fmla="*/ 142 w 490"/>
                <a:gd name="T1" fmla="*/ 7 h 650"/>
                <a:gd name="T2" fmla="*/ 23 w 490"/>
                <a:gd name="T3" fmla="*/ 69 h 650"/>
                <a:gd name="T4" fmla="*/ 37 w 490"/>
                <a:gd name="T5" fmla="*/ 314 h 650"/>
                <a:gd name="T6" fmla="*/ 0 w 490"/>
                <a:gd name="T7" fmla="*/ 607 h 650"/>
                <a:gd name="T8" fmla="*/ 490 w 490"/>
                <a:gd name="T9" fmla="*/ 603 h 650"/>
                <a:gd name="T10" fmla="*/ 469 w 490"/>
                <a:gd name="T11" fmla="*/ 96 h 650"/>
                <a:gd name="T12" fmla="*/ 463 w 490"/>
                <a:gd name="T13" fmla="*/ 54 h 650"/>
                <a:gd name="T14" fmla="*/ 276 w 490"/>
                <a:gd name="T15" fmla="*/ 6 h 650"/>
                <a:gd name="T16" fmla="*/ 207 w 490"/>
                <a:gd name="T17" fmla="*/ 33 h 650"/>
                <a:gd name="T18" fmla="*/ 142 w 490"/>
                <a:gd name="T19" fmla="*/ 7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0" h="650">
                  <a:moveTo>
                    <a:pt x="142" y="7"/>
                  </a:moveTo>
                  <a:cubicBezTo>
                    <a:pt x="142" y="7"/>
                    <a:pt x="63" y="6"/>
                    <a:pt x="23" y="69"/>
                  </a:cubicBezTo>
                  <a:cubicBezTo>
                    <a:pt x="18" y="77"/>
                    <a:pt x="49" y="149"/>
                    <a:pt x="37" y="314"/>
                  </a:cubicBezTo>
                  <a:cubicBezTo>
                    <a:pt x="27" y="459"/>
                    <a:pt x="0" y="607"/>
                    <a:pt x="0" y="607"/>
                  </a:cubicBezTo>
                  <a:cubicBezTo>
                    <a:pt x="0" y="607"/>
                    <a:pt x="135" y="650"/>
                    <a:pt x="490" y="603"/>
                  </a:cubicBezTo>
                  <a:cubicBezTo>
                    <a:pt x="490" y="603"/>
                    <a:pt x="440" y="196"/>
                    <a:pt x="469" y="96"/>
                  </a:cubicBezTo>
                  <a:cubicBezTo>
                    <a:pt x="477" y="70"/>
                    <a:pt x="463" y="54"/>
                    <a:pt x="463" y="54"/>
                  </a:cubicBezTo>
                  <a:cubicBezTo>
                    <a:pt x="463" y="54"/>
                    <a:pt x="414" y="0"/>
                    <a:pt x="276" y="6"/>
                  </a:cubicBezTo>
                  <a:cubicBezTo>
                    <a:pt x="207" y="33"/>
                    <a:pt x="207" y="33"/>
                    <a:pt x="207" y="33"/>
                  </a:cubicBezTo>
                  <a:lnTo>
                    <a:pt x="142" y="7"/>
                  </a:lnTo>
                  <a:close/>
                </a:path>
              </a:pathLst>
            </a:custGeom>
            <a:solidFill>
              <a:srgbClr val="F4A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3049588" y="3203575"/>
              <a:ext cx="292100" cy="414338"/>
            </a:xfrm>
            <a:custGeom>
              <a:avLst/>
              <a:gdLst>
                <a:gd name="T0" fmla="*/ 103 w 163"/>
                <a:gd name="T1" fmla="*/ 102 h 231"/>
                <a:gd name="T2" fmla="*/ 95 w 163"/>
                <a:gd name="T3" fmla="*/ 101 h 231"/>
                <a:gd name="T4" fmla="*/ 85 w 163"/>
                <a:gd name="T5" fmla="*/ 37 h 231"/>
                <a:gd name="T6" fmla="*/ 40 w 163"/>
                <a:gd name="T7" fmla="*/ 17 h 231"/>
                <a:gd name="T8" fmla="*/ 10 w 163"/>
                <a:gd name="T9" fmla="*/ 60 h 231"/>
                <a:gd name="T10" fmla="*/ 12 w 163"/>
                <a:gd name="T11" fmla="*/ 161 h 231"/>
                <a:gd name="T12" fmla="*/ 120 w 163"/>
                <a:gd name="T13" fmla="*/ 210 h 231"/>
                <a:gd name="T14" fmla="*/ 125 w 163"/>
                <a:gd name="T15" fmla="*/ 212 h 231"/>
                <a:gd name="T16" fmla="*/ 163 w 163"/>
                <a:gd name="T17" fmla="*/ 229 h 231"/>
                <a:gd name="T18" fmla="*/ 145 w 163"/>
                <a:gd name="T19" fmla="*/ 0 h 231"/>
                <a:gd name="T20" fmla="*/ 119 w 163"/>
                <a:gd name="T21" fmla="*/ 56 h 231"/>
                <a:gd name="T22" fmla="*/ 103 w 163"/>
                <a:gd name="T23" fmla="*/ 102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3" h="231">
                  <a:moveTo>
                    <a:pt x="103" y="102"/>
                  </a:moveTo>
                  <a:cubicBezTo>
                    <a:pt x="101" y="104"/>
                    <a:pt x="97" y="104"/>
                    <a:pt x="95" y="101"/>
                  </a:cubicBezTo>
                  <a:cubicBezTo>
                    <a:pt x="84" y="81"/>
                    <a:pt x="90" y="59"/>
                    <a:pt x="85" y="37"/>
                  </a:cubicBezTo>
                  <a:cubicBezTo>
                    <a:pt x="80" y="17"/>
                    <a:pt x="60" y="3"/>
                    <a:pt x="40" y="17"/>
                  </a:cubicBezTo>
                  <a:cubicBezTo>
                    <a:pt x="26" y="27"/>
                    <a:pt x="15" y="43"/>
                    <a:pt x="10" y="60"/>
                  </a:cubicBezTo>
                  <a:cubicBezTo>
                    <a:pt x="2" y="90"/>
                    <a:pt x="0" y="131"/>
                    <a:pt x="12" y="161"/>
                  </a:cubicBezTo>
                  <a:cubicBezTo>
                    <a:pt x="29" y="204"/>
                    <a:pt x="77" y="223"/>
                    <a:pt x="120" y="210"/>
                  </a:cubicBezTo>
                  <a:cubicBezTo>
                    <a:pt x="122" y="209"/>
                    <a:pt x="124" y="210"/>
                    <a:pt x="125" y="212"/>
                  </a:cubicBezTo>
                  <a:cubicBezTo>
                    <a:pt x="135" y="228"/>
                    <a:pt x="148" y="231"/>
                    <a:pt x="163" y="229"/>
                  </a:cubicBezTo>
                  <a:cubicBezTo>
                    <a:pt x="156" y="166"/>
                    <a:pt x="149" y="79"/>
                    <a:pt x="145" y="0"/>
                  </a:cubicBezTo>
                  <a:cubicBezTo>
                    <a:pt x="134" y="18"/>
                    <a:pt x="123" y="36"/>
                    <a:pt x="119" y="56"/>
                  </a:cubicBezTo>
                  <a:cubicBezTo>
                    <a:pt x="115" y="71"/>
                    <a:pt x="114" y="90"/>
                    <a:pt x="103" y="102"/>
                  </a:cubicBezTo>
                  <a:close/>
                </a:path>
              </a:pathLst>
            </a:custGeom>
            <a:solidFill>
              <a:srgbClr val="E296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498725" y="3230563"/>
              <a:ext cx="304800" cy="454025"/>
            </a:xfrm>
            <a:custGeom>
              <a:avLst/>
              <a:gdLst>
                <a:gd name="T0" fmla="*/ 53 w 170"/>
                <a:gd name="T1" fmla="*/ 232 h 253"/>
                <a:gd name="T2" fmla="*/ 88 w 170"/>
                <a:gd name="T3" fmla="*/ 227 h 253"/>
                <a:gd name="T4" fmla="*/ 169 w 170"/>
                <a:gd name="T5" fmla="*/ 120 h 253"/>
                <a:gd name="T6" fmla="*/ 154 w 170"/>
                <a:gd name="T7" fmla="*/ 49 h 253"/>
                <a:gd name="T8" fmla="*/ 98 w 170"/>
                <a:gd name="T9" fmla="*/ 16 h 253"/>
                <a:gd name="T10" fmla="*/ 70 w 170"/>
                <a:gd name="T11" fmla="*/ 94 h 253"/>
                <a:gd name="T12" fmla="*/ 62 w 170"/>
                <a:gd name="T13" fmla="*/ 94 h 253"/>
                <a:gd name="T14" fmla="*/ 25 w 170"/>
                <a:gd name="T15" fmla="*/ 38 h 253"/>
                <a:gd name="T16" fmla="*/ 0 w 170"/>
                <a:gd name="T17" fmla="*/ 250 h 253"/>
                <a:gd name="T18" fmla="*/ 53 w 170"/>
                <a:gd name="T19" fmla="*/ 23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253">
                  <a:moveTo>
                    <a:pt x="53" y="232"/>
                  </a:moveTo>
                  <a:cubicBezTo>
                    <a:pt x="63" y="219"/>
                    <a:pt x="74" y="227"/>
                    <a:pt x="88" y="227"/>
                  </a:cubicBezTo>
                  <a:cubicBezTo>
                    <a:pt x="147" y="225"/>
                    <a:pt x="170" y="172"/>
                    <a:pt x="169" y="120"/>
                  </a:cubicBezTo>
                  <a:cubicBezTo>
                    <a:pt x="168" y="96"/>
                    <a:pt x="166" y="70"/>
                    <a:pt x="154" y="49"/>
                  </a:cubicBezTo>
                  <a:cubicBezTo>
                    <a:pt x="146" y="34"/>
                    <a:pt x="118" y="0"/>
                    <a:pt x="98" y="16"/>
                  </a:cubicBezTo>
                  <a:cubicBezTo>
                    <a:pt x="77" y="32"/>
                    <a:pt x="82" y="72"/>
                    <a:pt x="70" y="94"/>
                  </a:cubicBezTo>
                  <a:cubicBezTo>
                    <a:pt x="68" y="97"/>
                    <a:pt x="64" y="97"/>
                    <a:pt x="62" y="94"/>
                  </a:cubicBezTo>
                  <a:cubicBezTo>
                    <a:pt x="50" y="78"/>
                    <a:pt x="41" y="53"/>
                    <a:pt x="25" y="38"/>
                  </a:cubicBezTo>
                  <a:cubicBezTo>
                    <a:pt x="19" y="119"/>
                    <a:pt x="8" y="199"/>
                    <a:pt x="0" y="250"/>
                  </a:cubicBezTo>
                  <a:cubicBezTo>
                    <a:pt x="20" y="253"/>
                    <a:pt x="39" y="250"/>
                    <a:pt x="53" y="232"/>
                  </a:cubicBezTo>
                  <a:close/>
                </a:path>
              </a:pathLst>
            </a:custGeom>
            <a:solidFill>
              <a:srgbClr val="E296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2617788" y="2701925"/>
              <a:ext cx="473075" cy="207963"/>
            </a:xfrm>
            <a:custGeom>
              <a:avLst/>
              <a:gdLst>
                <a:gd name="T0" fmla="*/ 52 w 264"/>
                <a:gd name="T1" fmla="*/ 46 h 116"/>
                <a:gd name="T2" fmla="*/ 73 w 264"/>
                <a:gd name="T3" fmla="*/ 87 h 116"/>
                <a:gd name="T4" fmla="*/ 92 w 264"/>
                <a:gd name="T5" fmla="*/ 109 h 116"/>
                <a:gd name="T6" fmla="*/ 122 w 264"/>
                <a:gd name="T7" fmla="*/ 95 h 116"/>
                <a:gd name="T8" fmla="*/ 133 w 264"/>
                <a:gd name="T9" fmla="*/ 54 h 116"/>
                <a:gd name="T10" fmla="*/ 176 w 264"/>
                <a:gd name="T11" fmla="*/ 104 h 116"/>
                <a:gd name="T12" fmla="*/ 222 w 264"/>
                <a:gd name="T13" fmla="*/ 29 h 116"/>
                <a:gd name="T14" fmla="*/ 245 w 264"/>
                <a:gd name="T15" fmla="*/ 12 h 116"/>
                <a:gd name="T16" fmla="*/ 264 w 264"/>
                <a:gd name="T17" fmla="*/ 3 h 116"/>
                <a:gd name="T18" fmla="*/ 200 w 264"/>
                <a:gd name="T19" fmla="*/ 1 h 116"/>
                <a:gd name="T20" fmla="*/ 131 w 264"/>
                <a:gd name="T21" fmla="*/ 28 h 116"/>
                <a:gd name="T22" fmla="*/ 66 w 264"/>
                <a:gd name="T23" fmla="*/ 2 h 116"/>
                <a:gd name="T24" fmla="*/ 0 w 264"/>
                <a:gd name="T25" fmla="*/ 17 h 116"/>
                <a:gd name="T26" fmla="*/ 52 w 264"/>
                <a:gd name="T27" fmla="*/ 4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4" h="116">
                  <a:moveTo>
                    <a:pt x="52" y="46"/>
                  </a:moveTo>
                  <a:cubicBezTo>
                    <a:pt x="59" y="59"/>
                    <a:pt x="65" y="74"/>
                    <a:pt x="73" y="87"/>
                  </a:cubicBezTo>
                  <a:cubicBezTo>
                    <a:pt x="78" y="95"/>
                    <a:pt x="84" y="104"/>
                    <a:pt x="92" y="109"/>
                  </a:cubicBezTo>
                  <a:cubicBezTo>
                    <a:pt x="104" y="116"/>
                    <a:pt x="122" y="111"/>
                    <a:pt x="122" y="95"/>
                  </a:cubicBezTo>
                  <a:cubicBezTo>
                    <a:pt x="121" y="82"/>
                    <a:pt x="117" y="61"/>
                    <a:pt x="133" y="54"/>
                  </a:cubicBezTo>
                  <a:cubicBezTo>
                    <a:pt x="163" y="42"/>
                    <a:pt x="156" y="111"/>
                    <a:pt x="176" y="104"/>
                  </a:cubicBezTo>
                  <a:cubicBezTo>
                    <a:pt x="206" y="95"/>
                    <a:pt x="208" y="53"/>
                    <a:pt x="222" y="29"/>
                  </a:cubicBezTo>
                  <a:cubicBezTo>
                    <a:pt x="228" y="21"/>
                    <a:pt x="236" y="15"/>
                    <a:pt x="245" y="12"/>
                  </a:cubicBezTo>
                  <a:cubicBezTo>
                    <a:pt x="252" y="9"/>
                    <a:pt x="258" y="6"/>
                    <a:pt x="264" y="3"/>
                  </a:cubicBezTo>
                  <a:cubicBezTo>
                    <a:pt x="244" y="1"/>
                    <a:pt x="223" y="0"/>
                    <a:pt x="200" y="1"/>
                  </a:cubicBezTo>
                  <a:cubicBezTo>
                    <a:pt x="131" y="28"/>
                    <a:pt x="131" y="28"/>
                    <a:pt x="131" y="28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66" y="2"/>
                    <a:pt x="34" y="3"/>
                    <a:pt x="0" y="17"/>
                  </a:cubicBezTo>
                  <a:cubicBezTo>
                    <a:pt x="21" y="18"/>
                    <a:pt x="41" y="26"/>
                    <a:pt x="52" y="46"/>
                  </a:cubicBezTo>
                  <a:close/>
                </a:path>
              </a:pathLst>
            </a:custGeom>
            <a:solidFill>
              <a:srgbClr val="E296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2709863" y="2559050"/>
              <a:ext cx="315913" cy="323850"/>
            </a:xfrm>
            <a:custGeom>
              <a:avLst/>
              <a:gdLst>
                <a:gd name="T0" fmla="*/ 45 w 176"/>
                <a:gd name="T1" fmla="*/ 58 h 181"/>
                <a:gd name="T2" fmla="*/ 7 w 176"/>
                <a:gd name="T3" fmla="*/ 84 h 181"/>
                <a:gd name="T4" fmla="*/ 57 w 176"/>
                <a:gd name="T5" fmla="*/ 181 h 181"/>
                <a:gd name="T6" fmla="*/ 76 w 176"/>
                <a:gd name="T7" fmla="*/ 106 h 181"/>
                <a:gd name="T8" fmla="*/ 125 w 176"/>
                <a:gd name="T9" fmla="*/ 171 h 181"/>
                <a:gd name="T10" fmla="*/ 136 w 176"/>
                <a:gd name="T11" fmla="*/ 58 h 181"/>
                <a:gd name="T12" fmla="*/ 45 w 176"/>
                <a:gd name="T13" fmla="*/ 58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181">
                  <a:moveTo>
                    <a:pt x="45" y="58"/>
                  </a:moveTo>
                  <a:cubicBezTo>
                    <a:pt x="45" y="58"/>
                    <a:pt x="14" y="63"/>
                    <a:pt x="7" y="84"/>
                  </a:cubicBezTo>
                  <a:cubicBezTo>
                    <a:pt x="0" y="106"/>
                    <a:pt x="1" y="152"/>
                    <a:pt x="57" y="181"/>
                  </a:cubicBezTo>
                  <a:cubicBezTo>
                    <a:pt x="57" y="181"/>
                    <a:pt x="59" y="118"/>
                    <a:pt x="76" y="106"/>
                  </a:cubicBezTo>
                  <a:cubicBezTo>
                    <a:pt x="76" y="106"/>
                    <a:pt x="117" y="130"/>
                    <a:pt x="125" y="171"/>
                  </a:cubicBezTo>
                  <a:cubicBezTo>
                    <a:pt x="125" y="171"/>
                    <a:pt x="176" y="117"/>
                    <a:pt x="136" y="58"/>
                  </a:cubicBezTo>
                  <a:cubicBezTo>
                    <a:pt x="96" y="0"/>
                    <a:pt x="45" y="58"/>
                    <a:pt x="45" y="58"/>
                  </a:cubicBezTo>
                  <a:close/>
                </a:path>
              </a:pathLst>
            </a:custGeom>
            <a:solidFill>
              <a:srgbClr val="D888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582738" y="4251325"/>
              <a:ext cx="768350" cy="492125"/>
            </a:xfrm>
            <a:custGeom>
              <a:avLst/>
              <a:gdLst>
                <a:gd name="T0" fmla="*/ 301 w 429"/>
                <a:gd name="T1" fmla="*/ 20 h 274"/>
                <a:gd name="T2" fmla="*/ 362 w 429"/>
                <a:gd name="T3" fmla="*/ 0 h 274"/>
                <a:gd name="T4" fmla="*/ 404 w 429"/>
                <a:gd name="T5" fmla="*/ 243 h 274"/>
                <a:gd name="T6" fmla="*/ 193 w 429"/>
                <a:gd name="T7" fmla="*/ 236 h 274"/>
                <a:gd name="T8" fmla="*/ 5 w 429"/>
                <a:gd name="T9" fmla="*/ 249 h 274"/>
                <a:gd name="T10" fmla="*/ 150 w 429"/>
                <a:gd name="T11" fmla="*/ 106 h 274"/>
                <a:gd name="T12" fmla="*/ 335 w 429"/>
                <a:gd name="T13" fmla="*/ 147 h 274"/>
                <a:gd name="T14" fmla="*/ 301 w 429"/>
                <a:gd name="T15" fmla="*/ 2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9" h="274">
                  <a:moveTo>
                    <a:pt x="301" y="20"/>
                  </a:moveTo>
                  <a:cubicBezTo>
                    <a:pt x="301" y="20"/>
                    <a:pt x="332" y="24"/>
                    <a:pt x="362" y="0"/>
                  </a:cubicBezTo>
                  <a:cubicBezTo>
                    <a:pt x="362" y="0"/>
                    <a:pt x="429" y="223"/>
                    <a:pt x="404" y="243"/>
                  </a:cubicBezTo>
                  <a:cubicBezTo>
                    <a:pt x="394" y="251"/>
                    <a:pt x="258" y="229"/>
                    <a:pt x="193" y="236"/>
                  </a:cubicBezTo>
                  <a:cubicBezTo>
                    <a:pt x="129" y="243"/>
                    <a:pt x="10" y="274"/>
                    <a:pt x="5" y="249"/>
                  </a:cubicBezTo>
                  <a:cubicBezTo>
                    <a:pt x="0" y="224"/>
                    <a:pt x="40" y="112"/>
                    <a:pt x="150" y="106"/>
                  </a:cubicBezTo>
                  <a:cubicBezTo>
                    <a:pt x="260" y="100"/>
                    <a:pt x="335" y="147"/>
                    <a:pt x="335" y="147"/>
                  </a:cubicBezTo>
                  <a:lnTo>
                    <a:pt x="301" y="20"/>
                  </a:lnTo>
                  <a:close/>
                </a:path>
              </a:pathLst>
            </a:custGeom>
            <a:solidFill>
              <a:srgbClr val="39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108200" y="4459288"/>
              <a:ext cx="142875" cy="133350"/>
            </a:xfrm>
            <a:custGeom>
              <a:avLst/>
              <a:gdLst>
                <a:gd name="T0" fmla="*/ 14 w 80"/>
                <a:gd name="T1" fmla="*/ 26 h 74"/>
                <a:gd name="T2" fmla="*/ 43 w 80"/>
                <a:gd name="T3" fmla="*/ 50 h 74"/>
                <a:gd name="T4" fmla="*/ 70 w 80"/>
                <a:gd name="T5" fmla="*/ 54 h 74"/>
                <a:gd name="T6" fmla="*/ 34 w 80"/>
                <a:gd name="T7" fmla="*/ 0 h 74"/>
                <a:gd name="T8" fmla="*/ 42 w 80"/>
                <a:gd name="T9" fmla="*/ 31 h 74"/>
                <a:gd name="T10" fmla="*/ 0 w 80"/>
                <a:gd name="T11" fmla="*/ 11 h 74"/>
                <a:gd name="T12" fmla="*/ 14 w 80"/>
                <a:gd name="T13" fmla="*/ 2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74">
                  <a:moveTo>
                    <a:pt x="14" y="26"/>
                  </a:moveTo>
                  <a:cubicBezTo>
                    <a:pt x="23" y="35"/>
                    <a:pt x="33" y="43"/>
                    <a:pt x="43" y="50"/>
                  </a:cubicBezTo>
                  <a:cubicBezTo>
                    <a:pt x="50" y="55"/>
                    <a:pt x="80" y="74"/>
                    <a:pt x="70" y="54"/>
                  </a:cubicBezTo>
                  <a:cubicBezTo>
                    <a:pt x="60" y="35"/>
                    <a:pt x="47" y="17"/>
                    <a:pt x="34" y="0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42" y="31"/>
                    <a:pt x="27" y="21"/>
                    <a:pt x="0" y="11"/>
                  </a:cubicBezTo>
                  <a:cubicBezTo>
                    <a:pt x="5" y="16"/>
                    <a:pt x="9" y="21"/>
                    <a:pt x="14" y="26"/>
                  </a:cubicBezTo>
                  <a:close/>
                </a:path>
              </a:pathLst>
            </a:custGeom>
            <a:solidFill>
              <a:srgbClr val="2F3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589088" y="4581525"/>
              <a:ext cx="730250" cy="161925"/>
            </a:xfrm>
            <a:custGeom>
              <a:avLst/>
              <a:gdLst>
                <a:gd name="T0" fmla="*/ 381 w 407"/>
                <a:gd name="T1" fmla="*/ 28 h 90"/>
                <a:gd name="T2" fmla="*/ 239 w 407"/>
                <a:gd name="T3" fmla="*/ 33 h 90"/>
                <a:gd name="T4" fmla="*/ 133 w 407"/>
                <a:gd name="T5" fmla="*/ 32 h 90"/>
                <a:gd name="T6" fmla="*/ 43 w 407"/>
                <a:gd name="T7" fmla="*/ 48 h 90"/>
                <a:gd name="T8" fmla="*/ 3 w 407"/>
                <a:gd name="T9" fmla="*/ 45 h 90"/>
                <a:gd name="T10" fmla="*/ 1 w 407"/>
                <a:gd name="T11" fmla="*/ 65 h 90"/>
                <a:gd name="T12" fmla="*/ 189 w 407"/>
                <a:gd name="T13" fmla="*/ 52 h 90"/>
                <a:gd name="T14" fmla="*/ 400 w 407"/>
                <a:gd name="T15" fmla="*/ 59 h 90"/>
                <a:gd name="T16" fmla="*/ 403 w 407"/>
                <a:gd name="T17" fmla="*/ 0 h 90"/>
                <a:gd name="T18" fmla="*/ 381 w 407"/>
                <a:gd name="T19" fmla="*/ 2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7" h="90">
                  <a:moveTo>
                    <a:pt x="381" y="28"/>
                  </a:moveTo>
                  <a:cubicBezTo>
                    <a:pt x="343" y="57"/>
                    <a:pt x="282" y="37"/>
                    <a:pt x="239" y="33"/>
                  </a:cubicBezTo>
                  <a:cubicBezTo>
                    <a:pt x="204" y="30"/>
                    <a:pt x="169" y="29"/>
                    <a:pt x="133" y="32"/>
                  </a:cubicBezTo>
                  <a:cubicBezTo>
                    <a:pt x="102" y="35"/>
                    <a:pt x="73" y="42"/>
                    <a:pt x="43" y="48"/>
                  </a:cubicBezTo>
                  <a:cubicBezTo>
                    <a:pt x="31" y="50"/>
                    <a:pt x="12" y="54"/>
                    <a:pt x="3" y="45"/>
                  </a:cubicBezTo>
                  <a:cubicBezTo>
                    <a:pt x="1" y="53"/>
                    <a:pt x="0" y="60"/>
                    <a:pt x="1" y="65"/>
                  </a:cubicBezTo>
                  <a:cubicBezTo>
                    <a:pt x="6" y="90"/>
                    <a:pt x="125" y="59"/>
                    <a:pt x="189" y="52"/>
                  </a:cubicBezTo>
                  <a:cubicBezTo>
                    <a:pt x="254" y="45"/>
                    <a:pt x="390" y="67"/>
                    <a:pt x="400" y="59"/>
                  </a:cubicBezTo>
                  <a:cubicBezTo>
                    <a:pt x="407" y="53"/>
                    <a:pt x="407" y="30"/>
                    <a:pt x="403" y="0"/>
                  </a:cubicBezTo>
                  <a:cubicBezTo>
                    <a:pt x="398" y="10"/>
                    <a:pt x="391" y="20"/>
                    <a:pt x="381" y="28"/>
                  </a:cubicBezTo>
                  <a:close/>
                </a:path>
              </a:pathLst>
            </a:custGeom>
            <a:solidFill>
              <a:srgbClr val="2F3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3103563" y="4699000"/>
              <a:ext cx="731838" cy="454025"/>
            </a:xfrm>
            <a:custGeom>
              <a:avLst/>
              <a:gdLst>
                <a:gd name="T0" fmla="*/ 54 w 408"/>
                <a:gd name="T1" fmla="*/ 0 h 253"/>
                <a:gd name="T2" fmla="*/ 19 w 408"/>
                <a:gd name="T3" fmla="*/ 221 h 253"/>
                <a:gd name="T4" fmla="*/ 272 w 408"/>
                <a:gd name="T5" fmla="*/ 232 h 253"/>
                <a:gd name="T6" fmla="*/ 407 w 408"/>
                <a:gd name="T7" fmla="*/ 220 h 253"/>
                <a:gd name="T8" fmla="*/ 254 w 408"/>
                <a:gd name="T9" fmla="*/ 99 h 253"/>
                <a:gd name="T10" fmla="*/ 84 w 408"/>
                <a:gd name="T11" fmla="*/ 139 h 253"/>
                <a:gd name="T12" fmla="*/ 114 w 408"/>
                <a:gd name="T13" fmla="*/ 15 h 253"/>
                <a:gd name="T14" fmla="*/ 54 w 408"/>
                <a:gd name="T1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8" h="253">
                  <a:moveTo>
                    <a:pt x="54" y="0"/>
                  </a:moveTo>
                  <a:cubicBezTo>
                    <a:pt x="54" y="0"/>
                    <a:pt x="0" y="204"/>
                    <a:pt x="19" y="221"/>
                  </a:cubicBezTo>
                  <a:cubicBezTo>
                    <a:pt x="52" y="253"/>
                    <a:pt x="177" y="219"/>
                    <a:pt x="272" y="232"/>
                  </a:cubicBezTo>
                  <a:cubicBezTo>
                    <a:pt x="367" y="245"/>
                    <a:pt x="408" y="234"/>
                    <a:pt x="407" y="220"/>
                  </a:cubicBezTo>
                  <a:cubicBezTo>
                    <a:pt x="406" y="206"/>
                    <a:pt x="347" y="107"/>
                    <a:pt x="254" y="99"/>
                  </a:cubicBezTo>
                  <a:cubicBezTo>
                    <a:pt x="162" y="91"/>
                    <a:pt x="84" y="139"/>
                    <a:pt x="84" y="139"/>
                  </a:cubicBezTo>
                  <a:cubicBezTo>
                    <a:pt x="114" y="15"/>
                    <a:pt x="114" y="15"/>
                    <a:pt x="114" y="15"/>
                  </a:cubicBezTo>
                  <a:cubicBezTo>
                    <a:pt x="114" y="15"/>
                    <a:pt x="83" y="27"/>
                    <a:pt x="54" y="0"/>
                  </a:cubicBezTo>
                  <a:close/>
                </a:path>
              </a:pathLst>
            </a:custGeom>
            <a:solidFill>
              <a:srgbClr val="393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179763" y="4870450"/>
              <a:ext cx="138113" cy="180975"/>
            </a:xfrm>
            <a:custGeom>
              <a:avLst/>
              <a:gdLst>
                <a:gd name="T0" fmla="*/ 38 w 77"/>
                <a:gd name="T1" fmla="*/ 17 h 101"/>
                <a:gd name="T2" fmla="*/ 18 w 77"/>
                <a:gd name="T3" fmla="*/ 50 h 101"/>
                <a:gd name="T4" fmla="*/ 15 w 77"/>
                <a:gd name="T5" fmla="*/ 87 h 101"/>
                <a:gd name="T6" fmla="*/ 73 w 77"/>
                <a:gd name="T7" fmla="*/ 31 h 101"/>
                <a:gd name="T8" fmla="*/ 77 w 77"/>
                <a:gd name="T9" fmla="*/ 27 h 101"/>
                <a:gd name="T10" fmla="*/ 41 w 77"/>
                <a:gd name="T11" fmla="*/ 44 h 101"/>
                <a:gd name="T12" fmla="*/ 52 w 77"/>
                <a:gd name="T13" fmla="*/ 0 h 101"/>
                <a:gd name="T14" fmla="*/ 38 w 77"/>
                <a:gd name="T15" fmla="*/ 1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01">
                  <a:moveTo>
                    <a:pt x="38" y="17"/>
                  </a:moveTo>
                  <a:cubicBezTo>
                    <a:pt x="31" y="27"/>
                    <a:pt x="23" y="38"/>
                    <a:pt x="18" y="50"/>
                  </a:cubicBezTo>
                  <a:cubicBezTo>
                    <a:pt x="17" y="52"/>
                    <a:pt x="0" y="101"/>
                    <a:pt x="15" y="87"/>
                  </a:cubicBezTo>
                  <a:cubicBezTo>
                    <a:pt x="34" y="68"/>
                    <a:pt x="55" y="51"/>
                    <a:pt x="73" y="31"/>
                  </a:cubicBezTo>
                  <a:cubicBezTo>
                    <a:pt x="74" y="30"/>
                    <a:pt x="75" y="28"/>
                    <a:pt x="77" y="27"/>
                  </a:cubicBezTo>
                  <a:cubicBezTo>
                    <a:pt x="55" y="36"/>
                    <a:pt x="41" y="44"/>
                    <a:pt x="41" y="44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7" y="5"/>
                    <a:pt x="42" y="11"/>
                    <a:pt x="38" y="17"/>
                  </a:cubicBezTo>
                  <a:close/>
                </a:path>
              </a:pathLst>
            </a:custGeom>
            <a:solidFill>
              <a:srgbClr val="2F3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3128963" y="5024438"/>
              <a:ext cx="706438" cy="128588"/>
            </a:xfrm>
            <a:custGeom>
              <a:avLst/>
              <a:gdLst>
                <a:gd name="T0" fmla="*/ 376 w 394"/>
                <a:gd name="T1" fmla="*/ 6 h 72"/>
                <a:gd name="T2" fmla="*/ 341 w 394"/>
                <a:gd name="T3" fmla="*/ 35 h 72"/>
                <a:gd name="T4" fmla="*/ 263 w 394"/>
                <a:gd name="T5" fmla="*/ 34 h 72"/>
                <a:gd name="T6" fmla="*/ 164 w 394"/>
                <a:gd name="T7" fmla="*/ 33 h 72"/>
                <a:gd name="T8" fmla="*/ 17 w 394"/>
                <a:gd name="T9" fmla="*/ 21 h 72"/>
                <a:gd name="T10" fmla="*/ 2 w 394"/>
                <a:gd name="T11" fmla="*/ 0 h 72"/>
                <a:gd name="T12" fmla="*/ 5 w 394"/>
                <a:gd name="T13" fmla="*/ 40 h 72"/>
                <a:gd name="T14" fmla="*/ 258 w 394"/>
                <a:gd name="T15" fmla="*/ 51 h 72"/>
                <a:gd name="T16" fmla="*/ 393 w 394"/>
                <a:gd name="T17" fmla="*/ 39 h 72"/>
                <a:gd name="T18" fmla="*/ 376 w 394"/>
                <a:gd name="T19" fmla="*/ 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72">
                  <a:moveTo>
                    <a:pt x="376" y="6"/>
                  </a:moveTo>
                  <a:cubicBezTo>
                    <a:pt x="371" y="20"/>
                    <a:pt x="361" y="30"/>
                    <a:pt x="341" y="35"/>
                  </a:cubicBezTo>
                  <a:cubicBezTo>
                    <a:pt x="315" y="41"/>
                    <a:pt x="289" y="37"/>
                    <a:pt x="263" y="34"/>
                  </a:cubicBezTo>
                  <a:cubicBezTo>
                    <a:pt x="230" y="31"/>
                    <a:pt x="197" y="32"/>
                    <a:pt x="164" y="33"/>
                  </a:cubicBezTo>
                  <a:cubicBezTo>
                    <a:pt x="120" y="34"/>
                    <a:pt x="53" y="58"/>
                    <a:pt x="17" y="21"/>
                  </a:cubicBezTo>
                  <a:cubicBezTo>
                    <a:pt x="11" y="15"/>
                    <a:pt x="6" y="8"/>
                    <a:pt x="2" y="0"/>
                  </a:cubicBezTo>
                  <a:cubicBezTo>
                    <a:pt x="0" y="21"/>
                    <a:pt x="0" y="36"/>
                    <a:pt x="5" y="40"/>
                  </a:cubicBezTo>
                  <a:cubicBezTo>
                    <a:pt x="38" y="72"/>
                    <a:pt x="163" y="38"/>
                    <a:pt x="258" y="51"/>
                  </a:cubicBezTo>
                  <a:cubicBezTo>
                    <a:pt x="353" y="64"/>
                    <a:pt x="394" y="53"/>
                    <a:pt x="393" y="39"/>
                  </a:cubicBezTo>
                  <a:cubicBezTo>
                    <a:pt x="393" y="35"/>
                    <a:pt x="386" y="22"/>
                    <a:pt x="376" y="6"/>
                  </a:cubicBezTo>
                  <a:close/>
                </a:path>
              </a:pathLst>
            </a:custGeom>
            <a:solidFill>
              <a:srgbClr val="2F3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938213" y="4068763"/>
              <a:ext cx="3111500" cy="1736725"/>
            </a:xfrm>
            <a:custGeom>
              <a:avLst/>
              <a:gdLst>
                <a:gd name="T0" fmla="*/ 1058 w 1735"/>
                <a:gd name="T1" fmla="*/ 368 h 968"/>
                <a:gd name="T2" fmla="*/ 326 w 1735"/>
                <a:gd name="T3" fmla="*/ 368 h 968"/>
                <a:gd name="T4" fmla="*/ 326 w 1735"/>
                <a:gd name="T5" fmla="*/ 0 h 968"/>
                <a:gd name="T6" fmla="*/ 0 w 1735"/>
                <a:gd name="T7" fmla="*/ 0 h 968"/>
                <a:gd name="T8" fmla="*/ 989 w 1735"/>
                <a:gd name="T9" fmla="*/ 968 h 968"/>
                <a:gd name="T10" fmla="*/ 1735 w 1735"/>
                <a:gd name="T11" fmla="*/ 628 h 968"/>
                <a:gd name="T12" fmla="*/ 1058 w 1735"/>
                <a:gd name="T13" fmla="*/ 628 h 968"/>
                <a:gd name="T14" fmla="*/ 1058 w 1735"/>
                <a:gd name="T15" fmla="*/ 368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5" h="968">
                  <a:moveTo>
                    <a:pt x="1058" y="368"/>
                  </a:moveTo>
                  <a:cubicBezTo>
                    <a:pt x="326" y="368"/>
                    <a:pt x="326" y="368"/>
                    <a:pt x="326" y="368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36"/>
                    <a:pt x="450" y="968"/>
                    <a:pt x="989" y="968"/>
                  </a:cubicBezTo>
                  <a:cubicBezTo>
                    <a:pt x="1287" y="968"/>
                    <a:pt x="1553" y="836"/>
                    <a:pt x="1735" y="628"/>
                  </a:cubicBezTo>
                  <a:cubicBezTo>
                    <a:pt x="1058" y="628"/>
                    <a:pt x="1058" y="628"/>
                    <a:pt x="1058" y="628"/>
                  </a:cubicBezTo>
                  <a:lnTo>
                    <a:pt x="1058" y="368"/>
                  </a:lnTo>
                  <a:close/>
                </a:path>
              </a:pathLst>
            </a:custGeom>
            <a:solidFill>
              <a:srgbClr val="774E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3521057" y="1015206"/>
              <a:ext cx="703263" cy="747713"/>
            </a:xfrm>
            <a:custGeom>
              <a:avLst/>
              <a:gdLst>
                <a:gd name="T0" fmla="*/ 0 w 392"/>
                <a:gd name="T1" fmla="*/ 178 h 416"/>
                <a:gd name="T2" fmla="*/ 191 w 392"/>
                <a:gd name="T3" fmla="*/ 283 h 416"/>
                <a:gd name="T4" fmla="*/ 0 w 392"/>
                <a:gd name="T5" fmla="*/ 17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2" h="416">
                  <a:moveTo>
                    <a:pt x="0" y="178"/>
                  </a:moveTo>
                  <a:cubicBezTo>
                    <a:pt x="0" y="178"/>
                    <a:pt x="115" y="150"/>
                    <a:pt x="191" y="283"/>
                  </a:cubicBezTo>
                  <a:cubicBezTo>
                    <a:pt x="267" y="416"/>
                    <a:pt x="392" y="0"/>
                    <a:pt x="0" y="178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3496469" y="775254"/>
              <a:ext cx="390525" cy="454025"/>
            </a:xfrm>
            <a:custGeom>
              <a:avLst/>
              <a:gdLst>
                <a:gd name="T0" fmla="*/ 0 w 218"/>
                <a:gd name="T1" fmla="*/ 253 h 253"/>
                <a:gd name="T2" fmla="*/ 126 w 218"/>
                <a:gd name="T3" fmla="*/ 207 h 253"/>
                <a:gd name="T4" fmla="*/ 0 w 218"/>
                <a:gd name="T5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" h="253">
                  <a:moveTo>
                    <a:pt x="0" y="253"/>
                  </a:moveTo>
                  <a:cubicBezTo>
                    <a:pt x="0" y="253"/>
                    <a:pt x="34" y="188"/>
                    <a:pt x="126" y="207"/>
                  </a:cubicBezTo>
                  <a:cubicBezTo>
                    <a:pt x="218" y="226"/>
                    <a:pt x="76" y="0"/>
                    <a:pt x="0" y="25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Freeform 127"/>
            <p:cNvSpPr>
              <a:spLocks/>
            </p:cNvSpPr>
            <p:nvPr/>
          </p:nvSpPr>
          <p:spPr bwMode="auto">
            <a:xfrm>
              <a:off x="2155825" y="1768475"/>
              <a:ext cx="274638" cy="342900"/>
            </a:xfrm>
            <a:custGeom>
              <a:avLst/>
              <a:gdLst>
                <a:gd name="T0" fmla="*/ 2 w 153"/>
                <a:gd name="T1" fmla="*/ 81 h 191"/>
                <a:gd name="T2" fmla="*/ 82 w 153"/>
                <a:gd name="T3" fmla="*/ 189 h 191"/>
                <a:gd name="T4" fmla="*/ 151 w 153"/>
                <a:gd name="T5" fmla="*/ 73 h 191"/>
                <a:gd name="T6" fmla="*/ 73 w 153"/>
                <a:gd name="T7" fmla="*/ 2 h 191"/>
                <a:gd name="T8" fmla="*/ 2 w 153"/>
                <a:gd name="T9" fmla="*/ 8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191">
                  <a:moveTo>
                    <a:pt x="2" y="81"/>
                  </a:moveTo>
                  <a:cubicBezTo>
                    <a:pt x="4" y="122"/>
                    <a:pt x="41" y="191"/>
                    <a:pt x="82" y="189"/>
                  </a:cubicBezTo>
                  <a:cubicBezTo>
                    <a:pt x="123" y="187"/>
                    <a:pt x="153" y="114"/>
                    <a:pt x="151" y="73"/>
                  </a:cubicBezTo>
                  <a:cubicBezTo>
                    <a:pt x="149" y="32"/>
                    <a:pt x="114" y="0"/>
                    <a:pt x="73" y="2"/>
                  </a:cubicBezTo>
                  <a:cubicBezTo>
                    <a:pt x="32" y="5"/>
                    <a:pt x="0" y="39"/>
                    <a:pt x="2" y="81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128"/>
            <p:cNvSpPr>
              <a:spLocks/>
            </p:cNvSpPr>
            <p:nvPr/>
          </p:nvSpPr>
          <p:spPr bwMode="auto">
            <a:xfrm>
              <a:off x="2181225" y="1801813"/>
              <a:ext cx="196850" cy="260350"/>
            </a:xfrm>
            <a:custGeom>
              <a:avLst/>
              <a:gdLst>
                <a:gd name="T0" fmla="*/ 60 w 110"/>
                <a:gd name="T1" fmla="*/ 1 h 145"/>
                <a:gd name="T2" fmla="*/ 110 w 110"/>
                <a:gd name="T3" fmla="*/ 24 h 145"/>
                <a:gd name="T4" fmla="*/ 70 w 110"/>
                <a:gd name="T5" fmla="*/ 11 h 145"/>
                <a:gd name="T6" fmla="*/ 12 w 110"/>
                <a:gd name="T7" fmla="*/ 75 h 145"/>
                <a:gd name="T8" fmla="*/ 42 w 110"/>
                <a:gd name="T9" fmla="*/ 145 h 145"/>
                <a:gd name="T10" fmla="*/ 2 w 110"/>
                <a:gd name="T11" fmla="*/ 65 h 145"/>
                <a:gd name="T12" fmla="*/ 60 w 110"/>
                <a:gd name="T13" fmla="*/ 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145">
                  <a:moveTo>
                    <a:pt x="60" y="1"/>
                  </a:moveTo>
                  <a:cubicBezTo>
                    <a:pt x="80" y="0"/>
                    <a:pt x="98" y="9"/>
                    <a:pt x="110" y="24"/>
                  </a:cubicBezTo>
                  <a:cubicBezTo>
                    <a:pt x="99" y="15"/>
                    <a:pt x="85" y="11"/>
                    <a:pt x="70" y="11"/>
                  </a:cubicBezTo>
                  <a:cubicBezTo>
                    <a:pt x="36" y="13"/>
                    <a:pt x="10" y="42"/>
                    <a:pt x="12" y="75"/>
                  </a:cubicBezTo>
                  <a:cubicBezTo>
                    <a:pt x="13" y="96"/>
                    <a:pt x="25" y="125"/>
                    <a:pt x="42" y="145"/>
                  </a:cubicBezTo>
                  <a:cubicBezTo>
                    <a:pt x="20" y="127"/>
                    <a:pt x="3" y="90"/>
                    <a:pt x="2" y="65"/>
                  </a:cubicBezTo>
                  <a:cubicBezTo>
                    <a:pt x="0" y="32"/>
                    <a:pt x="26" y="3"/>
                    <a:pt x="60" y="1"/>
                  </a:cubicBezTo>
                  <a:close/>
                </a:path>
              </a:pathLst>
            </a:custGeom>
            <a:solidFill>
              <a:srgbClr val="DEAD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Freeform 129"/>
            <p:cNvSpPr>
              <a:spLocks/>
            </p:cNvSpPr>
            <p:nvPr/>
          </p:nvSpPr>
          <p:spPr bwMode="auto">
            <a:xfrm>
              <a:off x="2281238" y="1925638"/>
              <a:ext cx="96838" cy="76200"/>
            </a:xfrm>
            <a:custGeom>
              <a:avLst/>
              <a:gdLst>
                <a:gd name="T0" fmla="*/ 3 w 54"/>
                <a:gd name="T1" fmla="*/ 29 h 43"/>
                <a:gd name="T2" fmla="*/ 33 w 54"/>
                <a:gd name="T3" fmla="*/ 39 h 43"/>
                <a:gd name="T4" fmla="*/ 51 w 54"/>
                <a:gd name="T5" fmla="*/ 14 h 43"/>
                <a:gd name="T6" fmla="*/ 21 w 54"/>
                <a:gd name="T7" fmla="*/ 4 h 43"/>
                <a:gd name="T8" fmla="*/ 3 w 54"/>
                <a:gd name="T9" fmla="*/ 2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3">
                  <a:moveTo>
                    <a:pt x="3" y="29"/>
                  </a:moveTo>
                  <a:cubicBezTo>
                    <a:pt x="6" y="39"/>
                    <a:pt x="19" y="43"/>
                    <a:pt x="33" y="39"/>
                  </a:cubicBezTo>
                  <a:cubicBezTo>
                    <a:pt x="46" y="35"/>
                    <a:pt x="54" y="24"/>
                    <a:pt x="51" y="14"/>
                  </a:cubicBezTo>
                  <a:cubicBezTo>
                    <a:pt x="48" y="4"/>
                    <a:pt x="35" y="0"/>
                    <a:pt x="21" y="4"/>
                  </a:cubicBezTo>
                  <a:cubicBezTo>
                    <a:pt x="8" y="8"/>
                    <a:pt x="0" y="19"/>
                    <a:pt x="3" y="29"/>
                  </a:cubicBezTo>
                  <a:close/>
                </a:path>
              </a:pathLst>
            </a:custGeom>
            <a:solidFill>
              <a:srgbClr val="DEAD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Freeform 130"/>
            <p:cNvSpPr>
              <a:spLocks/>
            </p:cNvSpPr>
            <p:nvPr/>
          </p:nvSpPr>
          <p:spPr bwMode="auto">
            <a:xfrm>
              <a:off x="2292350" y="1917700"/>
              <a:ext cx="93663" cy="69850"/>
            </a:xfrm>
            <a:custGeom>
              <a:avLst/>
              <a:gdLst>
                <a:gd name="T0" fmla="*/ 1 w 52"/>
                <a:gd name="T1" fmla="*/ 21 h 39"/>
                <a:gd name="T2" fmla="*/ 27 w 52"/>
                <a:gd name="T3" fmla="*/ 38 h 39"/>
                <a:gd name="T4" fmla="*/ 51 w 52"/>
                <a:gd name="T5" fmla="*/ 18 h 39"/>
                <a:gd name="T6" fmla="*/ 25 w 52"/>
                <a:gd name="T7" fmla="*/ 1 h 39"/>
                <a:gd name="T8" fmla="*/ 1 w 52"/>
                <a:gd name="T9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39">
                  <a:moveTo>
                    <a:pt x="1" y="21"/>
                  </a:moveTo>
                  <a:cubicBezTo>
                    <a:pt x="2" y="31"/>
                    <a:pt x="13" y="39"/>
                    <a:pt x="27" y="38"/>
                  </a:cubicBezTo>
                  <a:cubicBezTo>
                    <a:pt x="41" y="37"/>
                    <a:pt x="52" y="28"/>
                    <a:pt x="51" y="18"/>
                  </a:cubicBezTo>
                  <a:cubicBezTo>
                    <a:pt x="51" y="8"/>
                    <a:pt x="39" y="0"/>
                    <a:pt x="25" y="1"/>
                  </a:cubicBezTo>
                  <a:cubicBezTo>
                    <a:pt x="11" y="2"/>
                    <a:pt x="0" y="10"/>
                    <a:pt x="1" y="21"/>
                  </a:cubicBezTo>
                  <a:close/>
                </a:path>
              </a:pathLst>
            </a:custGeom>
            <a:solidFill>
              <a:srgbClr val="F0C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Freeform 131"/>
            <p:cNvSpPr>
              <a:spLocks/>
            </p:cNvSpPr>
            <p:nvPr/>
          </p:nvSpPr>
          <p:spPr bwMode="auto">
            <a:xfrm>
              <a:off x="3443288" y="1738313"/>
              <a:ext cx="333375" cy="419100"/>
            </a:xfrm>
            <a:custGeom>
              <a:avLst/>
              <a:gdLst>
                <a:gd name="T0" fmla="*/ 183 w 186"/>
                <a:gd name="T1" fmla="*/ 99 h 233"/>
                <a:gd name="T2" fmla="*/ 85 w 186"/>
                <a:gd name="T3" fmla="*/ 230 h 233"/>
                <a:gd name="T4" fmla="*/ 2 w 186"/>
                <a:gd name="T5" fmla="*/ 88 h 233"/>
                <a:gd name="T6" fmla="*/ 98 w 186"/>
                <a:gd name="T7" fmla="*/ 3 h 233"/>
                <a:gd name="T8" fmla="*/ 183 w 186"/>
                <a:gd name="T9" fmla="*/ 9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233">
                  <a:moveTo>
                    <a:pt x="183" y="99"/>
                  </a:moveTo>
                  <a:cubicBezTo>
                    <a:pt x="180" y="148"/>
                    <a:pt x="134" y="233"/>
                    <a:pt x="85" y="230"/>
                  </a:cubicBezTo>
                  <a:cubicBezTo>
                    <a:pt x="35" y="227"/>
                    <a:pt x="0" y="138"/>
                    <a:pt x="2" y="88"/>
                  </a:cubicBezTo>
                  <a:cubicBezTo>
                    <a:pt x="5" y="38"/>
                    <a:pt x="48" y="0"/>
                    <a:pt x="98" y="3"/>
                  </a:cubicBezTo>
                  <a:cubicBezTo>
                    <a:pt x="148" y="6"/>
                    <a:pt x="186" y="49"/>
                    <a:pt x="183" y="99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Freeform 132"/>
            <p:cNvSpPr>
              <a:spLocks/>
            </p:cNvSpPr>
            <p:nvPr/>
          </p:nvSpPr>
          <p:spPr bwMode="auto">
            <a:xfrm>
              <a:off x="3506788" y="1778000"/>
              <a:ext cx="239713" cy="315913"/>
            </a:xfrm>
            <a:custGeom>
              <a:avLst/>
              <a:gdLst>
                <a:gd name="T0" fmla="*/ 62 w 134"/>
                <a:gd name="T1" fmla="*/ 2 h 176"/>
                <a:gd name="T2" fmla="*/ 0 w 134"/>
                <a:gd name="T3" fmla="*/ 28 h 176"/>
                <a:gd name="T4" fmla="*/ 49 w 134"/>
                <a:gd name="T5" fmla="*/ 14 h 176"/>
                <a:gd name="T6" fmla="*/ 119 w 134"/>
                <a:gd name="T7" fmla="*/ 92 h 176"/>
                <a:gd name="T8" fmla="*/ 82 w 134"/>
                <a:gd name="T9" fmla="*/ 176 h 176"/>
                <a:gd name="T10" fmla="*/ 131 w 134"/>
                <a:gd name="T11" fmla="*/ 80 h 176"/>
                <a:gd name="T12" fmla="*/ 62 w 134"/>
                <a:gd name="T13" fmla="*/ 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76">
                  <a:moveTo>
                    <a:pt x="62" y="2"/>
                  </a:moveTo>
                  <a:cubicBezTo>
                    <a:pt x="37" y="0"/>
                    <a:pt x="15" y="11"/>
                    <a:pt x="0" y="28"/>
                  </a:cubicBezTo>
                  <a:cubicBezTo>
                    <a:pt x="14" y="18"/>
                    <a:pt x="31" y="13"/>
                    <a:pt x="49" y="14"/>
                  </a:cubicBezTo>
                  <a:cubicBezTo>
                    <a:pt x="90" y="16"/>
                    <a:pt x="121" y="51"/>
                    <a:pt x="119" y="92"/>
                  </a:cubicBezTo>
                  <a:cubicBezTo>
                    <a:pt x="117" y="117"/>
                    <a:pt x="103" y="153"/>
                    <a:pt x="82" y="176"/>
                  </a:cubicBezTo>
                  <a:cubicBezTo>
                    <a:pt x="109" y="155"/>
                    <a:pt x="130" y="110"/>
                    <a:pt x="131" y="80"/>
                  </a:cubicBezTo>
                  <a:cubicBezTo>
                    <a:pt x="134" y="39"/>
                    <a:pt x="102" y="4"/>
                    <a:pt x="62" y="2"/>
                  </a:cubicBezTo>
                  <a:close/>
                </a:path>
              </a:pathLst>
            </a:custGeom>
            <a:solidFill>
              <a:srgbClr val="DEAD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5" name="Freeform 133"/>
            <p:cNvSpPr>
              <a:spLocks/>
            </p:cNvSpPr>
            <p:nvPr/>
          </p:nvSpPr>
          <p:spPr bwMode="auto">
            <a:xfrm>
              <a:off x="3497263" y="1919288"/>
              <a:ext cx="112713" cy="84138"/>
            </a:xfrm>
            <a:custGeom>
              <a:avLst/>
              <a:gdLst>
                <a:gd name="T0" fmla="*/ 62 w 63"/>
                <a:gd name="T1" fmla="*/ 25 h 47"/>
                <a:gd name="T2" fmla="*/ 30 w 63"/>
                <a:gd name="T3" fmla="*/ 46 h 47"/>
                <a:gd name="T4" fmla="*/ 1 w 63"/>
                <a:gd name="T5" fmla="*/ 22 h 47"/>
                <a:gd name="T6" fmla="*/ 33 w 63"/>
                <a:gd name="T7" fmla="*/ 1 h 47"/>
                <a:gd name="T8" fmla="*/ 62 w 63"/>
                <a:gd name="T9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47">
                  <a:moveTo>
                    <a:pt x="62" y="25"/>
                  </a:moveTo>
                  <a:cubicBezTo>
                    <a:pt x="61" y="38"/>
                    <a:pt x="47" y="47"/>
                    <a:pt x="30" y="46"/>
                  </a:cubicBezTo>
                  <a:cubicBezTo>
                    <a:pt x="13" y="45"/>
                    <a:pt x="0" y="34"/>
                    <a:pt x="1" y="22"/>
                  </a:cubicBezTo>
                  <a:cubicBezTo>
                    <a:pt x="2" y="9"/>
                    <a:pt x="16" y="0"/>
                    <a:pt x="33" y="1"/>
                  </a:cubicBezTo>
                  <a:cubicBezTo>
                    <a:pt x="50" y="2"/>
                    <a:pt x="63" y="13"/>
                    <a:pt x="62" y="25"/>
                  </a:cubicBezTo>
                  <a:close/>
                </a:path>
              </a:pathLst>
            </a:custGeom>
            <a:solidFill>
              <a:srgbClr val="F0C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6" name="Freeform 134"/>
            <p:cNvSpPr>
              <a:spLocks/>
            </p:cNvSpPr>
            <p:nvPr/>
          </p:nvSpPr>
          <p:spPr bwMode="auto">
            <a:xfrm>
              <a:off x="2246313" y="1377950"/>
              <a:ext cx="1335088" cy="1336675"/>
            </a:xfrm>
            <a:custGeom>
              <a:avLst/>
              <a:gdLst>
                <a:gd name="T0" fmla="*/ 743 w 745"/>
                <a:gd name="T1" fmla="*/ 231 h 745"/>
                <a:gd name="T2" fmla="*/ 743 w 745"/>
                <a:gd name="T3" fmla="*/ 231 h 745"/>
                <a:gd name="T4" fmla="*/ 317 w 745"/>
                <a:gd name="T5" fmla="*/ 0 h 745"/>
                <a:gd name="T6" fmla="*/ 33 w 745"/>
                <a:gd name="T7" fmla="*/ 197 h 745"/>
                <a:gd name="T8" fmla="*/ 33 w 745"/>
                <a:gd name="T9" fmla="*/ 197 h 745"/>
                <a:gd name="T10" fmla="*/ 33 w 745"/>
                <a:gd name="T11" fmla="*/ 200 h 745"/>
                <a:gd name="T12" fmla="*/ 32 w 745"/>
                <a:gd name="T13" fmla="*/ 213 h 745"/>
                <a:gd name="T14" fmla="*/ 0 w 745"/>
                <a:gd name="T15" fmla="*/ 479 h 745"/>
                <a:gd name="T16" fmla="*/ 366 w 745"/>
                <a:gd name="T17" fmla="*/ 745 h 745"/>
                <a:gd name="T18" fmla="*/ 745 w 745"/>
                <a:gd name="T19" fmla="*/ 480 h 745"/>
                <a:gd name="T20" fmla="*/ 743 w 745"/>
                <a:gd name="T21" fmla="*/ 231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5" h="745">
                  <a:moveTo>
                    <a:pt x="743" y="231"/>
                  </a:moveTo>
                  <a:cubicBezTo>
                    <a:pt x="743" y="231"/>
                    <a:pt x="743" y="231"/>
                    <a:pt x="743" y="231"/>
                  </a:cubicBezTo>
                  <a:cubicBezTo>
                    <a:pt x="649" y="69"/>
                    <a:pt x="510" y="0"/>
                    <a:pt x="317" y="0"/>
                  </a:cubicBezTo>
                  <a:cubicBezTo>
                    <a:pt x="135" y="0"/>
                    <a:pt x="55" y="21"/>
                    <a:pt x="33" y="197"/>
                  </a:cubicBezTo>
                  <a:cubicBezTo>
                    <a:pt x="33" y="197"/>
                    <a:pt x="33" y="197"/>
                    <a:pt x="33" y="197"/>
                  </a:cubicBezTo>
                  <a:cubicBezTo>
                    <a:pt x="33" y="198"/>
                    <a:pt x="33" y="199"/>
                    <a:pt x="33" y="200"/>
                  </a:cubicBezTo>
                  <a:cubicBezTo>
                    <a:pt x="33" y="204"/>
                    <a:pt x="32" y="208"/>
                    <a:pt x="32" y="213"/>
                  </a:cubicBezTo>
                  <a:cubicBezTo>
                    <a:pt x="25" y="277"/>
                    <a:pt x="0" y="446"/>
                    <a:pt x="0" y="479"/>
                  </a:cubicBezTo>
                  <a:cubicBezTo>
                    <a:pt x="0" y="699"/>
                    <a:pt x="157" y="745"/>
                    <a:pt x="366" y="745"/>
                  </a:cubicBezTo>
                  <a:cubicBezTo>
                    <a:pt x="576" y="745"/>
                    <a:pt x="745" y="700"/>
                    <a:pt x="745" y="480"/>
                  </a:cubicBezTo>
                  <a:cubicBezTo>
                    <a:pt x="745" y="444"/>
                    <a:pt x="744" y="278"/>
                    <a:pt x="743" y="231"/>
                  </a:cubicBezTo>
                  <a:close/>
                </a:path>
              </a:pathLst>
            </a:custGeom>
            <a:solidFill>
              <a:srgbClr val="F7E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auto">
            <a:xfrm>
              <a:off x="2300288" y="2124075"/>
              <a:ext cx="211138" cy="158750"/>
            </a:xfrm>
            <a:prstGeom prst="ellipse">
              <a:avLst/>
            </a:pr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auto">
            <a:xfrm>
              <a:off x="3257550" y="2103438"/>
              <a:ext cx="238125" cy="179388"/>
            </a:xfrm>
            <a:prstGeom prst="ellipse">
              <a:avLst/>
            </a:prstGeom>
            <a:solidFill>
              <a:srgbClr val="F6D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137"/>
            <p:cNvSpPr>
              <a:spLocks/>
            </p:cNvSpPr>
            <p:nvPr/>
          </p:nvSpPr>
          <p:spPr bwMode="auto">
            <a:xfrm>
              <a:off x="3027363" y="1858963"/>
              <a:ext cx="260350" cy="115888"/>
            </a:xfrm>
            <a:custGeom>
              <a:avLst/>
              <a:gdLst>
                <a:gd name="T0" fmla="*/ 145 w 145"/>
                <a:gd name="T1" fmla="*/ 65 h 65"/>
                <a:gd name="T2" fmla="*/ 140 w 145"/>
                <a:gd name="T3" fmla="*/ 58 h 65"/>
                <a:gd name="T4" fmla="*/ 125 w 145"/>
                <a:gd name="T5" fmla="*/ 41 h 65"/>
                <a:gd name="T6" fmla="*/ 103 w 145"/>
                <a:gd name="T7" fmla="*/ 20 h 65"/>
                <a:gd name="T8" fmla="*/ 88 w 145"/>
                <a:gd name="T9" fmla="*/ 12 h 65"/>
                <a:gd name="T10" fmla="*/ 72 w 145"/>
                <a:gd name="T11" fmla="*/ 8 h 65"/>
                <a:gd name="T12" fmla="*/ 71 w 145"/>
                <a:gd name="T13" fmla="*/ 8 h 65"/>
                <a:gd name="T14" fmla="*/ 70 w 145"/>
                <a:gd name="T15" fmla="*/ 8 h 65"/>
                <a:gd name="T16" fmla="*/ 70 w 145"/>
                <a:gd name="T17" fmla="*/ 8 h 65"/>
                <a:gd name="T18" fmla="*/ 70 w 145"/>
                <a:gd name="T19" fmla="*/ 8 h 65"/>
                <a:gd name="T20" fmla="*/ 67 w 145"/>
                <a:gd name="T21" fmla="*/ 8 h 65"/>
                <a:gd name="T22" fmla="*/ 63 w 145"/>
                <a:gd name="T23" fmla="*/ 8 h 65"/>
                <a:gd name="T24" fmla="*/ 55 w 145"/>
                <a:gd name="T25" fmla="*/ 11 h 65"/>
                <a:gd name="T26" fmla="*/ 41 w 145"/>
                <a:gd name="T27" fmla="*/ 19 h 65"/>
                <a:gd name="T28" fmla="*/ 19 w 145"/>
                <a:gd name="T29" fmla="*/ 40 h 65"/>
                <a:gd name="T30" fmla="*/ 5 w 145"/>
                <a:gd name="T31" fmla="*/ 58 h 65"/>
                <a:gd name="T32" fmla="*/ 0 w 145"/>
                <a:gd name="T33" fmla="*/ 65 h 65"/>
                <a:gd name="T34" fmla="*/ 4 w 145"/>
                <a:gd name="T35" fmla="*/ 57 h 65"/>
                <a:gd name="T36" fmla="*/ 15 w 145"/>
                <a:gd name="T37" fmla="*/ 37 h 65"/>
                <a:gd name="T38" fmla="*/ 37 w 145"/>
                <a:gd name="T39" fmla="*/ 13 h 65"/>
                <a:gd name="T40" fmla="*/ 53 w 145"/>
                <a:gd name="T41" fmla="*/ 3 h 65"/>
                <a:gd name="T42" fmla="*/ 62 w 145"/>
                <a:gd name="T43" fmla="*/ 0 h 65"/>
                <a:gd name="T44" fmla="*/ 67 w 145"/>
                <a:gd name="T45" fmla="*/ 0 h 65"/>
                <a:gd name="T46" fmla="*/ 69 w 145"/>
                <a:gd name="T47" fmla="*/ 0 h 65"/>
                <a:gd name="T48" fmla="*/ 70 w 145"/>
                <a:gd name="T49" fmla="*/ 0 h 65"/>
                <a:gd name="T50" fmla="*/ 70 w 145"/>
                <a:gd name="T51" fmla="*/ 0 h 65"/>
                <a:gd name="T52" fmla="*/ 71 w 145"/>
                <a:gd name="T53" fmla="*/ 0 h 65"/>
                <a:gd name="T54" fmla="*/ 72 w 145"/>
                <a:gd name="T55" fmla="*/ 0 h 65"/>
                <a:gd name="T56" fmla="*/ 91 w 145"/>
                <a:gd name="T57" fmla="*/ 5 h 65"/>
                <a:gd name="T58" fmla="*/ 107 w 145"/>
                <a:gd name="T59" fmla="*/ 15 h 65"/>
                <a:gd name="T60" fmla="*/ 119 w 145"/>
                <a:gd name="T61" fmla="*/ 26 h 65"/>
                <a:gd name="T62" fmla="*/ 129 w 145"/>
                <a:gd name="T63" fmla="*/ 38 h 65"/>
                <a:gd name="T64" fmla="*/ 141 w 145"/>
                <a:gd name="T65" fmla="*/ 57 h 65"/>
                <a:gd name="T66" fmla="*/ 145 w 145"/>
                <a:gd name="T6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5" h="65">
                  <a:moveTo>
                    <a:pt x="145" y="65"/>
                  </a:moveTo>
                  <a:cubicBezTo>
                    <a:pt x="145" y="65"/>
                    <a:pt x="143" y="62"/>
                    <a:pt x="140" y="58"/>
                  </a:cubicBezTo>
                  <a:cubicBezTo>
                    <a:pt x="136" y="54"/>
                    <a:pt x="132" y="48"/>
                    <a:pt x="125" y="41"/>
                  </a:cubicBezTo>
                  <a:cubicBezTo>
                    <a:pt x="119" y="34"/>
                    <a:pt x="112" y="27"/>
                    <a:pt x="103" y="20"/>
                  </a:cubicBezTo>
                  <a:cubicBezTo>
                    <a:pt x="98" y="17"/>
                    <a:pt x="93" y="14"/>
                    <a:pt x="88" y="12"/>
                  </a:cubicBezTo>
                  <a:cubicBezTo>
                    <a:pt x="83" y="9"/>
                    <a:pt x="77" y="8"/>
                    <a:pt x="72" y="8"/>
                  </a:cubicBezTo>
                  <a:cubicBezTo>
                    <a:pt x="71" y="8"/>
                    <a:pt x="71" y="8"/>
                    <a:pt x="71" y="8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71" y="7"/>
                    <a:pt x="70" y="8"/>
                    <a:pt x="70" y="8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6" y="8"/>
                    <a:pt x="65" y="8"/>
                    <a:pt x="63" y="8"/>
                  </a:cubicBezTo>
                  <a:cubicBezTo>
                    <a:pt x="61" y="9"/>
                    <a:pt x="58" y="9"/>
                    <a:pt x="55" y="11"/>
                  </a:cubicBezTo>
                  <a:cubicBezTo>
                    <a:pt x="50" y="13"/>
                    <a:pt x="45" y="15"/>
                    <a:pt x="41" y="19"/>
                  </a:cubicBezTo>
                  <a:cubicBezTo>
                    <a:pt x="32" y="25"/>
                    <a:pt x="25" y="33"/>
                    <a:pt x="19" y="40"/>
                  </a:cubicBezTo>
                  <a:cubicBezTo>
                    <a:pt x="13" y="47"/>
                    <a:pt x="8" y="53"/>
                    <a:pt x="5" y="58"/>
                  </a:cubicBezTo>
                  <a:cubicBezTo>
                    <a:pt x="2" y="62"/>
                    <a:pt x="0" y="65"/>
                    <a:pt x="0" y="65"/>
                  </a:cubicBezTo>
                  <a:cubicBezTo>
                    <a:pt x="0" y="65"/>
                    <a:pt x="1" y="62"/>
                    <a:pt x="4" y="57"/>
                  </a:cubicBezTo>
                  <a:cubicBezTo>
                    <a:pt x="6" y="52"/>
                    <a:pt x="10" y="45"/>
                    <a:pt x="15" y="37"/>
                  </a:cubicBezTo>
                  <a:cubicBezTo>
                    <a:pt x="20" y="30"/>
                    <a:pt x="27" y="21"/>
                    <a:pt x="37" y="13"/>
                  </a:cubicBezTo>
                  <a:cubicBezTo>
                    <a:pt x="41" y="9"/>
                    <a:pt x="46" y="6"/>
                    <a:pt x="53" y="3"/>
                  </a:cubicBezTo>
                  <a:cubicBezTo>
                    <a:pt x="55" y="2"/>
                    <a:pt x="59" y="1"/>
                    <a:pt x="62" y="0"/>
                  </a:cubicBezTo>
                  <a:cubicBezTo>
                    <a:pt x="64" y="0"/>
                    <a:pt x="66" y="0"/>
                    <a:pt x="67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9" y="0"/>
                    <a:pt x="85" y="2"/>
                    <a:pt x="91" y="5"/>
                  </a:cubicBezTo>
                  <a:cubicBezTo>
                    <a:pt x="97" y="7"/>
                    <a:pt x="102" y="11"/>
                    <a:pt x="107" y="15"/>
                  </a:cubicBezTo>
                  <a:cubicBezTo>
                    <a:pt x="112" y="18"/>
                    <a:pt x="116" y="22"/>
                    <a:pt x="119" y="26"/>
                  </a:cubicBezTo>
                  <a:cubicBezTo>
                    <a:pt x="123" y="30"/>
                    <a:pt x="126" y="34"/>
                    <a:pt x="129" y="38"/>
                  </a:cubicBezTo>
                  <a:cubicBezTo>
                    <a:pt x="135" y="46"/>
                    <a:pt x="138" y="52"/>
                    <a:pt x="141" y="57"/>
                  </a:cubicBezTo>
                  <a:cubicBezTo>
                    <a:pt x="144" y="62"/>
                    <a:pt x="145" y="65"/>
                    <a:pt x="145" y="65"/>
                  </a:cubicBezTo>
                  <a:close/>
                </a:path>
              </a:pathLst>
            </a:custGeom>
            <a:solidFill>
              <a:srgbClr val="1A2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138"/>
            <p:cNvSpPr>
              <a:spLocks/>
            </p:cNvSpPr>
            <p:nvPr/>
          </p:nvSpPr>
          <p:spPr bwMode="auto">
            <a:xfrm>
              <a:off x="2625725" y="1851025"/>
              <a:ext cx="374650" cy="485775"/>
            </a:xfrm>
            <a:custGeom>
              <a:avLst/>
              <a:gdLst>
                <a:gd name="T0" fmla="*/ 76 w 209"/>
                <a:gd name="T1" fmla="*/ 0 h 270"/>
                <a:gd name="T2" fmla="*/ 0 w 209"/>
                <a:gd name="T3" fmla="*/ 201 h 270"/>
                <a:gd name="T4" fmla="*/ 209 w 209"/>
                <a:gd name="T5" fmla="*/ 207 h 270"/>
                <a:gd name="T6" fmla="*/ 40 w 209"/>
                <a:gd name="T7" fmla="*/ 192 h 270"/>
                <a:gd name="T8" fmla="*/ 76 w 209"/>
                <a:gd name="T9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70">
                  <a:moveTo>
                    <a:pt x="76" y="0"/>
                  </a:moveTo>
                  <a:cubicBezTo>
                    <a:pt x="76" y="0"/>
                    <a:pt x="84" y="151"/>
                    <a:pt x="0" y="201"/>
                  </a:cubicBezTo>
                  <a:cubicBezTo>
                    <a:pt x="0" y="201"/>
                    <a:pt x="113" y="270"/>
                    <a:pt x="209" y="207"/>
                  </a:cubicBezTo>
                  <a:cubicBezTo>
                    <a:pt x="209" y="207"/>
                    <a:pt x="100" y="227"/>
                    <a:pt x="40" y="192"/>
                  </a:cubicBezTo>
                  <a:cubicBezTo>
                    <a:pt x="40" y="192"/>
                    <a:pt x="100" y="136"/>
                    <a:pt x="76" y="0"/>
                  </a:cubicBezTo>
                  <a:close/>
                </a:path>
              </a:pathLst>
            </a:custGeom>
            <a:solidFill>
              <a:srgbClr val="DEAD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139"/>
            <p:cNvSpPr>
              <a:spLocks/>
            </p:cNvSpPr>
            <p:nvPr/>
          </p:nvSpPr>
          <p:spPr bwMode="auto">
            <a:xfrm>
              <a:off x="2636838" y="2228850"/>
              <a:ext cx="473075" cy="341313"/>
            </a:xfrm>
            <a:custGeom>
              <a:avLst/>
              <a:gdLst>
                <a:gd name="T0" fmla="*/ 264 w 264"/>
                <a:gd name="T1" fmla="*/ 190 h 190"/>
                <a:gd name="T2" fmla="*/ 0 w 264"/>
                <a:gd name="T3" fmla="*/ 190 h 190"/>
                <a:gd name="T4" fmla="*/ 264 w 264"/>
                <a:gd name="T5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4" h="190">
                  <a:moveTo>
                    <a:pt x="264" y="190"/>
                  </a:moveTo>
                  <a:cubicBezTo>
                    <a:pt x="188" y="0"/>
                    <a:pt x="76" y="0"/>
                    <a:pt x="0" y="190"/>
                  </a:cubicBezTo>
                  <a:cubicBezTo>
                    <a:pt x="0" y="190"/>
                    <a:pt x="68" y="141"/>
                    <a:pt x="264" y="190"/>
                  </a:cubicBezTo>
                  <a:close/>
                </a:path>
              </a:pathLst>
            </a:custGeom>
            <a:solidFill>
              <a:srgbClr val="BE70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Freeform 140"/>
            <p:cNvSpPr>
              <a:spLocks/>
            </p:cNvSpPr>
            <p:nvPr/>
          </p:nvSpPr>
          <p:spPr bwMode="auto">
            <a:xfrm>
              <a:off x="2636838" y="2228850"/>
              <a:ext cx="473075" cy="341313"/>
            </a:xfrm>
            <a:custGeom>
              <a:avLst/>
              <a:gdLst>
                <a:gd name="T0" fmla="*/ 264 w 264"/>
                <a:gd name="T1" fmla="*/ 190 h 190"/>
                <a:gd name="T2" fmla="*/ 0 w 264"/>
                <a:gd name="T3" fmla="*/ 190 h 190"/>
                <a:gd name="T4" fmla="*/ 264 w 264"/>
                <a:gd name="T5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4" h="190">
                  <a:moveTo>
                    <a:pt x="264" y="190"/>
                  </a:moveTo>
                  <a:cubicBezTo>
                    <a:pt x="188" y="0"/>
                    <a:pt x="76" y="0"/>
                    <a:pt x="0" y="190"/>
                  </a:cubicBezTo>
                  <a:cubicBezTo>
                    <a:pt x="0" y="190"/>
                    <a:pt x="68" y="141"/>
                    <a:pt x="264" y="190"/>
                  </a:cubicBezTo>
                  <a:close/>
                </a:path>
              </a:pathLst>
            </a:custGeom>
            <a:solidFill>
              <a:srgbClr val="BE70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Freeform 141"/>
            <p:cNvSpPr>
              <a:spLocks/>
            </p:cNvSpPr>
            <p:nvPr/>
          </p:nvSpPr>
          <p:spPr bwMode="auto">
            <a:xfrm>
              <a:off x="2636838" y="2436813"/>
              <a:ext cx="473075" cy="133350"/>
            </a:xfrm>
            <a:custGeom>
              <a:avLst/>
              <a:gdLst>
                <a:gd name="T0" fmla="*/ 264 w 264"/>
                <a:gd name="T1" fmla="*/ 74 h 74"/>
                <a:gd name="T2" fmla="*/ 258 w 264"/>
                <a:gd name="T3" fmla="*/ 59 h 74"/>
                <a:gd name="T4" fmla="*/ 256 w 264"/>
                <a:gd name="T5" fmla="*/ 54 h 74"/>
                <a:gd name="T6" fmla="*/ 251 w 264"/>
                <a:gd name="T7" fmla="*/ 44 h 74"/>
                <a:gd name="T8" fmla="*/ 247 w 264"/>
                <a:gd name="T9" fmla="*/ 36 h 74"/>
                <a:gd name="T10" fmla="*/ 247 w 264"/>
                <a:gd name="T11" fmla="*/ 36 h 74"/>
                <a:gd name="T12" fmla="*/ 112 w 264"/>
                <a:gd name="T13" fmla="*/ 0 h 74"/>
                <a:gd name="T14" fmla="*/ 30 w 264"/>
                <a:gd name="T15" fmla="*/ 11 h 74"/>
                <a:gd name="T16" fmla="*/ 29 w 264"/>
                <a:gd name="T17" fmla="*/ 14 h 74"/>
                <a:gd name="T18" fmla="*/ 7 w 264"/>
                <a:gd name="T19" fmla="*/ 56 h 74"/>
                <a:gd name="T20" fmla="*/ 0 w 264"/>
                <a:gd name="T21" fmla="*/ 74 h 74"/>
                <a:gd name="T22" fmla="*/ 264 w 264"/>
                <a:gd name="T2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4" h="74">
                  <a:moveTo>
                    <a:pt x="264" y="74"/>
                  </a:moveTo>
                  <a:cubicBezTo>
                    <a:pt x="262" y="69"/>
                    <a:pt x="260" y="64"/>
                    <a:pt x="258" y="59"/>
                  </a:cubicBezTo>
                  <a:cubicBezTo>
                    <a:pt x="257" y="58"/>
                    <a:pt x="257" y="56"/>
                    <a:pt x="256" y="54"/>
                  </a:cubicBezTo>
                  <a:cubicBezTo>
                    <a:pt x="254" y="51"/>
                    <a:pt x="253" y="48"/>
                    <a:pt x="251" y="44"/>
                  </a:cubicBezTo>
                  <a:cubicBezTo>
                    <a:pt x="250" y="42"/>
                    <a:pt x="249" y="39"/>
                    <a:pt x="247" y="36"/>
                  </a:cubicBezTo>
                  <a:cubicBezTo>
                    <a:pt x="247" y="36"/>
                    <a:pt x="247" y="36"/>
                    <a:pt x="247" y="36"/>
                  </a:cubicBezTo>
                  <a:cubicBezTo>
                    <a:pt x="214" y="14"/>
                    <a:pt x="166" y="0"/>
                    <a:pt x="112" y="0"/>
                  </a:cubicBezTo>
                  <a:cubicBezTo>
                    <a:pt x="83" y="0"/>
                    <a:pt x="55" y="4"/>
                    <a:pt x="30" y="11"/>
                  </a:cubicBezTo>
                  <a:cubicBezTo>
                    <a:pt x="30" y="12"/>
                    <a:pt x="29" y="13"/>
                    <a:pt x="29" y="14"/>
                  </a:cubicBezTo>
                  <a:cubicBezTo>
                    <a:pt x="21" y="27"/>
                    <a:pt x="14" y="41"/>
                    <a:pt x="7" y="56"/>
                  </a:cubicBezTo>
                  <a:cubicBezTo>
                    <a:pt x="5" y="62"/>
                    <a:pt x="3" y="68"/>
                    <a:pt x="0" y="74"/>
                  </a:cubicBezTo>
                  <a:cubicBezTo>
                    <a:pt x="0" y="74"/>
                    <a:pt x="68" y="25"/>
                    <a:pt x="264" y="74"/>
                  </a:cubicBezTo>
                  <a:close/>
                </a:path>
              </a:pathLst>
            </a:custGeom>
            <a:solidFill>
              <a:srgbClr val="994D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142"/>
            <p:cNvSpPr>
              <a:spLocks/>
            </p:cNvSpPr>
            <p:nvPr/>
          </p:nvSpPr>
          <p:spPr bwMode="auto">
            <a:xfrm>
              <a:off x="2636838" y="2481263"/>
              <a:ext cx="473075" cy="88900"/>
            </a:xfrm>
            <a:custGeom>
              <a:avLst/>
              <a:gdLst>
                <a:gd name="T0" fmla="*/ 264 w 264"/>
                <a:gd name="T1" fmla="*/ 49 h 49"/>
                <a:gd name="T2" fmla="*/ 252 w 264"/>
                <a:gd name="T3" fmla="*/ 21 h 49"/>
                <a:gd name="T4" fmla="*/ 12 w 264"/>
                <a:gd name="T5" fmla="*/ 21 h 49"/>
                <a:gd name="T6" fmla="*/ 0 w 264"/>
                <a:gd name="T7" fmla="*/ 49 h 49"/>
                <a:gd name="T8" fmla="*/ 264 w 264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49">
                  <a:moveTo>
                    <a:pt x="264" y="49"/>
                  </a:moveTo>
                  <a:cubicBezTo>
                    <a:pt x="260" y="39"/>
                    <a:pt x="256" y="30"/>
                    <a:pt x="252" y="21"/>
                  </a:cubicBezTo>
                  <a:cubicBezTo>
                    <a:pt x="173" y="1"/>
                    <a:pt x="91" y="1"/>
                    <a:pt x="12" y="21"/>
                  </a:cubicBezTo>
                  <a:cubicBezTo>
                    <a:pt x="8" y="30"/>
                    <a:pt x="4" y="39"/>
                    <a:pt x="0" y="49"/>
                  </a:cubicBezTo>
                  <a:cubicBezTo>
                    <a:pt x="0" y="49"/>
                    <a:pt x="68" y="0"/>
                    <a:pt x="264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Freeform 143"/>
            <p:cNvSpPr>
              <a:spLocks/>
            </p:cNvSpPr>
            <p:nvPr/>
          </p:nvSpPr>
          <p:spPr bwMode="auto">
            <a:xfrm>
              <a:off x="2767013" y="2297113"/>
              <a:ext cx="217488" cy="66675"/>
            </a:xfrm>
            <a:custGeom>
              <a:avLst/>
              <a:gdLst>
                <a:gd name="T0" fmla="*/ 0 w 121"/>
                <a:gd name="T1" fmla="*/ 35 h 37"/>
                <a:gd name="T2" fmla="*/ 121 w 121"/>
                <a:gd name="T3" fmla="*/ 37 h 37"/>
                <a:gd name="T4" fmla="*/ 0 w 121"/>
                <a:gd name="T5" fmla="*/ 3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7">
                  <a:moveTo>
                    <a:pt x="0" y="35"/>
                  </a:moveTo>
                  <a:cubicBezTo>
                    <a:pt x="36" y="35"/>
                    <a:pt x="77" y="36"/>
                    <a:pt x="121" y="37"/>
                  </a:cubicBezTo>
                  <a:cubicBezTo>
                    <a:pt x="82" y="1"/>
                    <a:pt x="39" y="0"/>
                    <a:pt x="0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Freeform 144"/>
            <p:cNvSpPr>
              <a:spLocks/>
            </p:cNvSpPr>
            <p:nvPr/>
          </p:nvSpPr>
          <p:spPr bwMode="auto">
            <a:xfrm>
              <a:off x="2432050" y="1876425"/>
              <a:ext cx="258763" cy="98425"/>
            </a:xfrm>
            <a:custGeom>
              <a:avLst/>
              <a:gdLst>
                <a:gd name="T0" fmla="*/ 144 w 144"/>
                <a:gd name="T1" fmla="*/ 55 h 55"/>
                <a:gd name="T2" fmla="*/ 140 w 144"/>
                <a:gd name="T3" fmla="*/ 49 h 55"/>
                <a:gd name="T4" fmla="*/ 134 w 144"/>
                <a:gd name="T5" fmla="*/ 42 h 55"/>
                <a:gd name="T6" fmla="*/ 130 w 144"/>
                <a:gd name="T7" fmla="*/ 38 h 55"/>
                <a:gd name="T8" fmla="*/ 126 w 144"/>
                <a:gd name="T9" fmla="*/ 33 h 55"/>
                <a:gd name="T10" fmla="*/ 121 w 144"/>
                <a:gd name="T11" fmla="*/ 29 h 55"/>
                <a:gd name="T12" fmla="*/ 116 w 144"/>
                <a:gd name="T13" fmla="*/ 24 h 55"/>
                <a:gd name="T14" fmla="*/ 103 w 144"/>
                <a:gd name="T15" fmla="*/ 16 h 55"/>
                <a:gd name="T16" fmla="*/ 97 w 144"/>
                <a:gd name="T17" fmla="*/ 13 h 55"/>
                <a:gd name="T18" fmla="*/ 89 w 144"/>
                <a:gd name="T19" fmla="*/ 10 h 55"/>
                <a:gd name="T20" fmla="*/ 74 w 144"/>
                <a:gd name="T21" fmla="*/ 9 h 55"/>
                <a:gd name="T22" fmla="*/ 69 w 144"/>
                <a:gd name="T23" fmla="*/ 9 h 55"/>
                <a:gd name="T24" fmla="*/ 66 w 144"/>
                <a:gd name="T25" fmla="*/ 10 h 55"/>
                <a:gd name="T26" fmla="*/ 58 w 144"/>
                <a:gd name="T27" fmla="*/ 12 h 55"/>
                <a:gd name="T28" fmla="*/ 44 w 144"/>
                <a:gd name="T29" fmla="*/ 19 h 55"/>
                <a:gd name="T30" fmla="*/ 31 w 144"/>
                <a:gd name="T31" fmla="*/ 27 h 55"/>
                <a:gd name="T32" fmla="*/ 21 w 144"/>
                <a:gd name="T33" fmla="*/ 35 h 55"/>
                <a:gd name="T34" fmla="*/ 6 w 144"/>
                <a:gd name="T35" fmla="*/ 49 h 55"/>
                <a:gd name="T36" fmla="*/ 0 w 144"/>
                <a:gd name="T37" fmla="*/ 55 h 55"/>
                <a:gd name="T38" fmla="*/ 4 w 144"/>
                <a:gd name="T39" fmla="*/ 48 h 55"/>
                <a:gd name="T40" fmla="*/ 17 w 144"/>
                <a:gd name="T41" fmla="*/ 32 h 55"/>
                <a:gd name="T42" fmla="*/ 28 w 144"/>
                <a:gd name="T43" fmla="*/ 22 h 55"/>
                <a:gd name="T44" fmla="*/ 34 w 144"/>
                <a:gd name="T45" fmla="*/ 17 h 55"/>
                <a:gd name="T46" fmla="*/ 40 w 144"/>
                <a:gd name="T47" fmla="*/ 13 h 55"/>
                <a:gd name="T48" fmla="*/ 56 w 144"/>
                <a:gd name="T49" fmla="*/ 5 h 55"/>
                <a:gd name="T50" fmla="*/ 64 w 144"/>
                <a:gd name="T51" fmla="*/ 2 h 55"/>
                <a:gd name="T52" fmla="*/ 69 w 144"/>
                <a:gd name="T53" fmla="*/ 1 h 55"/>
                <a:gd name="T54" fmla="*/ 73 w 144"/>
                <a:gd name="T55" fmla="*/ 1 h 55"/>
                <a:gd name="T56" fmla="*/ 91 w 144"/>
                <a:gd name="T57" fmla="*/ 3 h 55"/>
                <a:gd name="T58" fmla="*/ 100 w 144"/>
                <a:gd name="T59" fmla="*/ 6 h 55"/>
                <a:gd name="T60" fmla="*/ 107 w 144"/>
                <a:gd name="T61" fmla="*/ 10 h 55"/>
                <a:gd name="T62" fmla="*/ 120 w 144"/>
                <a:gd name="T63" fmla="*/ 20 h 55"/>
                <a:gd name="T64" fmla="*/ 129 w 144"/>
                <a:gd name="T65" fmla="*/ 30 h 55"/>
                <a:gd name="T66" fmla="*/ 136 w 144"/>
                <a:gd name="T67" fmla="*/ 40 h 55"/>
                <a:gd name="T68" fmla="*/ 141 w 144"/>
                <a:gd name="T69" fmla="*/ 48 h 55"/>
                <a:gd name="T70" fmla="*/ 144 w 144"/>
                <a:gd name="T7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4" h="55">
                  <a:moveTo>
                    <a:pt x="144" y="55"/>
                  </a:moveTo>
                  <a:cubicBezTo>
                    <a:pt x="144" y="55"/>
                    <a:pt x="143" y="53"/>
                    <a:pt x="140" y="49"/>
                  </a:cubicBezTo>
                  <a:cubicBezTo>
                    <a:pt x="138" y="47"/>
                    <a:pt x="136" y="44"/>
                    <a:pt x="134" y="42"/>
                  </a:cubicBezTo>
                  <a:cubicBezTo>
                    <a:pt x="133" y="41"/>
                    <a:pt x="131" y="39"/>
                    <a:pt x="130" y="38"/>
                  </a:cubicBezTo>
                  <a:cubicBezTo>
                    <a:pt x="129" y="36"/>
                    <a:pt x="127" y="35"/>
                    <a:pt x="126" y="33"/>
                  </a:cubicBezTo>
                  <a:cubicBezTo>
                    <a:pt x="124" y="32"/>
                    <a:pt x="123" y="30"/>
                    <a:pt x="121" y="29"/>
                  </a:cubicBezTo>
                  <a:cubicBezTo>
                    <a:pt x="119" y="27"/>
                    <a:pt x="118" y="26"/>
                    <a:pt x="116" y="24"/>
                  </a:cubicBezTo>
                  <a:cubicBezTo>
                    <a:pt x="112" y="21"/>
                    <a:pt x="108" y="19"/>
                    <a:pt x="103" y="16"/>
                  </a:cubicBezTo>
                  <a:cubicBezTo>
                    <a:pt x="101" y="15"/>
                    <a:pt x="99" y="14"/>
                    <a:pt x="97" y="13"/>
                  </a:cubicBezTo>
                  <a:cubicBezTo>
                    <a:pt x="94" y="12"/>
                    <a:pt x="92" y="11"/>
                    <a:pt x="89" y="10"/>
                  </a:cubicBezTo>
                  <a:cubicBezTo>
                    <a:pt x="84" y="9"/>
                    <a:pt x="79" y="8"/>
                    <a:pt x="74" y="9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66" y="10"/>
                    <a:pt x="66" y="10"/>
                    <a:pt x="66" y="10"/>
                  </a:cubicBezTo>
                  <a:cubicBezTo>
                    <a:pt x="63" y="10"/>
                    <a:pt x="61" y="11"/>
                    <a:pt x="58" y="12"/>
                  </a:cubicBezTo>
                  <a:cubicBezTo>
                    <a:pt x="53" y="14"/>
                    <a:pt x="48" y="16"/>
                    <a:pt x="44" y="19"/>
                  </a:cubicBezTo>
                  <a:cubicBezTo>
                    <a:pt x="39" y="21"/>
                    <a:pt x="35" y="24"/>
                    <a:pt x="31" y="27"/>
                  </a:cubicBezTo>
                  <a:cubicBezTo>
                    <a:pt x="27" y="30"/>
                    <a:pt x="24" y="33"/>
                    <a:pt x="21" y="35"/>
                  </a:cubicBezTo>
                  <a:cubicBezTo>
                    <a:pt x="14" y="41"/>
                    <a:pt x="9" y="46"/>
                    <a:pt x="6" y="49"/>
                  </a:cubicBezTo>
                  <a:cubicBezTo>
                    <a:pt x="2" y="53"/>
                    <a:pt x="0" y="55"/>
                    <a:pt x="0" y="55"/>
                  </a:cubicBezTo>
                  <a:cubicBezTo>
                    <a:pt x="0" y="55"/>
                    <a:pt x="1" y="52"/>
                    <a:pt x="4" y="48"/>
                  </a:cubicBezTo>
                  <a:cubicBezTo>
                    <a:pt x="7" y="44"/>
                    <a:pt x="12" y="38"/>
                    <a:pt x="17" y="32"/>
                  </a:cubicBezTo>
                  <a:cubicBezTo>
                    <a:pt x="20" y="29"/>
                    <a:pt x="24" y="25"/>
                    <a:pt x="28" y="22"/>
                  </a:cubicBezTo>
                  <a:cubicBezTo>
                    <a:pt x="30" y="21"/>
                    <a:pt x="31" y="19"/>
                    <a:pt x="34" y="17"/>
                  </a:cubicBezTo>
                  <a:cubicBezTo>
                    <a:pt x="36" y="16"/>
                    <a:pt x="38" y="14"/>
                    <a:pt x="40" y="13"/>
                  </a:cubicBezTo>
                  <a:cubicBezTo>
                    <a:pt x="45" y="10"/>
                    <a:pt x="50" y="7"/>
                    <a:pt x="56" y="5"/>
                  </a:cubicBezTo>
                  <a:cubicBezTo>
                    <a:pt x="58" y="4"/>
                    <a:pt x="61" y="3"/>
                    <a:pt x="64" y="2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9" y="0"/>
                    <a:pt x="85" y="1"/>
                    <a:pt x="91" y="3"/>
                  </a:cubicBezTo>
                  <a:cubicBezTo>
                    <a:pt x="94" y="4"/>
                    <a:pt x="97" y="5"/>
                    <a:pt x="100" y="6"/>
                  </a:cubicBezTo>
                  <a:cubicBezTo>
                    <a:pt x="102" y="7"/>
                    <a:pt x="105" y="8"/>
                    <a:pt x="107" y="10"/>
                  </a:cubicBezTo>
                  <a:cubicBezTo>
                    <a:pt x="112" y="13"/>
                    <a:pt x="116" y="16"/>
                    <a:pt x="120" y="20"/>
                  </a:cubicBezTo>
                  <a:cubicBezTo>
                    <a:pt x="123" y="23"/>
                    <a:pt x="127" y="27"/>
                    <a:pt x="129" y="30"/>
                  </a:cubicBezTo>
                  <a:cubicBezTo>
                    <a:pt x="132" y="34"/>
                    <a:pt x="134" y="37"/>
                    <a:pt x="136" y="40"/>
                  </a:cubicBezTo>
                  <a:cubicBezTo>
                    <a:pt x="138" y="43"/>
                    <a:pt x="140" y="46"/>
                    <a:pt x="141" y="48"/>
                  </a:cubicBezTo>
                  <a:cubicBezTo>
                    <a:pt x="143" y="52"/>
                    <a:pt x="144" y="55"/>
                    <a:pt x="144" y="55"/>
                  </a:cubicBezTo>
                  <a:close/>
                </a:path>
              </a:pathLst>
            </a:custGeom>
            <a:solidFill>
              <a:srgbClr val="1A2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Freeform 145"/>
            <p:cNvSpPr>
              <a:spLocks/>
            </p:cNvSpPr>
            <p:nvPr/>
          </p:nvSpPr>
          <p:spPr bwMode="auto">
            <a:xfrm>
              <a:off x="3040063" y="1665288"/>
              <a:ext cx="293688" cy="61913"/>
            </a:xfrm>
            <a:custGeom>
              <a:avLst/>
              <a:gdLst>
                <a:gd name="T0" fmla="*/ 164 w 164"/>
                <a:gd name="T1" fmla="*/ 35 h 35"/>
                <a:gd name="T2" fmla="*/ 156 w 164"/>
                <a:gd name="T3" fmla="*/ 35 h 35"/>
                <a:gd name="T4" fmla="*/ 137 w 164"/>
                <a:gd name="T5" fmla="*/ 34 h 35"/>
                <a:gd name="T6" fmla="*/ 110 w 164"/>
                <a:gd name="T7" fmla="*/ 31 h 35"/>
                <a:gd name="T8" fmla="*/ 80 w 164"/>
                <a:gd name="T9" fmla="*/ 25 h 35"/>
                <a:gd name="T10" fmla="*/ 50 w 164"/>
                <a:gd name="T11" fmla="*/ 18 h 35"/>
                <a:gd name="T12" fmla="*/ 36 w 164"/>
                <a:gd name="T13" fmla="*/ 14 h 35"/>
                <a:gd name="T14" fmla="*/ 24 w 164"/>
                <a:gd name="T15" fmla="*/ 10 h 35"/>
                <a:gd name="T16" fmla="*/ 14 w 164"/>
                <a:gd name="T17" fmla="*/ 6 h 35"/>
                <a:gd name="T18" fmla="*/ 6 w 164"/>
                <a:gd name="T19" fmla="*/ 3 h 35"/>
                <a:gd name="T20" fmla="*/ 0 w 164"/>
                <a:gd name="T21" fmla="*/ 0 h 35"/>
                <a:gd name="T22" fmla="*/ 7 w 164"/>
                <a:gd name="T23" fmla="*/ 1 h 35"/>
                <a:gd name="T24" fmla="*/ 26 w 164"/>
                <a:gd name="T25" fmla="*/ 3 h 35"/>
                <a:gd name="T26" fmla="*/ 52 w 164"/>
                <a:gd name="T27" fmla="*/ 8 h 35"/>
                <a:gd name="T28" fmla="*/ 83 w 164"/>
                <a:gd name="T29" fmla="*/ 13 h 35"/>
                <a:gd name="T30" fmla="*/ 113 w 164"/>
                <a:gd name="T31" fmla="*/ 20 h 35"/>
                <a:gd name="T32" fmla="*/ 138 w 164"/>
                <a:gd name="T33" fmla="*/ 27 h 35"/>
                <a:gd name="T34" fmla="*/ 157 w 164"/>
                <a:gd name="T35" fmla="*/ 33 h 35"/>
                <a:gd name="T36" fmla="*/ 164 w 164"/>
                <a:gd name="T3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4" h="35">
                  <a:moveTo>
                    <a:pt x="164" y="35"/>
                  </a:moveTo>
                  <a:cubicBezTo>
                    <a:pt x="164" y="35"/>
                    <a:pt x="161" y="35"/>
                    <a:pt x="156" y="35"/>
                  </a:cubicBezTo>
                  <a:cubicBezTo>
                    <a:pt x="152" y="35"/>
                    <a:pt x="145" y="35"/>
                    <a:pt x="137" y="34"/>
                  </a:cubicBezTo>
                  <a:cubicBezTo>
                    <a:pt x="129" y="33"/>
                    <a:pt x="120" y="32"/>
                    <a:pt x="110" y="31"/>
                  </a:cubicBezTo>
                  <a:cubicBezTo>
                    <a:pt x="101" y="29"/>
                    <a:pt x="90" y="27"/>
                    <a:pt x="80" y="25"/>
                  </a:cubicBezTo>
                  <a:cubicBezTo>
                    <a:pt x="70" y="23"/>
                    <a:pt x="60" y="21"/>
                    <a:pt x="50" y="18"/>
                  </a:cubicBezTo>
                  <a:cubicBezTo>
                    <a:pt x="45" y="17"/>
                    <a:pt x="41" y="15"/>
                    <a:pt x="36" y="14"/>
                  </a:cubicBezTo>
                  <a:cubicBezTo>
                    <a:pt x="32" y="13"/>
                    <a:pt x="28" y="11"/>
                    <a:pt x="24" y="10"/>
                  </a:cubicBezTo>
                  <a:cubicBezTo>
                    <a:pt x="21" y="9"/>
                    <a:pt x="17" y="8"/>
                    <a:pt x="14" y="6"/>
                  </a:cubicBezTo>
                  <a:cubicBezTo>
                    <a:pt x="11" y="5"/>
                    <a:pt x="9" y="4"/>
                    <a:pt x="6" y="3"/>
                  </a:cubicBezTo>
                  <a:cubicBezTo>
                    <a:pt x="2" y="1"/>
                    <a:pt x="0" y="0"/>
                    <a:pt x="0" y="0"/>
                  </a:cubicBezTo>
                  <a:cubicBezTo>
                    <a:pt x="0" y="0"/>
                    <a:pt x="3" y="0"/>
                    <a:pt x="7" y="1"/>
                  </a:cubicBezTo>
                  <a:cubicBezTo>
                    <a:pt x="12" y="1"/>
                    <a:pt x="18" y="2"/>
                    <a:pt x="26" y="3"/>
                  </a:cubicBezTo>
                  <a:cubicBezTo>
                    <a:pt x="34" y="5"/>
                    <a:pt x="43" y="6"/>
                    <a:pt x="52" y="8"/>
                  </a:cubicBezTo>
                  <a:cubicBezTo>
                    <a:pt x="62" y="9"/>
                    <a:pt x="72" y="11"/>
                    <a:pt x="83" y="13"/>
                  </a:cubicBezTo>
                  <a:cubicBezTo>
                    <a:pt x="93" y="16"/>
                    <a:pt x="103" y="18"/>
                    <a:pt x="113" y="20"/>
                  </a:cubicBezTo>
                  <a:cubicBezTo>
                    <a:pt x="122" y="23"/>
                    <a:pt x="131" y="25"/>
                    <a:pt x="138" y="27"/>
                  </a:cubicBezTo>
                  <a:cubicBezTo>
                    <a:pt x="146" y="29"/>
                    <a:pt x="152" y="31"/>
                    <a:pt x="157" y="33"/>
                  </a:cubicBezTo>
                  <a:cubicBezTo>
                    <a:pt x="161" y="34"/>
                    <a:pt x="164" y="35"/>
                    <a:pt x="164" y="35"/>
                  </a:cubicBezTo>
                  <a:close/>
                </a:path>
              </a:pathLst>
            </a:custGeom>
            <a:solidFill>
              <a:srgbClr val="4D2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Freeform 146"/>
            <p:cNvSpPr>
              <a:spLocks/>
            </p:cNvSpPr>
            <p:nvPr/>
          </p:nvSpPr>
          <p:spPr bwMode="auto">
            <a:xfrm>
              <a:off x="2400300" y="1697038"/>
              <a:ext cx="293688" cy="63500"/>
            </a:xfrm>
            <a:custGeom>
              <a:avLst/>
              <a:gdLst>
                <a:gd name="T0" fmla="*/ 0 w 164"/>
                <a:gd name="T1" fmla="*/ 35 h 35"/>
                <a:gd name="T2" fmla="*/ 7 w 164"/>
                <a:gd name="T3" fmla="*/ 33 h 35"/>
                <a:gd name="T4" fmla="*/ 26 w 164"/>
                <a:gd name="T5" fmla="*/ 27 h 35"/>
                <a:gd name="T6" fmla="*/ 52 w 164"/>
                <a:gd name="T7" fmla="*/ 20 h 35"/>
                <a:gd name="T8" fmla="*/ 81 w 164"/>
                <a:gd name="T9" fmla="*/ 13 h 35"/>
                <a:gd name="T10" fmla="*/ 112 w 164"/>
                <a:gd name="T11" fmla="*/ 7 h 35"/>
                <a:gd name="T12" fmla="*/ 138 w 164"/>
                <a:gd name="T13" fmla="*/ 3 h 35"/>
                <a:gd name="T14" fmla="*/ 157 w 164"/>
                <a:gd name="T15" fmla="*/ 1 h 35"/>
                <a:gd name="T16" fmla="*/ 164 w 164"/>
                <a:gd name="T17" fmla="*/ 0 h 35"/>
                <a:gd name="T18" fmla="*/ 158 w 164"/>
                <a:gd name="T19" fmla="*/ 3 h 35"/>
                <a:gd name="T20" fmla="*/ 150 w 164"/>
                <a:gd name="T21" fmla="*/ 6 h 35"/>
                <a:gd name="T22" fmla="*/ 140 w 164"/>
                <a:gd name="T23" fmla="*/ 10 h 35"/>
                <a:gd name="T24" fmla="*/ 128 w 164"/>
                <a:gd name="T25" fmla="*/ 14 h 35"/>
                <a:gd name="T26" fmla="*/ 114 w 164"/>
                <a:gd name="T27" fmla="*/ 18 h 35"/>
                <a:gd name="T28" fmla="*/ 84 w 164"/>
                <a:gd name="T29" fmla="*/ 25 h 35"/>
                <a:gd name="T30" fmla="*/ 54 w 164"/>
                <a:gd name="T31" fmla="*/ 30 h 35"/>
                <a:gd name="T32" fmla="*/ 27 w 164"/>
                <a:gd name="T33" fmla="*/ 34 h 35"/>
                <a:gd name="T34" fmla="*/ 8 w 164"/>
                <a:gd name="T35" fmla="*/ 35 h 35"/>
                <a:gd name="T36" fmla="*/ 0 w 164"/>
                <a:gd name="T3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4" h="35">
                  <a:moveTo>
                    <a:pt x="0" y="35"/>
                  </a:moveTo>
                  <a:cubicBezTo>
                    <a:pt x="0" y="35"/>
                    <a:pt x="3" y="34"/>
                    <a:pt x="7" y="33"/>
                  </a:cubicBezTo>
                  <a:cubicBezTo>
                    <a:pt x="12" y="31"/>
                    <a:pt x="18" y="29"/>
                    <a:pt x="26" y="27"/>
                  </a:cubicBezTo>
                  <a:cubicBezTo>
                    <a:pt x="33" y="25"/>
                    <a:pt x="42" y="22"/>
                    <a:pt x="52" y="20"/>
                  </a:cubicBezTo>
                  <a:cubicBezTo>
                    <a:pt x="61" y="18"/>
                    <a:pt x="71" y="15"/>
                    <a:pt x="81" y="13"/>
                  </a:cubicBezTo>
                  <a:cubicBezTo>
                    <a:pt x="92" y="11"/>
                    <a:pt x="102" y="9"/>
                    <a:pt x="112" y="7"/>
                  </a:cubicBezTo>
                  <a:cubicBezTo>
                    <a:pt x="121" y="6"/>
                    <a:pt x="130" y="4"/>
                    <a:pt x="138" y="3"/>
                  </a:cubicBezTo>
                  <a:cubicBezTo>
                    <a:pt x="146" y="2"/>
                    <a:pt x="152" y="1"/>
                    <a:pt x="157" y="1"/>
                  </a:cubicBezTo>
                  <a:cubicBezTo>
                    <a:pt x="162" y="0"/>
                    <a:pt x="164" y="0"/>
                    <a:pt x="164" y="0"/>
                  </a:cubicBezTo>
                  <a:cubicBezTo>
                    <a:pt x="164" y="0"/>
                    <a:pt x="162" y="1"/>
                    <a:pt x="158" y="3"/>
                  </a:cubicBezTo>
                  <a:cubicBezTo>
                    <a:pt x="155" y="4"/>
                    <a:pt x="153" y="5"/>
                    <a:pt x="150" y="6"/>
                  </a:cubicBezTo>
                  <a:cubicBezTo>
                    <a:pt x="147" y="7"/>
                    <a:pt x="143" y="9"/>
                    <a:pt x="140" y="10"/>
                  </a:cubicBezTo>
                  <a:cubicBezTo>
                    <a:pt x="136" y="11"/>
                    <a:pt x="132" y="13"/>
                    <a:pt x="128" y="14"/>
                  </a:cubicBezTo>
                  <a:cubicBezTo>
                    <a:pt x="123" y="15"/>
                    <a:pt x="119" y="16"/>
                    <a:pt x="114" y="18"/>
                  </a:cubicBezTo>
                  <a:cubicBezTo>
                    <a:pt x="104" y="20"/>
                    <a:pt x="94" y="23"/>
                    <a:pt x="84" y="25"/>
                  </a:cubicBezTo>
                  <a:cubicBezTo>
                    <a:pt x="74" y="27"/>
                    <a:pt x="63" y="29"/>
                    <a:pt x="54" y="30"/>
                  </a:cubicBezTo>
                  <a:cubicBezTo>
                    <a:pt x="44" y="32"/>
                    <a:pt x="35" y="33"/>
                    <a:pt x="27" y="34"/>
                  </a:cubicBezTo>
                  <a:cubicBezTo>
                    <a:pt x="19" y="34"/>
                    <a:pt x="12" y="35"/>
                    <a:pt x="8" y="35"/>
                  </a:cubicBezTo>
                  <a:cubicBezTo>
                    <a:pt x="3" y="35"/>
                    <a:pt x="0" y="35"/>
                    <a:pt x="0" y="35"/>
                  </a:cubicBezTo>
                  <a:close/>
                </a:path>
              </a:pathLst>
            </a:custGeom>
            <a:solidFill>
              <a:srgbClr val="4D2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9" name="Freeform 147"/>
            <p:cNvSpPr>
              <a:spLocks/>
            </p:cNvSpPr>
            <p:nvPr/>
          </p:nvSpPr>
          <p:spPr bwMode="auto">
            <a:xfrm>
              <a:off x="2751138" y="2619375"/>
              <a:ext cx="242888" cy="38100"/>
            </a:xfrm>
            <a:custGeom>
              <a:avLst/>
              <a:gdLst>
                <a:gd name="T0" fmla="*/ 0 w 135"/>
                <a:gd name="T1" fmla="*/ 0 h 21"/>
                <a:gd name="T2" fmla="*/ 6 w 135"/>
                <a:gd name="T3" fmla="*/ 2 h 21"/>
                <a:gd name="T4" fmla="*/ 21 w 135"/>
                <a:gd name="T5" fmla="*/ 7 h 21"/>
                <a:gd name="T6" fmla="*/ 31 w 135"/>
                <a:gd name="T7" fmla="*/ 9 h 21"/>
                <a:gd name="T8" fmla="*/ 43 w 135"/>
                <a:gd name="T9" fmla="*/ 11 h 21"/>
                <a:gd name="T10" fmla="*/ 55 w 135"/>
                <a:gd name="T11" fmla="*/ 12 h 21"/>
                <a:gd name="T12" fmla="*/ 68 w 135"/>
                <a:gd name="T13" fmla="*/ 13 h 21"/>
                <a:gd name="T14" fmla="*/ 80 w 135"/>
                <a:gd name="T15" fmla="*/ 12 h 21"/>
                <a:gd name="T16" fmla="*/ 93 w 135"/>
                <a:gd name="T17" fmla="*/ 11 h 21"/>
                <a:gd name="T18" fmla="*/ 104 w 135"/>
                <a:gd name="T19" fmla="*/ 9 h 21"/>
                <a:gd name="T20" fmla="*/ 114 w 135"/>
                <a:gd name="T21" fmla="*/ 7 h 21"/>
                <a:gd name="T22" fmla="*/ 129 w 135"/>
                <a:gd name="T23" fmla="*/ 2 h 21"/>
                <a:gd name="T24" fmla="*/ 135 w 135"/>
                <a:gd name="T25" fmla="*/ 0 h 21"/>
                <a:gd name="T26" fmla="*/ 134 w 135"/>
                <a:gd name="T27" fmla="*/ 1 h 21"/>
                <a:gd name="T28" fmla="*/ 130 w 135"/>
                <a:gd name="T29" fmla="*/ 4 h 21"/>
                <a:gd name="T30" fmla="*/ 116 w 135"/>
                <a:gd name="T31" fmla="*/ 11 h 21"/>
                <a:gd name="T32" fmla="*/ 94 w 135"/>
                <a:gd name="T33" fmla="*/ 18 h 21"/>
                <a:gd name="T34" fmla="*/ 81 w 135"/>
                <a:gd name="T35" fmla="*/ 20 h 21"/>
                <a:gd name="T36" fmla="*/ 68 w 135"/>
                <a:gd name="T37" fmla="*/ 21 h 21"/>
                <a:gd name="T38" fmla="*/ 54 w 135"/>
                <a:gd name="T39" fmla="*/ 20 h 21"/>
                <a:gd name="T40" fmla="*/ 42 w 135"/>
                <a:gd name="T41" fmla="*/ 18 h 21"/>
                <a:gd name="T42" fmla="*/ 20 w 135"/>
                <a:gd name="T43" fmla="*/ 11 h 21"/>
                <a:gd name="T44" fmla="*/ 5 w 135"/>
                <a:gd name="T45" fmla="*/ 4 h 21"/>
                <a:gd name="T46" fmla="*/ 2 w 135"/>
                <a:gd name="T47" fmla="*/ 1 h 21"/>
                <a:gd name="T48" fmla="*/ 0 w 135"/>
                <a:gd name="T4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21">
                  <a:moveTo>
                    <a:pt x="0" y="0"/>
                  </a:moveTo>
                  <a:cubicBezTo>
                    <a:pt x="0" y="0"/>
                    <a:pt x="2" y="1"/>
                    <a:pt x="6" y="2"/>
                  </a:cubicBezTo>
                  <a:cubicBezTo>
                    <a:pt x="10" y="4"/>
                    <a:pt x="15" y="5"/>
                    <a:pt x="21" y="7"/>
                  </a:cubicBezTo>
                  <a:cubicBezTo>
                    <a:pt x="24" y="8"/>
                    <a:pt x="28" y="8"/>
                    <a:pt x="31" y="9"/>
                  </a:cubicBezTo>
                  <a:cubicBezTo>
                    <a:pt x="35" y="10"/>
                    <a:pt x="39" y="10"/>
                    <a:pt x="43" y="11"/>
                  </a:cubicBezTo>
                  <a:cubicBezTo>
                    <a:pt x="47" y="12"/>
                    <a:pt x="51" y="12"/>
                    <a:pt x="55" y="12"/>
                  </a:cubicBezTo>
                  <a:cubicBezTo>
                    <a:pt x="59" y="13"/>
                    <a:pt x="64" y="13"/>
                    <a:pt x="68" y="13"/>
                  </a:cubicBezTo>
                  <a:cubicBezTo>
                    <a:pt x="72" y="13"/>
                    <a:pt x="76" y="13"/>
                    <a:pt x="80" y="12"/>
                  </a:cubicBezTo>
                  <a:cubicBezTo>
                    <a:pt x="85" y="12"/>
                    <a:pt x="89" y="12"/>
                    <a:pt x="93" y="11"/>
                  </a:cubicBezTo>
                  <a:cubicBezTo>
                    <a:pt x="97" y="10"/>
                    <a:pt x="100" y="10"/>
                    <a:pt x="104" y="9"/>
                  </a:cubicBezTo>
                  <a:cubicBezTo>
                    <a:pt x="108" y="8"/>
                    <a:pt x="111" y="7"/>
                    <a:pt x="114" y="7"/>
                  </a:cubicBezTo>
                  <a:cubicBezTo>
                    <a:pt x="121" y="5"/>
                    <a:pt x="126" y="3"/>
                    <a:pt x="129" y="2"/>
                  </a:cubicBezTo>
                  <a:cubicBezTo>
                    <a:pt x="133" y="1"/>
                    <a:pt x="135" y="0"/>
                    <a:pt x="135" y="0"/>
                  </a:cubicBezTo>
                  <a:cubicBezTo>
                    <a:pt x="135" y="0"/>
                    <a:pt x="135" y="1"/>
                    <a:pt x="134" y="1"/>
                  </a:cubicBezTo>
                  <a:cubicBezTo>
                    <a:pt x="133" y="2"/>
                    <a:pt x="132" y="3"/>
                    <a:pt x="130" y="4"/>
                  </a:cubicBezTo>
                  <a:cubicBezTo>
                    <a:pt x="127" y="6"/>
                    <a:pt x="122" y="8"/>
                    <a:pt x="116" y="11"/>
                  </a:cubicBezTo>
                  <a:cubicBezTo>
                    <a:pt x="110" y="14"/>
                    <a:pt x="102" y="16"/>
                    <a:pt x="94" y="18"/>
                  </a:cubicBezTo>
                  <a:cubicBezTo>
                    <a:pt x="90" y="19"/>
                    <a:pt x="86" y="20"/>
                    <a:pt x="81" y="20"/>
                  </a:cubicBezTo>
                  <a:cubicBezTo>
                    <a:pt x="77" y="20"/>
                    <a:pt x="72" y="21"/>
                    <a:pt x="68" y="21"/>
                  </a:cubicBezTo>
                  <a:cubicBezTo>
                    <a:pt x="63" y="21"/>
                    <a:pt x="59" y="20"/>
                    <a:pt x="54" y="20"/>
                  </a:cubicBezTo>
                  <a:cubicBezTo>
                    <a:pt x="50" y="20"/>
                    <a:pt x="46" y="19"/>
                    <a:pt x="42" y="18"/>
                  </a:cubicBezTo>
                  <a:cubicBezTo>
                    <a:pt x="33" y="16"/>
                    <a:pt x="26" y="14"/>
                    <a:pt x="20" y="11"/>
                  </a:cubicBezTo>
                  <a:cubicBezTo>
                    <a:pt x="14" y="8"/>
                    <a:pt x="9" y="6"/>
                    <a:pt x="5" y="4"/>
                  </a:cubicBezTo>
                  <a:cubicBezTo>
                    <a:pt x="4" y="3"/>
                    <a:pt x="3" y="2"/>
                    <a:pt x="2" y="1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8B6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Freeform 148"/>
            <p:cNvSpPr>
              <a:spLocks/>
            </p:cNvSpPr>
            <p:nvPr/>
          </p:nvSpPr>
          <p:spPr bwMode="auto">
            <a:xfrm>
              <a:off x="2212975" y="2016125"/>
              <a:ext cx="177800" cy="234950"/>
            </a:xfrm>
            <a:custGeom>
              <a:avLst/>
              <a:gdLst>
                <a:gd name="T0" fmla="*/ 95 w 99"/>
                <a:gd name="T1" fmla="*/ 0 h 131"/>
                <a:gd name="T2" fmla="*/ 48 w 99"/>
                <a:gd name="T3" fmla="*/ 111 h 131"/>
                <a:gd name="T4" fmla="*/ 95 w 99"/>
                <a:gd name="T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9" h="131">
                  <a:moveTo>
                    <a:pt x="95" y="0"/>
                  </a:moveTo>
                  <a:cubicBezTo>
                    <a:pt x="95" y="0"/>
                    <a:pt x="0" y="93"/>
                    <a:pt x="48" y="111"/>
                  </a:cubicBezTo>
                  <a:cubicBezTo>
                    <a:pt x="99" y="131"/>
                    <a:pt x="67" y="52"/>
                    <a:pt x="95" y="0"/>
                  </a:cubicBezTo>
                  <a:close/>
                </a:path>
              </a:pathLst>
            </a:custGeom>
            <a:solidFill>
              <a:srgbClr val="62A4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Freeform 149"/>
            <p:cNvSpPr>
              <a:spLocks/>
            </p:cNvSpPr>
            <p:nvPr/>
          </p:nvSpPr>
          <p:spPr bwMode="auto">
            <a:xfrm>
              <a:off x="3386138" y="2049463"/>
              <a:ext cx="177800" cy="234950"/>
            </a:xfrm>
            <a:custGeom>
              <a:avLst/>
              <a:gdLst>
                <a:gd name="T0" fmla="*/ 4 w 99"/>
                <a:gd name="T1" fmla="*/ 0 h 131"/>
                <a:gd name="T2" fmla="*/ 51 w 99"/>
                <a:gd name="T3" fmla="*/ 111 h 131"/>
                <a:gd name="T4" fmla="*/ 4 w 99"/>
                <a:gd name="T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9" h="131">
                  <a:moveTo>
                    <a:pt x="4" y="0"/>
                  </a:moveTo>
                  <a:cubicBezTo>
                    <a:pt x="4" y="0"/>
                    <a:pt x="99" y="92"/>
                    <a:pt x="51" y="111"/>
                  </a:cubicBezTo>
                  <a:cubicBezTo>
                    <a:pt x="0" y="131"/>
                    <a:pt x="32" y="51"/>
                    <a:pt x="4" y="0"/>
                  </a:cubicBezTo>
                  <a:close/>
                </a:path>
              </a:pathLst>
            </a:custGeom>
            <a:solidFill>
              <a:srgbClr val="62A4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150"/>
            <p:cNvSpPr>
              <a:spLocks/>
            </p:cNvSpPr>
            <p:nvPr/>
          </p:nvSpPr>
          <p:spPr bwMode="auto">
            <a:xfrm>
              <a:off x="2814638" y="1397000"/>
              <a:ext cx="357188" cy="122238"/>
            </a:xfrm>
            <a:custGeom>
              <a:avLst/>
              <a:gdLst>
                <a:gd name="T0" fmla="*/ 225 w 225"/>
                <a:gd name="T1" fmla="*/ 68 h 77"/>
                <a:gd name="T2" fmla="*/ 190 w 225"/>
                <a:gd name="T3" fmla="*/ 9 h 77"/>
                <a:gd name="T4" fmla="*/ 198 w 225"/>
                <a:gd name="T5" fmla="*/ 46 h 77"/>
                <a:gd name="T6" fmla="*/ 124 w 225"/>
                <a:gd name="T7" fmla="*/ 0 h 77"/>
                <a:gd name="T8" fmla="*/ 157 w 225"/>
                <a:gd name="T9" fmla="*/ 38 h 77"/>
                <a:gd name="T10" fmla="*/ 50 w 225"/>
                <a:gd name="T11" fmla="*/ 0 h 77"/>
                <a:gd name="T12" fmla="*/ 101 w 225"/>
                <a:gd name="T13" fmla="*/ 40 h 77"/>
                <a:gd name="T14" fmla="*/ 0 w 225"/>
                <a:gd name="T15" fmla="*/ 22 h 77"/>
                <a:gd name="T16" fmla="*/ 111 w 225"/>
                <a:gd name="T17" fmla="*/ 75 h 77"/>
                <a:gd name="T18" fmla="*/ 103 w 225"/>
                <a:gd name="T19" fmla="*/ 53 h 77"/>
                <a:gd name="T20" fmla="*/ 159 w 225"/>
                <a:gd name="T21" fmla="*/ 72 h 77"/>
                <a:gd name="T22" fmla="*/ 129 w 225"/>
                <a:gd name="T23" fmla="*/ 41 h 77"/>
                <a:gd name="T24" fmla="*/ 209 w 225"/>
                <a:gd name="T25" fmla="*/ 77 h 77"/>
                <a:gd name="T26" fmla="*/ 177 w 225"/>
                <a:gd name="T27" fmla="*/ 44 h 77"/>
                <a:gd name="T28" fmla="*/ 225 w 225"/>
                <a:gd name="T29" fmla="*/ 68 h 77"/>
                <a:gd name="T30" fmla="*/ 225 w 225"/>
                <a:gd name="T31" fmla="*/ 6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77">
                  <a:moveTo>
                    <a:pt x="225" y="68"/>
                  </a:moveTo>
                  <a:lnTo>
                    <a:pt x="190" y="9"/>
                  </a:lnTo>
                  <a:lnTo>
                    <a:pt x="198" y="46"/>
                  </a:lnTo>
                  <a:lnTo>
                    <a:pt x="124" y="0"/>
                  </a:lnTo>
                  <a:lnTo>
                    <a:pt x="157" y="38"/>
                  </a:lnTo>
                  <a:lnTo>
                    <a:pt x="50" y="0"/>
                  </a:lnTo>
                  <a:lnTo>
                    <a:pt x="101" y="40"/>
                  </a:lnTo>
                  <a:lnTo>
                    <a:pt x="0" y="22"/>
                  </a:lnTo>
                  <a:lnTo>
                    <a:pt x="111" y="75"/>
                  </a:lnTo>
                  <a:lnTo>
                    <a:pt x="103" y="53"/>
                  </a:lnTo>
                  <a:lnTo>
                    <a:pt x="159" y="72"/>
                  </a:lnTo>
                  <a:lnTo>
                    <a:pt x="129" y="41"/>
                  </a:lnTo>
                  <a:lnTo>
                    <a:pt x="209" y="77"/>
                  </a:lnTo>
                  <a:lnTo>
                    <a:pt x="177" y="44"/>
                  </a:lnTo>
                  <a:lnTo>
                    <a:pt x="225" y="68"/>
                  </a:lnTo>
                  <a:lnTo>
                    <a:pt x="225" y="68"/>
                  </a:lnTo>
                  <a:close/>
                </a:path>
              </a:pathLst>
            </a:custGeom>
            <a:solidFill>
              <a:srgbClr val="72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151"/>
            <p:cNvSpPr>
              <a:spLocks/>
            </p:cNvSpPr>
            <p:nvPr/>
          </p:nvSpPr>
          <p:spPr bwMode="auto">
            <a:xfrm>
              <a:off x="2254250" y="1087438"/>
              <a:ext cx="1238250" cy="650875"/>
            </a:xfrm>
            <a:custGeom>
              <a:avLst/>
              <a:gdLst>
                <a:gd name="T0" fmla="*/ 690 w 690"/>
                <a:gd name="T1" fmla="*/ 298 h 363"/>
                <a:gd name="T2" fmla="*/ 671 w 690"/>
                <a:gd name="T3" fmla="*/ 204 h 363"/>
                <a:gd name="T4" fmla="*/ 625 w 690"/>
                <a:gd name="T5" fmla="*/ 127 h 363"/>
                <a:gd name="T6" fmla="*/ 363 w 690"/>
                <a:gd name="T7" fmla="*/ 13 h 363"/>
                <a:gd name="T8" fmla="*/ 172 w 690"/>
                <a:gd name="T9" fmla="*/ 75 h 363"/>
                <a:gd name="T10" fmla="*/ 65 w 690"/>
                <a:gd name="T11" fmla="*/ 145 h 363"/>
                <a:gd name="T12" fmla="*/ 17 w 690"/>
                <a:gd name="T13" fmla="*/ 232 h 363"/>
                <a:gd name="T14" fmla="*/ 3 w 690"/>
                <a:gd name="T15" fmla="*/ 339 h 363"/>
                <a:gd name="T16" fmla="*/ 51 w 690"/>
                <a:gd name="T17" fmla="*/ 329 h 363"/>
                <a:gd name="T18" fmla="*/ 329 w 690"/>
                <a:gd name="T19" fmla="*/ 272 h 363"/>
                <a:gd name="T20" fmla="*/ 602 w 690"/>
                <a:gd name="T21" fmla="*/ 292 h 363"/>
                <a:gd name="T22" fmla="*/ 690 w 690"/>
                <a:gd name="T23" fmla="*/ 298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90" h="363">
                  <a:moveTo>
                    <a:pt x="690" y="298"/>
                  </a:moveTo>
                  <a:cubicBezTo>
                    <a:pt x="670" y="277"/>
                    <a:pt x="677" y="231"/>
                    <a:pt x="671" y="204"/>
                  </a:cubicBezTo>
                  <a:cubicBezTo>
                    <a:pt x="665" y="172"/>
                    <a:pt x="648" y="149"/>
                    <a:pt x="625" y="127"/>
                  </a:cubicBezTo>
                  <a:cubicBezTo>
                    <a:pt x="574" y="83"/>
                    <a:pt x="428" y="25"/>
                    <a:pt x="363" y="13"/>
                  </a:cubicBezTo>
                  <a:cubicBezTo>
                    <a:pt x="295" y="0"/>
                    <a:pt x="228" y="39"/>
                    <a:pt x="172" y="75"/>
                  </a:cubicBezTo>
                  <a:cubicBezTo>
                    <a:pt x="114" y="114"/>
                    <a:pt x="120" y="116"/>
                    <a:pt x="65" y="145"/>
                  </a:cubicBezTo>
                  <a:cubicBezTo>
                    <a:pt x="27" y="165"/>
                    <a:pt x="20" y="191"/>
                    <a:pt x="17" y="232"/>
                  </a:cubicBezTo>
                  <a:cubicBezTo>
                    <a:pt x="15" y="254"/>
                    <a:pt x="0" y="316"/>
                    <a:pt x="3" y="339"/>
                  </a:cubicBezTo>
                  <a:cubicBezTo>
                    <a:pt x="7" y="363"/>
                    <a:pt x="29" y="347"/>
                    <a:pt x="51" y="329"/>
                  </a:cubicBezTo>
                  <a:cubicBezTo>
                    <a:pt x="122" y="274"/>
                    <a:pt x="223" y="270"/>
                    <a:pt x="329" y="272"/>
                  </a:cubicBezTo>
                  <a:cubicBezTo>
                    <a:pt x="423" y="273"/>
                    <a:pt x="510" y="279"/>
                    <a:pt x="602" y="292"/>
                  </a:cubicBezTo>
                  <a:lnTo>
                    <a:pt x="690" y="298"/>
                  </a:lnTo>
                  <a:close/>
                </a:path>
              </a:pathLst>
            </a:custGeom>
            <a:solidFill>
              <a:srgbClr val="CF6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Freeform 152"/>
            <p:cNvSpPr>
              <a:spLocks/>
            </p:cNvSpPr>
            <p:nvPr/>
          </p:nvSpPr>
          <p:spPr bwMode="auto">
            <a:xfrm>
              <a:off x="3384550" y="1608138"/>
              <a:ext cx="147638" cy="330200"/>
            </a:xfrm>
            <a:custGeom>
              <a:avLst/>
              <a:gdLst>
                <a:gd name="T0" fmla="*/ 82 w 82"/>
                <a:gd name="T1" fmla="*/ 184 h 184"/>
                <a:gd name="T2" fmla="*/ 0 w 82"/>
                <a:gd name="T3" fmla="*/ 1 h 184"/>
                <a:gd name="T4" fmla="*/ 23 w 82"/>
                <a:gd name="T5" fmla="*/ 0 h 184"/>
                <a:gd name="T6" fmla="*/ 82 w 82"/>
                <a:gd name="T7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84">
                  <a:moveTo>
                    <a:pt x="82" y="184"/>
                  </a:moveTo>
                  <a:cubicBezTo>
                    <a:pt x="82" y="184"/>
                    <a:pt x="60" y="79"/>
                    <a:pt x="0" y="1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70" y="65"/>
                    <a:pt x="77" y="124"/>
                    <a:pt x="82" y="184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Freeform 153"/>
            <p:cNvSpPr>
              <a:spLocks/>
            </p:cNvSpPr>
            <p:nvPr/>
          </p:nvSpPr>
          <p:spPr bwMode="auto">
            <a:xfrm>
              <a:off x="2247900" y="1643063"/>
              <a:ext cx="150813" cy="254000"/>
            </a:xfrm>
            <a:custGeom>
              <a:avLst/>
              <a:gdLst>
                <a:gd name="T0" fmla="*/ 84 w 84"/>
                <a:gd name="T1" fmla="*/ 0 h 141"/>
                <a:gd name="T2" fmla="*/ 0 w 84"/>
                <a:gd name="T3" fmla="*/ 141 h 141"/>
                <a:gd name="T4" fmla="*/ 16 w 84"/>
                <a:gd name="T5" fmla="*/ 41 h 141"/>
                <a:gd name="T6" fmla="*/ 55 w 84"/>
                <a:gd name="T7" fmla="*/ 19 h 141"/>
                <a:gd name="T8" fmla="*/ 84 w 84"/>
                <a:gd name="T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41">
                  <a:moveTo>
                    <a:pt x="84" y="0"/>
                  </a:moveTo>
                  <a:cubicBezTo>
                    <a:pt x="49" y="53"/>
                    <a:pt x="15" y="111"/>
                    <a:pt x="0" y="141"/>
                  </a:cubicBezTo>
                  <a:cubicBezTo>
                    <a:pt x="2" y="110"/>
                    <a:pt x="7" y="77"/>
                    <a:pt x="16" y="41"/>
                  </a:cubicBezTo>
                  <a:cubicBezTo>
                    <a:pt x="26" y="42"/>
                    <a:pt x="41" y="31"/>
                    <a:pt x="55" y="19"/>
                  </a:cubicBezTo>
                  <a:cubicBezTo>
                    <a:pt x="64" y="12"/>
                    <a:pt x="74" y="6"/>
                    <a:pt x="84" y="0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Freeform 154"/>
            <p:cNvSpPr>
              <a:spLocks/>
            </p:cNvSpPr>
            <p:nvPr/>
          </p:nvSpPr>
          <p:spPr bwMode="auto">
            <a:xfrm>
              <a:off x="2355850" y="1438275"/>
              <a:ext cx="1319213" cy="338138"/>
            </a:xfrm>
            <a:custGeom>
              <a:avLst/>
              <a:gdLst>
                <a:gd name="T0" fmla="*/ 531 w 736"/>
                <a:gd name="T1" fmla="*/ 53 h 188"/>
                <a:gd name="T2" fmla="*/ 637 w 736"/>
                <a:gd name="T3" fmla="*/ 101 h 188"/>
                <a:gd name="T4" fmla="*/ 712 w 736"/>
                <a:gd name="T5" fmla="*/ 184 h 188"/>
                <a:gd name="T6" fmla="*/ 628 w 736"/>
                <a:gd name="T7" fmla="*/ 159 h 188"/>
                <a:gd name="T8" fmla="*/ 389 w 736"/>
                <a:gd name="T9" fmla="*/ 131 h 188"/>
                <a:gd name="T10" fmla="*/ 147 w 736"/>
                <a:gd name="T11" fmla="*/ 147 h 188"/>
                <a:gd name="T12" fmla="*/ 0 w 736"/>
                <a:gd name="T13" fmla="*/ 123 h 188"/>
                <a:gd name="T14" fmla="*/ 170 w 736"/>
                <a:gd name="T15" fmla="*/ 46 h 188"/>
                <a:gd name="T16" fmla="*/ 352 w 736"/>
                <a:gd name="T17" fmla="*/ 2 h 188"/>
                <a:gd name="T18" fmla="*/ 531 w 736"/>
                <a:gd name="T19" fmla="*/ 5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36" h="188">
                  <a:moveTo>
                    <a:pt x="531" y="53"/>
                  </a:moveTo>
                  <a:cubicBezTo>
                    <a:pt x="595" y="79"/>
                    <a:pt x="637" y="101"/>
                    <a:pt x="637" y="101"/>
                  </a:cubicBezTo>
                  <a:cubicBezTo>
                    <a:pt x="667" y="120"/>
                    <a:pt x="736" y="181"/>
                    <a:pt x="712" y="184"/>
                  </a:cubicBezTo>
                  <a:cubicBezTo>
                    <a:pt x="679" y="188"/>
                    <a:pt x="660" y="169"/>
                    <a:pt x="628" y="159"/>
                  </a:cubicBezTo>
                  <a:cubicBezTo>
                    <a:pt x="557" y="138"/>
                    <a:pt x="471" y="133"/>
                    <a:pt x="389" y="131"/>
                  </a:cubicBezTo>
                  <a:cubicBezTo>
                    <a:pt x="308" y="129"/>
                    <a:pt x="227" y="154"/>
                    <a:pt x="147" y="147"/>
                  </a:cubicBezTo>
                  <a:cubicBezTo>
                    <a:pt x="115" y="144"/>
                    <a:pt x="27" y="143"/>
                    <a:pt x="0" y="123"/>
                  </a:cubicBezTo>
                  <a:cubicBezTo>
                    <a:pt x="11" y="84"/>
                    <a:pt x="87" y="77"/>
                    <a:pt x="170" y="46"/>
                  </a:cubicBezTo>
                  <a:cubicBezTo>
                    <a:pt x="233" y="22"/>
                    <a:pt x="301" y="5"/>
                    <a:pt x="352" y="2"/>
                  </a:cubicBezTo>
                  <a:cubicBezTo>
                    <a:pt x="390" y="0"/>
                    <a:pt x="488" y="35"/>
                    <a:pt x="531" y="53"/>
                  </a:cubicBezTo>
                  <a:close/>
                </a:path>
              </a:pathLst>
            </a:custGeom>
            <a:solidFill>
              <a:srgbClr val="BF3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Freeform 155"/>
            <p:cNvSpPr>
              <a:spLocks/>
            </p:cNvSpPr>
            <p:nvPr/>
          </p:nvSpPr>
          <p:spPr bwMode="auto">
            <a:xfrm>
              <a:off x="2355850" y="1641475"/>
              <a:ext cx="1289050" cy="134938"/>
            </a:xfrm>
            <a:custGeom>
              <a:avLst/>
              <a:gdLst>
                <a:gd name="T0" fmla="*/ 5 w 719"/>
                <a:gd name="T1" fmla="*/ 0 h 75"/>
                <a:gd name="T2" fmla="*/ 148 w 719"/>
                <a:gd name="T3" fmla="*/ 19 h 75"/>
                <a:gd name="T4" fmla="*/ 390 w 719"/>
                <a:gd name="T5" fmla="*/ 3 h 75"/>
                <a:gd name="T6" fmla="*/ 630 w 719"/>
                <a:gd name="T7" fmla="*/ 32 h 75"/>
                <a:gd name="T8" fmla="*/ 713 w 719"/>
                <a:gd name="T9" fmla="*/ 57 h 75"/>
                <a:gd name="T10" fmla="*/ 712 w 719"/>
                <a:gd name="T11" fmla="*/ 71 h 75"/>
                <a:gd name="T12" fmla="*/ 628 w 719"/>
                <a:gd name="T13" fmla="*/ 46 h 75"/>
                <a:gd name="T14" fmla="*/ 389 w 719"/>
                <a:gd name="T15" fmla="*/ 18 h 75"/>
                <a:gd name="T16" fmla="*/ 147 w 719"/>
                <a:gd name="T17" fmla="*/ 34 h 75"/>
                <a:gd name="T18" fmla="*/ 0 w 719"/>
                <a:gd name="T19" fmla="*/ 10 h 75"/>
                <a:gd name="T20" fmla="*/ 5 w 719"/>
                <a:gd name="T21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9" h="75">
                  <a:moveTo>
                    <a:pt x="5" y="0"/>
                  </a:moveTo>
                  <a:cubicBezTo>
                    <a:pt x="39" y="15"/>
                    <a:pt x="120" y="17"/>
                    <a:pt x="148" y="19"/>
                  </a:cubicBezTo>
                  <a:cubicBezTo>
                    <a:pt x="228" y="27"/>
                    <a:pt x="309" y="2"/>
                    <a:pt x="390" y="3"/>
                  </a:cubicBezTo>
                  <a:cubicBezTo>
                    <a:pt x="473" y="5"/>
                    <a:pt x="558" y="10"/>
                    <a:pt x="630" y="32"/>
                  </a:cubicBezTo>
                  <a:cubicBezTo>
                    <a:pt x="661" y="41"/>
                    <a:pt x="680" y="60"/>
                    <a:pt x="713" y="57"/>
                  </a:cubicBezTo>
                  <a:cubicBezTo>
                    <a:pt x="718" y="65"/>
                    <a:pt x="719" y="70"/>
                    <a:pt x="712" y="71"/>
                  </a:cubicBezTo>
                  <a:cubicBezTo>
                    <a:pt x="679" y="75"/>
                    <a:pt x="660" y="56"/>
                    <a:pt x="628" y="46"/>
                  </a:cubicBezTo>
                  <a:cubicBezTo>
                    <a:pt x="557" y="25"/>
                    <a:pt x="471" y="20"/>
                    <a:pt x="389" y="18"/>
                  </a:cubicBezTo>
                  <a:cubicBezTo>
                    <a:pt x="308" y="16"/>
                    <a:pt x="227" y="41"/>
                    <a:pt x="147" y="34"/>
                  </a:cubicBezTo>
                  <a:cubicBezTo>
                    <a:pt x="115" y="31"/>
                    <a:pt x="27" y="30"/>
                    <a:pt x="0" y="10"/>
                  </a:cubicBezTo>
                  <a:cubicBezTo>
                    <a:pt x="3" y="7"/>
                    <a:pt x="1" y="3"/>
                    <a:pt x="5" y="0"/>
                  </a:cubicBezTo>
                  <a:close/>
                </a:path>
              </a:pathLst>
            </a:custGeom>
            <a:solidFill>
              <a:srgbClr val="6060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Freeform 156"/>
            <p:cNvSpPr>
              <a:spLocks/>
            </p:cNvSpPr>
            <p:nvPr/>
          </p:nvSpPr>
          <p:spPr bwMode="auto">
            <a:xfrm>
              <a:off x="2433638" y="3290888"/>
              <a:ext cx="1127125" cy="155575"/>
            </a:xfrm>
            <a:custGeom>
              <a:avLst/>
              <a:gdLst>
                <a:gd name="T0" fmla="*/ 710 w 710"/>
                <a:gd name="T1" fmla="*/ 0 h 98"/>
                <a:gd name="T2" fmla="*/ 704 w 710"/>
                <a:gd name="T3" fmla="*/ 83 h 98"/>
                <a:gd name="T4" fmla="*/ 0 w 710"/>
                <a:gd name="T5" fmla="*/ 98 h 98"/>
                <a:gd name="T6" fmla="*/ 3 w 710"/>
                <a:gd name="T7" fmla="*/ 2 h 98"/>
                <a:gd name="T8" fmla="*/ 710 w 710"/>
                <a:gd name="T9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0" h="98">
                  <a:moveTo>
                    <a:pt x="710" y="0"/>
                  </a:moveTo>
                  <a:lnTo>
                    <a:pt x="704" y="83"/>
                  </a:lnTo>
                  <a:lnTo>
                    <a:pt x="0" y="98"/>
                  </a:lnTo>
                  <a:lnTo>
                    <a:pt x="3" y="2"/>
                  </a:lnTo>
                  <a:lnTo>
                    <a:pt x="710" y="0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9" name="Freeform 157"/>
            <p:cNvSpPr>
              <a:spLocks/>
            </p:cNvSpPr>
            <p:nvPr/>
          </p:nvSpPr>
          <p:spPr bwMode="auto">
            <a:xfrm>
              <a:off x="2254250" y="3257550"/>
              <a:ext cx="184150" cy="188913"/>
            </a:xfrm>
            <a:custGeom>
              <a:avLst/>
              <a:gdLst>
                <a:gd name="T0" fmla="*/ 0 w 116"/>
                <a:gd name="T1" fmla="*/ 0 h 119"/>
                <a:gd name="T2" fmla="*/ 116 w 116"/>
                <a:gd name="T3" fmla="*/ 23 h 119"/>
                <a:gd name="T4" fmla="*/ 113 w 116"/>
                <a:gd name="T5" fmla="*/ 119 h 119"/>
                <a:gd name="T6" fmla="*/ 5 w 116"/>
                <a:gd name="T7" fmla="*/ 90 h 119"/>
                <a:gd name="T8" fmla="*/ 0 w 116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119">
                  <a:moveTo>
                    <a:pt x="0" y="0"/>
                  </a:moveTo>
                  <a:lnTo>
                    <a:pt x="116" y="23"/>
                  </a:lnTo>
                  <a:lnTo>
                    <a:pt x="113" y="119"/>
                  </a:lnTo>
                  <a:lnTo>
                    <a:pt x="5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0" name="Freeform 158"/>
            <p:cNvSpPr>
              <a:spLocks/>
            </p:cNvSpPr>
            <p:nvPr/>
          </p:nvSpPr>
          <p:spPr bwMode="auto">
            <a:xfrm>
              <a:off x="2454275" y="3003550"/>
              <a:ext cx="1120775" cy="182563"/>
            </a:xfrm>
            <a:custGeom>
              <a:avLst/>
              <a:gdLst>
                <a:gd name="T0" fmla="*/ 706 w 706"/>
                <a:gd name="T1" fmla="*/ 31 h 115"/>
                <a:gd name="T2" fmla="*/ 700 w 706"/>
                <a:gd name="T3" fmla="*/ 115 h 115"/>
                <a:gd name="T4" fmla="*/ 0 w 706"/>
                <a:gd name="T5" fmla="*/ 95 h 115"/>
                <a:gd name="T6" fmla="*/ 0 w 706"/>
                <a:gd name="T7" fmla="*/ 0 h 115"/>
                <a:gd name="T8" fmla="*/ 706 w 706"/>
                <a:gd name="T9" fmla="*/ 3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15">
                  <a:moveTo>
                    <a:pt x="706" y="31"/>
                  </a:moveTo>
                  <a:lnTo>
                    <a:pt x="700" y="11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706" y="31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Freeform 159"/>
            <p:cNvSpPr>
              <a:spLocks/>
            </p:cNvSpPr>
            <p:nvPr/>
          </p:nvSpPr>
          <p:spPr bwMode="auto">
            <a:xfrm>
              <a:off x="2270125" y="2963863"/>
              <a:ext cx="184150" cy="190500"/>
            </a:xfrm>
            <a:custGeom>
              <a:avLst/>
              <a:gdLst>
                <a:gd name="T0" fmla="*/ 0 w 116"/>
                <a:gd name="T1" fmla="*/ 0 h 120"/>
                <a:gd name="T2" fmla="*/ 116 w 116"/>
                <a:gd name="T3" fmla="*/ 25 h 120"/>
                <a:gd name="T4" fmla="*/ 116 w 116"/>
                <a:gd name="T5" fmla="*/ 120 h 120"/>
                <a:gd name="T6" fmla="*/ 0 w 116"/>
                <a:gd name="T7" fmla="*/ 104 h 120"/>
                <a:gd name="T8" fmla="*/ 0 w 116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120">
                  <a:moveTo>
                    <a:pt x="0" y="0"/>
                  </a:moveTo>
                  <a:lnTo>
                    <a:pt x="116" y="25"/>
                  </a:lnTo>
                  <a:lnTo>
                    <a:pt x="116" y="120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Freeform 160"/>
            <p:cNvSpPr>
              <a:spLocks/>
            </p:cNvSpPr>
            <p:nvPr/>
          </p:nvSpPr>
          <p:spPr bwMode="auto">
            <a:xfrm>
              <a:off x="2425700" y="2851150"/>
              <a:ext cx="1189038" cy="209550"/>
            </a:xfrm>
            <a:custGeom>
              <a:avLst/>
              <a:gdLst>
                <a:gd name="T0" fmla="*/ 749 w 749"/>
                <a:gd name="T1" fmla="*/ 34 h 132"/>
                <a:gd name="T2" fmla="*/ 734 w 749"/>
                <a:gd name="T3" fmla="*/ 132 h 132"/>
                <a:gd name="T4" fmla="*/ 0 w 749"/>
                <a:gd name="T5" fmla="*/ 100 h 132"/>
                <a:gd name="T6" fmla="*/ 2 w 749"/>
                <a:gd name="T7" fmla="*/ 0 h 132"/>
                <a:gd name="T8" fmla="*/ 749 w 749"/>
                <a:gd name="T9" fmla="*/ 34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9" h="132">
                  <a:moveTo>
                    <a:pt x="749" y="34"/>
                  </a:moveTo>
                  <a:lnTo>
                    <a:pt x="734" y="132"/>
                  </a:lnTo>
                  <a:lnTo>
                    <a:pt x="0" y="100"/>
                  </a:lnTo>
                  <a:lnTo>
                    <a:pt x="2" y="0"/>
                  </a:lnTo>
                  <a:lnTo>
                    <a:pt x="749" y="34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161"/>
            <p:cNvSpPr>
              <a:spLocks/>
            </p:cNvSpPr>
            <p:nvPr/>
          </p:nvSpPr>
          <p:spPr bwMode="auto">
            <a:xfrm>
              <a:off x="2251075" y="2833688"/>
              <a:ext cx="177800" cy="176213"/>
            </a:xfrm>
            <a:custGeom>
              <a:avLst/>
              <a:gdLst>
                <a:gd name="T0" fmla="*/ 0 w 112"/>
                <a:gd name="T1" fmla="*/ 0 h 111"/>
                <a:gd name="T2" fmla="*/ 112 w 112"/>
                <a:gd name="T3" fmla="*/ 11 h 111"/>
                <a:gd name="T4" fmla="*/ 110 w 112"/>
                <a:gd name="T5" fmla="*/ 111 h 111"/>
                <a:gd name="T6" fmla="*/ 0 w 112"/>
                <a:gd name="T7" fmla="*/ 94 h 111"/>
                <a:gd name="T8" fmla="*/ 0 w 112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1">
                  <a:moveTo>
                    <a:pt x="0" y="0"/>
                  </a:moveTo>
                  <a:lnTo>
                    <a:pt x="112" y="11"/>
                  </a:lnTo>
                  <a:lnTo>
                    <a:pt x="110" y="111"/>
                  </a:lnTo>
                  <a:lnTo>
                    <a:pt x="0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Freeform 162"/>
            <p:cNvSpPr>
              <a:spLocks/>
            </p:cNvSpPr>
            <p:nvPr/>
          </p:nvSpPr>
          <p:spPr bwMode="auto">
            <a:xfrm>
              <a:off x="2447925" y="2708275"/>
              <a:ext cx="1157288" cy="196850"/>
            </a:xfrm>
            <a:custGeom>
              <a:avLst/>
              <a:gdLst>
                <a:gd name="T0" fmla="*/ 729 w 729"/>
                <a:gd name="T1" fmla="*/ 43 h 124"/>
                <a:gd name="T2" fmla="*/ 713 w 729"/>
                <a:gd name="T3" fmla="*/ 124 h 124"/>
                <a:gd name="T4" fmla="*/ 0 w 729"/>
                <a:gd name="T5" fmla="*/ 97 h 124"/>
                <a:gd name="T6" fmla="*/ 6 w 729"/>
                <a:gd name="T7" fmla="*/ 0 h 124"/>
                <a:gd name="T8" fmla="*/ 729 w 729"/>
                <a:gd name="T9" fmla="*/ 4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124">
                  <a:moveTo>
                    <a:pt x="729" y="43"/>
                  </a:moveTo>
                  <a:lnTo>
                    <a:pt x="713" y="124"/>
                  </a:lnTo>
                  <a:lnTo>
                    <a:pt x="0" y="97"/>
                  </a:lnTo>
                  <a:lnTo>
                    <a:pt x="6" y="0"/>
                  </a:lnTo>
                  <a:lnTo>
                    <a:pt x="729" y="43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Freeform 163"/>
            <p:cNvSpPr>
              <a:spLocks/>
            </p:cNvSpPr>
            <p:nvPr/>
          </p:nvSpPr>
          <p:spPr bwMode="auto">
            <a:xfrm>
              <a:off x="2274888" y="2668588"/>
              <a:ext cx="182563" cy="193675"/>
            </a:xfrm>
            <a:custGeom>
              <a:avLst/>
              <a:gdLst>
                <a:gd name="T0" fmla="*/ 0 w 115"/>
                <a:gd name="T1" fmla="*/ 0 h 122"/>
                <a:gd name="T2" fmla="*/ 115 w 115"/>
                <a:gd name="T3" fmla="*/ 25 h 122"/>
                <a:gd name="T4" fmla="*/ 109 w 115"/>
                <a:gd name="T5" fmla="*/ 122 h 122"/>
                <a:gd name="T6" fmla="*/ 7 w 115"/>
                <a:gd name="T7" fmla="*/ 107 h 122"/>
                <a:gd name="T8" fmla="*/ 0 w 115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22">
                  <a:moveTo>
                    <a:pt x="0" y="0"/>
                  </a:moveTo>
                  <a:lnTo>
                    <a:pt x="115" y="25"/>
                  </a:lnTo>
                  <a:lnTo>
                    <a:pt x="109" y="122"/>
                  </a:lnTo>
                  <a:lnTo>
                    <a:pt x="7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6" name="Freeform 164"/>
            <p:cNvSpPr>
              <a:spLocks/>
            </p:cNvSpPr>
            <p:nvPr/>
          </p:nvSpPr>
          <p:spPr bwMode="auto">
            <a:xfrm>
              <a:off x="2435225" y="2551113"/>
              <a:ext cx="1214438" cy="230188"/>
            </a:xfrm>
            <a:custGeom>
              <a:avLst/>
              <a:gdLst>
                <a:gd name="T0" fmla="*/ 765 w 765"/>
                <a:gd name="T1" fmla="*/ 66 h 145"/>
                <a:gd name="T2" fmla="*/ 752 w 765"/>
                <a:gd name="T3" fmla="*/ 145 h 145"/>
                <a:gd name="T4" fmla="*/ 0 w 765"/>
                <a:gd name="T5" fmla="*/ 100 h 145"/>
                <a:gd name="T6" fmla="*/ 3 w 765"/>
                <a:gd name="T7" fmla="*/ 0 h 145"/>
                <a:gd name="T8" fmla="*/ 765 w 765"/>
                <a:gd name="T9" fmla="*/ 6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5" h="145">
                  <a:moveTo>
                    <a:pt x="765" y="66"/>
                  </a:moveTo>
                  <a:lnTo>
                    <a:pt x="752" y="145"/>
                  </a:lnTo>
                  <a:lnTo>
                    <a:pt x="0" y="100"/>
                  </a:lnTo>
                  <a:lnTo>
                    <a:pt x="3" y="0"/>
                  </a:lnTo>
                  <a:lnTo>
                    <a:pt x="765" y="66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7" name="Freeform 165"/>
            <p:cNvSpPr>
              <a:spLocks/>
            </p:cNvSpPr>
            <p:nvPr/>
          </p:nvSpPr>
          <p:spPr bwMode="auto">
            <a:xfrm>
              <a:off x="2222500" y="2525713"/>
              <a:ext cx="217488" cy="184150"/>
            </a:xfrm>
            <a:custGeom>
              <a:avLst/>
              <a:gdLst>
                <a:gd name="T0" fmla="*/ 1 w 137"/>
                <a:gd name="T1" fmla="*/ 0 h 116"/>
                <a:gd name="T2" fmla="*/ 137 w 137"/>
                <a:gd name="T3" fmla="*/ 16 h 116"/>
                <a:gd name="T4" fmla="*/ 134 w 137"/>
                <a:gd name="T5" fmla="*/ 116 h 116"/>
                <a:gd name="T6" fmla="*/ 0 w 137"/>
                <a:gd name="T7" fmla="*/ 94 h 116"/>
                <a:gd name="T8" fmla="*/ 1 w 137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16">
                  <a:moveTo>
                    <a:pt x="1" y="0"/>
                  </a:moveTo>
                  <a:lnTo>
                    <a:pt x="137" y="16"/>
                  </a:lnTo>
                  <a:lnTo>
                    <a:pt x="134" y="116"/>
                  </a:lnTo>
                  <a:lnTo>
                    <a:pt x="0" y="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E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8" name="Freeform 166"/>
            <p:cNvSpPr>
              <a:spLocks/>
            </p:cNvSpPr>
            <p:nvPr/>
          </p:nvSpPr>
          <p:spPr bwMode="auto">
            <a:xfrm>
              <a:off x="2459038" y="2405063"/>
              <a:ext cx="1147763" cy="244475"/>
            </a:xfrm>
            <a:custGeom>
              <a:avLst/>
              <a:gdLst>
                <a:gd name="T0" fmla="*/ 723 w 723"/>
                <a:gd name="T1" fmla="*/ 75 h 154"/>
                <a:gd name="T2" fmla="*/ 716 w 723"/>
                <a:gd name="T3" fmla="*/ 154 h 154"/>
                <a:gd name="T4" fmla="*/ 0 w 723"/>
                <a:gd name="T5" fmla="*/ 95 h 154"/>
                <a:gd name="T6" fmla="*/ 0 w 723"/>
                <a:gd name="T7" fmla="*/ 0 h 154"/>
                <a:gd name="T8" fmla="*/ 723 w 723"/>
                <a:gd name="T9" fmla="*/ 7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3" h="154">
                  <a:moveTo>
                    <a:pt x="723" y="75"/>
                  </a:moveTo>
                  <a:lnTo>
                    <a:pt x="716" y="154"/>
                  </a:lnTo>
                  <a:lnTo>
                    <a:pt x="0" y="95"/>
                  </a:lnTo>
                  <a:lnTo>
                    <a:pt x="0" y="0"/>
                  </a:lnTo>
                  <a:lnTo>
                    <a:pt x="723" y="75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9" name="Freeform 167"/>
            <p:cNvSpPr>
              <a:spLocks/>
            </p:cNvSpPr>
            <p:nvPr/>
          </p:nvSpPr>
          <p:spPr bwMode="auto">
            <a:xfrm>
              <a:off x="2276475" y="2395538"/>
              <a:ext cx="182563" cy="160338"/>
            </a:xfrm>
            <a:custGeom>
              <a:avLst/>
              <a:gdLst>
                <a:gd name="T0" fmla="*/ 0 w 115"/>
                <a:gd name="T1" fmla="*/ 0 h 101"/>
                <a:gd name="T2" fmla="*/ 115 w 115"/>
                <a:gd name="T3" fmla="*/ 6 h 101"/>
                <a:gd name="T4" fmla="*/ 115 w 115"/>
                <a:gd name="T5" fmla="*/ 101 h 101"/>
                <a:gd name="T6" fmla="*/ 0 w 115"/>
                <a:gd name="T7" fmla="*/ 86 h 101"/>
                <a:gd name="T8" fmla="*/ 0 w 115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01">
                  <a:moveTo>
                    <a:pt x="0" y="0"/>
                  </a:moveTo>
                  <a:lnTo>
                    <a:pt x="115" y="6"/>
                  </a:lnTo>
                  <a:lnTo>
                    <a:pt x="115" y="101"/>
                  </a:lnTo>
                  <a:lnTo>
                    <a:pt x="0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Freeform 168"/>
            <p:cNvSpPr>
              <a:spLocks/>
            </p:cNvSpPr>
            <p:nvPr/>
          </p:nvSpPr>
          <p:spPr bwMode="auto">
            <a:xfrm>
              <a:off x="2446338" y="3149600"/>
              <a:ext cx="1189038" cy="157163"/>
            </a:xfrm>
            <a:custGeom>
              <a:avLst/>
              <a:gdLst>
                <a:gd name="T0" fmla="*/ 749 w 749"/>
                <a:gd name="T1" fmla="*/ 20 h 99"/>
                <a:gd name="T2" fmla="*/ 736 w 749"/>
                <a:gd name="T3" fmla="*/ 99 h 99"/>
                <a:gd name="T4" fmla="*/ 0 w 749"/>
                <a:gd name="T5" fmla="*/ 99 h 99"/>
                <a:gd name="T6" fmla="*/ 2 w 749"/>
                <a:gd name="T7" fmla="*/ 0 h 99"/>
                <a:gd name="T8" fmla="*/ 749 w 749"/>
                <a:gd name="T9" fmla="*/ 2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9" h="99">
                  <a:moveTo>
                    <a:pt x="749" y="20"/>
                  </a:moveTo>
                  <a:lnTo>
                    <a:pt x="736" y="99"/>
                  </a:lnTo>
                  <a:lnTo>
                    <a:pt x="0" y="99"/>
                  </a:lnTo>
                  <a:lnTo>
                    <a:pt x="2" y="0"/>
                  </a:lnTo>
                  <a:lnTo>
                    <a:pt x="749" y="20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Freeform 169"/>
            <p:cNvSpPr>
              <a:spLocks/>
            </p:cNvSpPr>
            <p:nvPr/>
          </p:nvSpPr>
          <p:spPr bwMode="auto">
            <a:xfrm>
              <a:off x="2233613" y="3124200"/>
              <a:ext cx="215900" cy="182563"/>
            </a:xfrm>
            <a:custGeom>
              <a:avLst/>
              <a:gdLst>
                <a:gd name="T0" fmla="*/ 1 w 136"/>
                <a:gd name="T1" fmla="*/ 0 h 115"/>
                <a:gd name="T2" fmla="*/ 136 w 136"/>
                <a:gd name="T3" fmla="*/ 16 h 115"/>
                <a:gd name="T4" fmla="*/ 134 w 136"/>
                <a:gd name="T5" fmla="*/ 115 h 115"/>
                <a:gd name="T6" fmla="*/ 0 w 136"/>
                <a:gd name="T7" fmla="*/ 94 h 115"/>
                <a:gd name="T8" fmla="*/ 1 w 136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15">
                  <a:moveTo>
                    <a:pt x="1" y="0"/>
                  </a:moveTo>
                  <a:lnTo>
                    <a:pt x="136" y="16"/>
                  </a:lnTo>
                  <a:lnTo>
                    <a:pt x="134" y="115"/>
                  </a:lnTo>
                  <a:lnTo>
                    <a:pt x="0" y="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E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2" name="Freeform 170"/>
            <p:cNvSpPr>
              <a:spLocks/>
            </p:cNvSpPr>
            <p:nvPr/>
          </p:nvSpPr>
          <p:spPr bwMode="auto">
            <a:xfrm>
              <a:off x="2433638" y="3290888"/>
              <a:ext cx="1127125" cy="155575"/>
            </a:xfrm>
            <a:custGeom>
              <a:avLst/>
              <a:gdLst>
                <a:gd name="T0" fmla="*/ 710 w 710"/>
                <a:gd name="T1" fmla="*/ 0 h 98"/>
                <a:gd name="T2" fmla="*/ 704 w 710"/>
                <a:gd name="T3" fmla="*/ 83 h 98"/>
                <a:gd name="T4" fmla="*/ 0 w 710"/>
                <a:gd name="T5" fmla="*/ 98 h 98"/>
                <a:gd name="T6" fmla="*/ 3 w 710"/>
                <a:gd name="T7" fmla="*/ 2 h 98"/>
                <a:gd name="T8" fmla="*/ 710 w 710"/>
                <a:gd name="T9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0" h="98">
                  <a:moveTo>
                    <a:pt x="710" y="0"/>
                  </a:moveTo>
                  <a:lnTo>
                    <a:pt x="704" y="83"/>
                  </a:lnTo>
                  <a:lnTo>
                    <a:pt x="0" y="98"/>
                  </a:lnTo>
                  <a:lnTo>
                    <a:pt x="3" y="2"/>
                  </a:lnTo>
                  <a:lnTo>
                    <a:pt x="710" y="0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3" name="Freeform 171"/>
            <p:cNvSpPr>
              <a:spLocks/>
            </p:cNvSpPr>
            <p:nvPr/>
          </p:nvSpPr>
          <p:spPr bwMode="auto">
            <a:xfrm>
              <a:off x="2254250" y="3257550"/>
              <a:ext cx="184150" cy="188913"/>
            </a:xfrm>
            <a:custGeom>
              <a:avLst/>
              <a:gdLst>
                <a:gd name="T0" fmla="*/ 0 w 116"/>
                <a:gd name="T1" fmla="*/ 0 h 119"/>
                <a:gd name="T2" fmla="*/ 116 w 116"/>
                <a:gd name="T3" fmla="*/ 23 h 119"/>
                <a:gd name="T4" fmla="*/ 113 w 116"/>
                <a:gd name="T5" fmla="*/ 119 h 119"/>
                <a:gd name="T6" fmla="*/ 5 w 116"/>
                <a:gd name="T7" fmla="*/ 90 h 119"/>
                <a:gd name="T8" fmla="*/ 0 w 116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119">
                  <a:moveTo>
                    <a:pt x="0" y="0"/>
                  </a:moveTo>
                  <a:lnTo>
                    <a:pt x="116" y="23"/>
                  </a:lnTo>
                  <a:lnTo>
                    <a:pt x="113" y="119"/>
                  </a:lnTo>
                  <a:lnTo>
                    <a:pt x="5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4" name="Freeform 172"/>
            <p:cNvSpPr>
              <a:spLocks/>
            </p:cNvSpPr>
            <p:nvPr/>
          </p:nvSpPr>
          <p:spPr bwMode="auto">
            <a:xfrm>
              <a:off x="2454275" y="3003550"/>
              <a:ext cx="1120775" cy="182563"/>
            </a:xfrm>
            <a:custGeom>
              <a:avLst/>
              <a:gdLst>
                <a:gd name="T0" fmla="*/ 706 w 706"/>
                <a:gd name="T1" fmla="*/ 31 h 115"/>
                <a:gd name="T2" fmla="*/ 700 w 706"/>
                <a:gd name="T3" fmla="*/ 115 h 115"/>
                <a:gd name="T4" fmla="*/ 0 w 706"/>
                <a:gd name="T5" fmla="*/ 95 h 115"/>
                <a:gd name="T6" fmla="*/ 0 w 706"/>
                <a:gd name="T7" fmla="*/ 0 h 115"/>
                <a:gd name="T8" fmla="*/ 706 w 706"/>
                <a:gd name="T9" fmla="*/ 3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15">
                  <a:moveTo>
                    <a:pt x="706" y="31"/>
                  </a:moveTo>
                  <a:lnTo>
                    <a:pt x="700" y="115"/>
                  </a:lnTo>
                  <a:lnTo>
                    <a:pt x="0" y="95"/>
                  </a:lnTo>
                  <a:lnTo>
                    <a:pt x="0" y="0"/>
                  </a:lnTo>
                  <a:lnTo>
                    <a:pt x="706" y="31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Freeform 173"/>
            <p:cNvSpPr>
              <a:spLocks/>
            </p:cNvSpPr>
            <p:nvPr/>
          </p:nvSpPr>
          <p:spPr bwMode="auto">
            <a:xfrm>
              <a:off x="2270125" y="2963863"/>
              <a:ext cx="184150" cy="190500"/>
            </a:xfrm>
            <a:custGeom>
              <a:avLst/>
              <a:gdLst>
                <a:gd name="T0" fmla="*/ 0 w 116"/>
                <a:gd name="T1" fmla="*/ 0 h 120"/>
                <a:gd name="T2" fmla="*/ 116 w 116"/>
                <a:gd name="T3" fmla="*/ 25 h 120"/>
                <a:gd name="T4" fmla="*/ 116 w 116"/>
                <a:gd name="T5" fmla="*/ 120 h 120"/>
                <a:gd name="T6" fmla="*/ 0 w 116"/>
                <a:gd name="T7" fmla="*/ 104 h 120"/>
                <a:gd name="T8" fmla="*/ 0 w 116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120">
                  <a:moveTo>
                    <a:pt x="0" y="0"/>
                  </a:moveTo>
                  <a:lnTo>
                    <a:pt x="116" y="25"/>
                  </a:lnTo>
                  <a:lnTo>
                    <a:pt x="116" y="120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6" name="Freeform 174"/>
            <p:cNvSpPr>
              <a:spLocks/>
            </p:cNvSpPr>
            <p:nvPr/>
          </p:nvSpPr>
          <p:spPr bwMode="auto">
            <a:xfrm>
              <a:off x="2425700" y="2851150"/>
              <a:ext cx="1189038" cy="209550"/>
            </a:xfrm>
            <a:custGeom>
              <a:avLst/>
              <a:gdLst>
                <a:gd name="T0" fmla="*/ 749 w 749"/>
                <a:gd name="T1" fmla="*/ 34 h 132"/>
                <a:gd name="T2" fmla="*/ 734 w 749"/>
                <a:gd name="T3" fmla="*/ 132 h 132"/>
                <a:gd name="T4" fmla="*/ 0 w 749"/>
                <a:gd name="T5" fmla="*/ 100 h 132"/>
                <a:gd name="T6" fmla="*/ 2 w 749"/>
                <a:gd name="T7" fmla="*/ 0 h 132"/>
                <a:gd name="T8" fmla="*/ 749 w 749"/>
                <a:gd name="T9" fmla="*/ 34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9" h="132">
                  <a:moveTo>
                    <a:pt x="749" y="34"/>
                  </a:moveTo>
                  <a:lnTo>
                    <a:pt x="734" y="132"/>
                  </a:lnTo>
                  <a:lnTo>
                    <a:pt x="0" y="100"/>
                  </a:lnTo>
                  <a:lnTo>
                    <a:pt x="2" y="0"/>
                  </a:lnTo>
                  <a:lnTo>
                    <a:pt x="749" y="34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Freeform 175"/>
            <p:cNvSpPr>
              <a:spLocks/>
            </p:cNvSpPr>
            <p:nvPr/>
          </p:nvSpPr>
          <p:spPr bwMode="auto">
            <a:xfrm>
              <a:off x="2251075" y="2833688"/>
              <a:ext cx="177800" cy="176213"/>
            </a:xfrm>
            <a:custGeom>
              <a:avLst/>
              <a:gdLst>
                <a:gd name="T0" fmla="*/ 0 w 112"/>
                <a:gd name="T1" fmla="*/ 0 h 111"/>
                <a:gd name="T2" fmla="*/ 112 w 112"/>
                <a:gd name="T3" fmla="*/ 11 h 111"/>
                <a:gd name="T4" fmla="*/ 110 w 112"/>
                <a:gd name="T5" fmla="*/ 111 h 111"/>
                <a:gd name="T6" fmla="*/ 0 w 112"/>
                <a:gd name="T7" fmla="*/ 94 h 111"/>
                <a:gd name="T8" fmla="*/ 0 w 112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1">
                  <a:moveTo>
                    <a:pt x="0" y="0"/>
                  </a:moveTo>
                  <a:lnTo>
                    <a:pt x="112" y="11"/>
                  </a:lnTo>
                  <a:lnTo>
                    <a:pt x="110" y="111"/>
                  </a:lnTo>
                  <a:lnTo>
                    <a:pt x="0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E6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8" name="Freeform 176"/>
            <p:cNvSpPr>
              <a:spLocks/>
            </p:cNvSpPr>
            <p:nvPr/>
          </p:nvSpPr>
          <p:spPr bwMode="auto">
            <a:xfrm>
              <a:off x="2447925" y="2708275"/>
              <a:ext cx="1157288" cy="196850"/>
            </a:xfrm>
            <a:custGeom>
              <a:avLst/>
              <a:gdLst>
                <a:gd name="T0" fmla="*/ 729 w 729"/>
                <a:gd name="T1" fmla="*/ 43 h 124"/>
                <a:gd name="T2" fmla="*/ 713 w 729"/>
                <a:gd name="T3" fmla="*/ 124 h 124"/>
                <a:gd name="T4" fmla="*/ 0 w 729"/>
                <a:gd name="T5" fmla="*/ 97 h 124"/>
                <a:gd name="T6" fmla="*/ 6 w 729"/>
                <a:gd name="T7" fmla="*/ 0 h 124"/>
                <a:gd name="T8" fmla="*/ 729 w 729"/>
                <a:gd name="T9" fmla="*/ 4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124">
                  <a:moveTo>
                    <a:pt x="729" y="43"/>
                  </a:moveTo>
                  <a:lnTo>
                    <a:pt x="713" y="124"/>
                  </a:lnTo>
                  <a:lnTo>
                    <a:pt x="0" y="97"/>
                  </a:lnTo>
                  <a:lnTo>
                    <a:pt x="6" y="0"/>
                  </a:lnTo>
                  <a:lnTo>
                    <a:pt x="729" y="43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Freeform 177"/>
            <p:cNvSpPr>
              <a:spLocks/>
            </p:cNvSpPr>
            <p:nvPr/>
          </p:nvSpPr>
          <p:spPr bwMode="auto">
            <a:xfrm>
              <a:off x="2238375" y="2673350"/>
              <a:ext cx="219075" cy="188913"/>
            </a:xfrm>
            <a:custGeom>
              <a:avLst/>
              <a:gdLst>
                <a:gd name="T0" fmla="*/ 0 w 138"/>
                <a:gd name="T1" fmla="*/ 0 h 119"/>
                <a:gd name="T2" fmla="*/ 138 w 138"/>
                <a:gd name="T3" fmla="*/ 22 h 119"/>
                <a:gd name="T4" fmla="*/ 132 w 138"/>
                <a:gd name="T5" fmla="*/ 119 h 119"/>
                <a:gd name="T6" fmla="*/ 1 w 138"/>
                <a:gd name="T7" fmla="*/ 102 h 119"/>
                <a:gd name="T8" fmla="*/ 0 w 138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9">
                  <a:moveTo>
                    <a:pt x="0" y="0"/>
                  </a:moveTo>
                  <a:lnTo>
                    <a:pt x="138" y="22"/>
                  </a:lnTo>
                  <a:lnTo>
                    <a:pt x="132" y="119"/>
                  </a:lnTo>
                  <a:lnTo>
                    <a:pt x="1" y="1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Freeform 178"/>
            <p:cNvSpPr>
              <a:spLocks/>
            </p:cNvSpPr>
            <p:nvPr/>
          </p:nvSpPr>
          <p:spPr bwMode="auto">
            <a:xfrm>
              <a:off x="2435225" y="2551113"/>
              <a:ext cx="1214438" cy="230188"/>
            </a:xfrm>
            <a:custGeom>
              <a:avLst/>
              <a:gdLst>
                <a:gd name="T0" fmla="*/ 765 w 765"/>
                <a:gd name="T1" fmla="*/ 66 h 145"/>
                <a:gd name="T2" fmla="*/ 752 w 765"/>
                <a:gd name="T3" fmla="*/ 145 h 145"/>
                <a:gd name="T4" fmla="*/ 0 w 765"/>
                <a:gd name="T5" fmla="*/ 100 h 145"/>
                <a:gd name="T6" fmla="*/ 3 w 765"/>
                <a:gd name="T7" fmla="*/ 0 h 145"/>
                <a:gd name="T8" fmla="*/ 765 w 765"/>
                <a:gd name="T9" fmla="*/ 6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5" h="145">
                  <a:moveTo>
                    <a:pt x="765" y="66"/>
                  </a:moveTo>
                  <a:lnTo>
                    <a:pt x="752" y="145"/>
                  </a:lnTo>
                  <a:lnTo>
                    <a:pt x="0" y="100"/>
                  </a:lnTo>
                  <a:lnTo>
                    <a:pt x="3" y="0"/>
                  </a:lnTo>
                  <a:lnTo>
                    <a:pt x="765" y="66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Freeform 179"/>
            <p:cNvSpPr>
              <a:spLocks/>
            </p:cNvSpPr>
            <p:nvPr/>
          </p:nvSpPr>
          <p:spPr bwMode="auto">
            <a:xfrm>
              <a:off x="2222500" y="2525713"/>
              <a:ext cx="217488" cy="184150"/>
            </a:xfrm>
            <a:custGeom>
              <a:avLst/>
              <a:gdLst>
                <a:gd name="T0" fmla="*/ 1 w 137"/>
                <a:gd name="T1" fmla="*/ 0 h 116"/>
                <a:gd name="T2" fmla="*/ 137 w 137"/>
                <a:gd name="T3" fmla="*/ 16 h 116"/>
                <a:gd name="T4" fmla="*/ 134 w 137"/>
                <a:gd name="T5" fmla="*/ 116 h 116"/>
                <a:gd name="T6" fmla="*/ 0 w 137"/>
                <a:gd name="T7" fmla="*/ 94 h 116"/>
                <a:gd name="T8" fmla="*/ 1 w 137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16">
                  <a:moveTo>
                    <a:pt x="1" y="0"/>
                  </a:moveTo>
                  <a:lnTo>
                    <a:pt x="137" y="16"/>
                  </a:lnTo>
                  <a:lnTo>
                    <a:pt x="134" y="116"/>
                  </a:lnTo>
                  <a:lnTo>
                    <a:pt x="0" y="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BE6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Freeform 180"/>
            <p:cNvSpPr>
              <a:spLocks/>
            </p:cNvSpPr>
            <p:nvPr/>
          </p:nvSpPr>
          <p:spPr bwMode="auto">
            <a:xfrm>
              <a:off x="2459038" y="2405063"/>
              <a:ext cx="1147763" cy="244475"/>
            </a:xfrm>
            <a:custGeom>
              <a:avLst/>
              <a:gdLst>
                <a:gd name="T0" fmla="*/ 723 w 723"/>
                <a:gd name="T1" fmla="*/ 75 h 154"/>
                <a:gd name="T2" fmla="*/ 716 w 723"/>
                <a:gd name="T3" fmla="*/ 154 h 154"/>
                <a:gd name="T4" fmla="*/ 0 w 723"/>
                <a:gd name="T5" fmla="*/ 95 h 154"/>
                <a:gd name="T6" fmla="*/ 0 w 723"/>
                <a:gd name="T7" fmla="*/ 0 h 154"/>
                <a:gd name="T8" fmla="*/ 723 w 723"/>
                <a:gd name="T9" fmla="*/ 7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3" h="154">
                  <a:moveTo>
                    <a:pt x="723" y="75"/>
                  </a:moveTo>
                  <a:lnTo>
                    <a:pt x="716" y="154"/>
                  </a:lnTo>
                  <a:lnTo>
                    <a:pt x="0" y="95"/>
                  </a:lnTo>
                  <a:lnTo>
                    <a:pt x="0" y="0"/>
                  </a:lnTo>
                  <a:lnTo>
                    <a:pt x="723" y="75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181"/>
            <p:cNvSpPr>
              <a:spLocks/>
            </p:cNvSpPr>
            <p:nvPr/>
          </p:nvSpPr>
          <p:spPr bwMode="auto">
            <a:xfrm>
              <a:off x="2276475" y="2395538"/>
              <a:ext cx="182563" cy="160338"/>
            </a:xfrm>
            <a:custGeom>
              <a:avLst/>
              <a:gdLst>
                <a:gd name="T0" fmla="*/ 0 w 115"/>
                <a:gd name="T1" fmla="*/ 0 h 101"/>
                <a:gd name="T2" fmla="*/ 115 w 115"/>
                <a:gd name="T3" fmla="*/ 6 h 101"/>
                <a:gd name="T4" fmla="*/ 115 w 115"/>
                <a:gd name="T5" fmla="*/ 101 h 101"/>
                <a:gd name="T6" fmla="*/ 0 w 115"/>
                <a:gd name="T7" fmla="*/ 86 h 101"/>
                <a:gd name="T8" fmla="*/ 0 w 115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01">
                  <a:moveTo>
                    <a:pt x="0" y="0"/>
                  </a:moveTo>
                  <a:lnTo>
                    <a:pt x="115" y="6"/>
                  </a:lnTo>
                  <a:lnTo>
                    <a:pt x="115" y="101"/>
                  </a:lnTo>
                  <a:lnTo>
                    <a:pt x="0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Freeform 182"/>
            <p:cNvSpPr>
              <a:spLocks/>
            </p:cNvSpPr>
            <p:nvPr/>
          </p:nvSpPr>
          <p:spPr bwMode="auto">
            <a:xfrm>
              <a:off x="2446338" y="3149600"/>
              <a:ext cx="1189038" cy="157163"/>
            </a:xfrm>
            <a:custGeom>
              <a:avLst/>
              <a:gdLst>
                <a:gd name="T0" fmla="*/ 749 w 749"/>
                <a:gd name="T1" fmla="*/ 20 h 99"/>
                <a:gd name="T2" fmla="*/ 736 w 749"/>
                <a:gd name="T3" fmla="*/ 99 h 99"/>
                <a:gd name="T4" fmla="*/ 0 w 749"/>
                <a:gd name="T5" fmla="*/ 99 h 99"/>
                <a:gd name="T6" fmla="*/ 2 w 749"/>
                <a:gd name="T7" fmla="*/ 0 h 99"/>
                <a:gd name="T8" fmla="*/ 749 w 749"/>
                <a:gd name="T9" fmla="*/ 2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9" h="99">
                  <a:moveTo>
                    <a:pt x="749" y="20"/>
                  </a:moveTo>
                  <a:lnTo>
                    <a:pt x="736" y="99"/>
                  </a:lnTo>
                  <a:lnTo>
                    <a:pt x="0" y="99"/>
                  </a:lnTo>
                  <a:lnTo>
                    <a:pt x="2" y="0"/>
                  </a:lnTo>
                  <a:lnTo>
                    <a:pt x="749" y="20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Freeform 183"/>
            <p:cNvSpPr>
              <a:spLocks/>
            </p:cNvSpPr>
            <p:nvPr/>
          </p:nvSpPr>
          <p:spPr bwMode="auto">
            <a:xfrm>
              <a:off x="2233613" y="3124200"/>
              <a:ext cx="215900" cy="182563"/>
            </a:xfrm>
            <a:custGeom>
              <a:avLst/>
              <a:gdLst>
                <a:gd name="T0" fmla="*/ 1 w 136"/>
                <a:gd name="T1" fmla="*/ 0 h 115"/>
                <a:gd name="T2" fmla="*/ 136 w 136"/>
                <a:gd name="T3" fmla="*/ 16 h 115"/>
                <a:gd name="T4" fmla="*/ 134 w 136"/>
                <a:gd name="T5" fmla="*/ 115 h 115"/>
                <a:gd name="T6" fmla="*/ 0 w 136"/>
                <a:gd name="T7" fmla="*/ 94 h 115"/>
                <a:gd name="T8" fmla="*/ 1 w 136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15">
                  <a:moveTo>
                    <a:pt x="1" y="0"/>
                  </a:moveTo>
                  <a:lnTo>
                    <a:pt x="136" y="16"/>
                  </a:lnTo>
                  <a:lnTo>
                    <a:pt x="134" y="115"/>
                  </a:lnTo>
                  <a:lnTo>
                    <a:pt x="0" y="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BE6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Freeform 184"/>
            <p:cNvSpPr>
              <a:spLocks/>
            </p:cNvSpPr>
            <p:nvPr/>
          </p:nvSpPr>
          <p:spPr bwMode="auto">
            <a:xfrm>
              <a:off x="2286000" y="3295650"/>
              <a:ext cx="481013" cy="330200"/>
            </a:xfrm>
            <a:custGeom>
              <a:avLst/>
              <a:gdLst>
                <a:gd name="T0" fmla="*/ 160 w 269"/>
                <a:gd name="T1" fmla="*/ 112 h 184"/>
                <a:gd name="T2" fmla="*/ 104 w 269"/>
                <a:gd name="T3" fmla="*/ 112 h 184"/>
                <a:gd name="T4" fmla="*/ 68 w 269"/>
                <a:gd name="T5" fmla="*/ 85 h 184"/>
                <a:gd name="T6" fmla="*/ 46 w 269"/>
                <a:gd name="T7" fmla="*/ 46 h 184"/>
                <a:gd name="T8" fmla="*/ 8 w 269"/>
                <a:gd name="T9" fmla="*/ 47 h 184"/>
                <a:gd name="T10" fmla="*/ 16 w 269"/>
                <a:gd name="T11" fmla="*/ 92 h 184"/>
                <a:gd name="T12" fmla="*/ 44 w 269"/>
                <a:gd name="T13" fmla="*/ 147 h 184"/>
                <a:gd name="T14" fmla="*/ 114 w 269"/>
                <a:gd name="T15" fmla="*/ 171 h 184"/>
                <a:gd name="T16" fmla="*/ 156 w 269"/>
                <a:gd name="T17" fmla="*/ 162 h 184"/>
                <a:gd name="T18" fmla="*/ 199 w 269"/>
                <a:gd name="T19" fmla="*/ 175 h 184"/>
                <a:gd name="T20" fmla="*/ 262 w 269"/>
                <a:gd name="T21" fmla="*/ 132 h 184"/>
                <a:gd name="T22" fmla="*/ 268 w 269"/>
                <a:gd name="T23" fmla="*/ 76 h 184"/>
                <a:gd name="T24" fmla="*/ 264 w 269"/>
                <a:gd name="T25" fmla="*/ 29 h 184"/>
                <a:gd name="T26" fmla="*/ 229 w 269"/>
                <a:gd name="T27" fmla="*/ 1 h 184"/>
                <a:gd name="T28" fmla="*/ 213 w 269"/>
                <a:gd name="T29" fmla="*/ 37 h 184"/>
                <a:gd name="T30" fmla="*/ 185 w 269"/>
                <a:gd name="T31" fmla="*/ 113 h 184"/>
                <a:gd name="T32" fmla="*/ 160 w 269"/>
                <a:gd name="T33" fmla="*/ 11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9" h="184">
                  <a:moveTo>
                    <a:pt x="160" y="112"/>
                  </a:moveTo>
                  <a:cubicBezTo>
                    <a:pt x="142" y="112"/>
                    <a:pt x="122" y="115"/>
                    <a:pt x="104" y="112"/>
                  </a:cubicBezTo>
                  <a:cubicBezTo>
                    <a:pt x="88" y="110"/>
                    <a:pt x="77" y="97"/>
                    <a:pt x="68" y="85"/>
                  </a:cubicBezTo>
                  <a:cubicBezTo>
                    <a:pt x="59" y="73"/>
                    <a:pt x="54" y="58"/>
                    <a:pt x="46" y="46"/>
                  </a:cubicBezTo>
                  <a:cubicBezTo>
                    <a:pt x="37" y="34"/>
                    <a:pt x="16" y="33"/>
                    <a:pt x="8" y="47"/>
                  </a:cubicBezTo>
                  <a:cubicBezTo>
                    <a:pt x="0" y="61"/>
                    <a:pt x="9" y="79"/>
                    <a:pt x="16" y="92"/>
                  </a:cubicBezTo>
                  <a:cubicBezTo>
                    <a:pt x="24" y="110"/>
                    <a:pt x="33" y="130"/>
                    <a:pt x="44" y="147"/>
                  </a:cubicBezTo>
                  <a:cubicBezTo>
                    <a:pt x="60" y="173"/>
                    <a:pt x="86" y="184"/>
                    <a:pt x="114" y="171"/>
                  </a:cubicBezTo>
                  <a:cubicBezTo>
                    <a:pt x="128" y="165"/>
                    <a:pt x="142" y="156"/>
                    <a:pt x="156" y="162"/>
                  </a:cubicBezTo>
                  <a:cubicBezTo>
                    <a:pt x="171" y="167"/>
                    <a:pt x="182" y="175"/>
                    <a:pt x="199" y="175"/>
                  </a:cubicBezTo>
                  <a:cubicBezTo>
                    <a:pt x="232" y="175"/>
                    <a:pt x="254" y="164"/>
                    <a:pt x="262" y="132"/>
                  </a:cubicBezTo>
                  <a:cubicBezTo>
                    <a:pt x="266" y="114"/>
                    <a:pt x="267" y="94"/>
                    <a:pt x="268" y="76"/>
                  </a:cubicBezTo>
                  <a:cubicBezTo>
                    <a:pt x="269" y="60"/>
                    <a:pt x="269" y="44"/>
                    <a:pt x="264" y="29"/>
                  </a:cubicBezTo>
                  <a:cubicBezTo>
                    <a:pt x="258" y="13"/>
                    <a:pt x="249" y="0"/>
                    <a:pt x="229" y="1"/>
                  </a:cubicBezTo>
                  <a:cubicBezTo>
                    <a:pt x="214" y="3"/>
                    <a:pt x="213" y="25"/>
                    <a:pt x="213" y="37"/>
                  </a:cubicBezTo>
                  <a:cubicBezTo>
                    <a:pt x="211" y="63"/>
                    <a:pt x="223" y="114"/>
                    <a:pt x="185" y="113"/>
                  </a:cubicBezTo>
                  <a:lnTo>
                    <a:pt x="160" y="112"/>
                  </a:lnTo>
                  <a:close/>
                </a:path>
              </a:pathLst>
            </a:custGeom>
            <a:solidFill>
              <a:srgbClr val="E3B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Freeform 185"/>
            <p:cNvSpPr>
              <a:spLocks/>
            </p:cNvSpPr>
            <p:nvPr/>
          </p:nvSpPr>
          <p:spPr bwMode="auto">
            <a:xfrm>
              <a:off x="2286000" y="3308350"/>
              <a:ext cx="481013" cy="317500"/>
            </a:xfrm>
            <a:custGeom>
              <a:avLst/>
              <a:gdLst>
                <a:gd name="T0" fmla="*/ 264 w 269"/>
                <a:gd name="T1" fmla="*/ 22 h 177"/>
                <a:gd name="T2" fmla="*/ 249 w 269"/>
                <a:gd name="T3" fmla="*/ 0 h 177"/>
                <a:gd name="T4" fmla="*/ 244 w 269"/>
                <a:gd name="T5" fmla="*/ 121 h 177"/>
                <a:gd name="T6" fmla="*/ 200 w 269"/>
                <a:gd name="T7" fmla="*/ 160 h 177"/>
                <a:gd name="T8" fmla="*/ 190 w 269"/>
                <a:gd name="T9" fmla="*/ 143 h 177"/>
                <a:gd name="T10" fmla="*/ 191 w 269"/>
                <a:gd name="T11" fmla="*/ 106 h 177"/>
                <a:gd name="T12" fmla="*/ 185 w 269"/>
                <a:gd name="T13" fmla="*/ 106 h 177"/>
                <a:gd name="T14" fmla="*/ 160 w 269"/>
                <a:gd name="T15" fmla="*/ 105 h 177"/>
                <a:gd name="T16" fmla="*/ 104 w 269"/>
                <a:gd name="T17" fmla="*/ 105 h 177"/>
                <a:gd name="T18" fmla="*/ 82 w 269"/>
                <a:gd name="T19" fmla="*/ 95 h 177"/>
                <a:gd name="T20" fmla="*/ 97 w 269"/>
                <a:gd name="T21" fmla="*/ 113 h 177"/>
                <a:gd name="T22" fmla="*/ 113 w 269"/>
                <a:gd name="T23" fmla="*/ 142 h 177"/>
                <a:gd name="T24" fmla="*/ 76 w 269"/>
                <a:gd name="T25" fmla="*/ 160 h 177"/>
                <a:gd name="T26" fmla="*/ 38 w 269"/>
                <a:gd name="T27" fmla="*/ 102 h 177"/>
                <a:gd name="T28" fmla="*/ 13 w 269"/>
                <a:gd name="T29" fmla="*/ 34 h 177"/>
                <a:gd name="T30" fmla="*/ 8 w 269"/>
                <a:gd name="T31" fmla="*/ 40 h 177"/>
                <a:gd name="T32" fmla="*/ 16 w 269"/>
                <a:gd name="T33" fmla="*/ 85 h 177"/>
                <a:gd name="T34" fmla="*/ 44 w 269"/>
                <a:gd name="T35" fmla="*/ 140 h 177"/>
                <a:gd name="T36" fmla="*/ 114 w 269"/>
                <a:gd name="T37" fmla="*/ 164 h 177"/>
                <a:gd name="T38" fmla="*/ 156 w 269"/>
                <a:gd name="T39" fmla="*/ 155 h 177"/>
                <a:gd name="T40" fmla="*/ 199 w 269"/>
                <a:gd name="T41" fmla="*/ 168 h 177"/>
                <a:gd name="T42" fmla="*/ 262 w 269"/>
                <a:gd name="T43" fmla="*/ 125 h 177"/>
                <a:gd name="T44" fmla="*/ 268 w 269"/>
                <a:gd name="T45" fmla="*/ 69 h 177"/>
                <a:gd name="T46" fmla="*/ 264 w 269"/>
                <a:gd name="T47" fmla="*/ 2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9" h="177">
                  <a:moveTo>
                    <a:pt x="264" y="22"/>
                  </a:moveTo>
                  <a:cubicBezTo>
                    <a:pt x="261" y="13"/>
                    <a:pt x="256" y="5"/>
                    <a:pt x="249" y="0"/>
                  </a:cubicBezTo>
                  <a:cubicBezTo>
                    <a:pt x="263" y="38"/>
                    <a:pt x="257" y="86"/>
                    <a:pt x="244" y="121"/>
                  </a:cubicBezTo>
                  <a:cubicBezTo>
                    <a:pt x="236" y="141"/>
                    <a:pt x="224" y="163"/>
                    <a:pt x="200" y="160"/>
                  </a:cubicBezTo>
                  <a:cubicBezTo>
                    <a:pt x="193" y="158"/>
                    <a:pt x="190" y="149"/>
                    <a:pt x="190" y="143"/>
                  </a:cubicBezTo>
                  <a:cubicBezTo>
                    <a:pt x="192" y="129"/>
                    <a:pt x="193" y="118"/>
                    <a:pt x="191" y="106"/>
                  </a:cubicBezTo>
                  <a:cubicBezTo>
                    <a:pt x="189" y="106"/>
                    <a:pt x="187" y="106"/>
                    <a:pt x="185" y="106"/>
                  </a:cubicBezTo>
                  <a:cubicBezTo>
                    <a:pt x="160" y="105"/>
                    <a:pt x="160" y="105"/>
                    <a:pt x="160" y="105"/>
                  </a:cubicBezTo>
                  <a:cubicBezTo>
                    <a:pt x="142" y="105"/>
                    <a:pt x="122" y="108"/>
                    <a:pt x="104" y="105"/>
                  </a:cubicBezTo>
                  <a:cubicBezTo>
                    <a:pt x="96" y="104"/>
                    <a:pt x="88" y="100"/>
                    <a:pt x="82" y="95"/>
                  </a:cubicBezTo>
                  <a:cubicBezTo>
                    <a:pt x="86" y="101"/>
                    <a:pt x="91" y="107"/>
                    <a:pt x="97" y="113"/>
                  </a:cubicBezTo>
                  <a:cubicBezTo>
                    <a:pt x="105" y="121"/>
                    <a:pt x="111" y="131"/>
                    <a:pt x="113" y="142"/>
                  </a:cubicBezTo>
                  <a:cubicBezTo>
                    <a:pt x="116" y="161"/>
                    <a:pt x="88" y="167"/>
                    <a:pt x="76" y="160"/>
                  </a:cubicBezTo>
                  <a:cubicBezTo>
                    <a:pt x="55" y="148"/>
                    <a:pt x="46" y="123"/>
                    <a:pt x="38" y="102"/>
                  </a:cubicBezTo>
                  <a:cubicBezTo>
                    <a:pt x="29" y="80"/>
                    <a:pt x="16" y="57"/>
                    <a:pt x="13" y="34"/>
                  </a:cubicBezTo>
                  <a:cubicBezTo>
                    <a:pt x="11" y="35"/>
                    <a:pt x="9" y="37"/>
                    <a:pt x="8" y="40"/>
                  </a:cubicBezTo>
                  <a:cubicBezTo>
                    <a:pt x="0" y="54"/>
                    <a:pt x="9" y="72"/>
                    <a:pt x="16" y="85"/>
                  </a:cubicBezTo>
                  <a:cubicBezTo>
                    <a:pt x="24" y="103"/>
                    <a:pt x="33" y="123"/>
                    <a:pt x="44" y="140"/>
                  </a:cubicBezTo>
                  <a:cubicBezTo>
                    <a:pt x="60" y="166"/>
                    <a:pt x="86" y="177"/>
                    <a:pt x="114" y="164"/>
                  </a:cubicBezTo>
                  <a:cubicBezTo>
                    <a:pt x="128" y="158"/>
                    <a:pt x="142" y="149"/>
                    <a:pt x="156" y="155"/>
                  </a:cubicBezTo>
                  <a:cubicBezTo>
                    <a:pt x="171" y="160"/>
                    <a:pt x="182" y="168"/>
                    <a:pt x="199" y="168"/>
                  </a:cubicBezTo>
                  <a:cubicBezTo>
                    <a:pt x="232" y="168"/>
                    <a:pt x="254" y="157"/>
                    <a:pt x="262" y="125"/>
                  </a:cubicBezTo>
                  <a:cubicBezTo>
                    <a:pt x="266" y="107"/>
                    <a:pt x="267" y="87"/>
                    <a:pt x="268" y="69"/>
                  </a:cubicBezTo>
                  <a:cubicBezTo>
                    <a:pt x="269" y="53"/>
                    <a:pt x="269" y="37"/>
                    <a:pt x="264" y="22"/>
                  </a:cubicBezTo>
                  <a:close/>
                </a:path>
              </a:pathLst>
            </a:custGeom>
            <a:solidFill>
              <a:srgbClr val="D3A7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Freeform 186"/>
            <p:cNvSpPr>
              <a:spLocks/>
            </p:cNvSpPr>
            <p:nvPr/>
          </p:nvSpPr>
          <p:spPr bwMode="auto">
            <a:xfrm>
              <a:off x="2470150" y="3332163"/>
              <a:ext cx="161925" cy="320675"/>
            </a:xfrm>
            <a:custGeom>
              <a:avLst/>
              <a:gdLst>
                <a:gd name="T0" fmla="*/ 14 w 90"/>
                <a:gd name="T1" fmla="*/ 73 h 179"/>
                <a:gd name="T2" fmla="*/ 29 w 90"/>
                <a:gd name="T3" fmla="*/ 3 h 179"/>
                <a:gd name="T4" fmla="*/ 80 w 90"/>
                <a:gd name="T5" fmla="*/ 125 h 179"/>
                <a:gd name="T6" fmla="*/ 29 w 90"/>
                <a:gd name="T7" fmla="*/ 157 h 179"/>
                <a:gd name="T8" fmla="*/ 14 w 90"/>
                <a:gd name="T9" fmla="*/ 73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79">
                  <a:moveTo>
                    <a:pt x="14" y="73"/>
                  </a:moveTo>
                  <a:cubicBezTo>
                    <a:pt x="14" y="73"/>
                    <a:pt x="0" y="6"/>
                    <a:pt x="29" y="3"/>
                  </a:cubicBezTo>
                  <a:cubicBezTo>
                    <a:pt x="58" y="0"/>
                    <a:pt x="90" y="101"/>
                    <a:pt x="80" y="125"/>
                  </a:cubicBezTo>
                  <a:cubicBezTo>
                    <a:pt x="70" y="148"/>
                    <a:pt x="45" y="179"/>
                    <a:pt x="29" y="157"/>
                  </a:cubicBezTo>
                  <a:cubicBezTo>
                    <a:pt x="20" y="144"/>
                    <a:pt x="14" y="73"/>
                    <a:pt x="14" y="73"/>
                  </a:cubicBezTo>
                  <a:close/>
                </a:path>
              </a:pathLst>
            </a:custGeom>
            <a:solidFill>
              <a:srgbClr val="E3B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9" name="Freeform 187"/>
            <p:cNvSpPr>
              <a:spLocks/>
            </p:cNvSpPr>
            <p:nvPr/>
          </p:nvSpPr>
          <p:spPr bwMode="auto">
            <a:xfrm>
              <a:off x="2501900" y="3468688"/>
              <a:ext cx="117475" cy="184150"/>
            </a:xfrm>
            <a:custGeom>
              <a:avLst/>
              <a:gdLst>
                <a:gd name="T0" fmla="*/ 58 w 65"/>
                <a:gd name="T1" fmla="*/ 0 h 103"/>
                <a:gd name="T2" fmla="*/ 43 w 65"/>
                <a:gd name="T3" fmla="*/ 65 h 103"/>
                <a:gd name="T4" fmla="*/ 8 w 65"/>
                <a:gd name="T5" fmla="*/ 51 h 103"/>
                <a:gd name="T6" fmla="*/ 0 w 65"/>
                <a:gd name="T7" fmla="*/ 32 h 103"/>
                <a:gd name="T8" fmla="*/ 11 w 65"/>
                <a:gd name="T9" fmla="*/ 81 h 103"/>
                <a:gd name="T10" fmla="*/ 62 w 65"/>
                <a:gd name="T11" fmla="*/ 49 h 103"/>
                <a:gd name="T12" fmla="*/ 58 w 65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03">
                  <a:moveTo>
                    <a:pt x="58" y="0"/>
                  </a:moveTo>
                  <a:cubicBezTo>
                    <a:pt x="59" y="24"/>
                    <a:pt x="55" y="49"/>
                    <a:pt x="43" y="65"/>
                  </a:cubicBezTo>
                  <a:cubicBezTo>
                    <a:pt x="32" y="82"/>
                    <a:pt x="14" y="62"/>
                    <a:pt x="8" y="51"/>
                  </a:cubicBezTo>
                  <a:cubicBezTo>
                    <a:pt x="5" y="45"/>
                    <a:pt x="2" y="39"/>
                    <a:pt x="0" y="32"/>
                  </a:cubicBezTo>
                  <a:cubicBezTo>
                    <a:pt x="3" y="52"/>
                    <a:pt x="7" y="74"/>
                    <a:pt x="11" y="81"/>
                  </a:cubicBezTo>
                  <a:cubicBezTo>
                    <a:pt x="27" y="103"/>
                    <a:pt x="52" y="72"/>
                    <a:pt x="62" y="49"/>
                  </a:cubicBezTo>
                  <a:cubicBezTo>
                    <a:pt x="65" y="40"/>
                    <a:pt x="63" y="21"/>
                    <a:pt x="58" y="0"/>
                  </a:cubicBezTo>
                  <a:close/>
                </a:path>
              </a:pathLst>
            </a:custGeom>
            <a:solidFill>
              <a:srgbClr val="D3A7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188"/>
            <p:cNvSpPr>
              <a:spLocks/>
            </p:cNvSpPr>
            <p:nvPr/>
          </p:nvSpPr>
          <p:spPr bwMode="auto">
            <a:xfrm>
              <a:off x="3094038" y="3246438"/>
              <a:ext cx="482600" cy="311150"/>
            </a:xfrm>
            <a:custGeom>
              <a:avLst/>
              <a:gdLst>
                <a:gd name="T0" fmla="*/ 113 w 269"/>
                <a:gd name="T1" fmla="*/ 106 h 174"/>
                <a:gd name="T2" fmla="*/ 169 w 269"/>
                <a:gd name="T3" fmla="*/ 102 h 174"/>
                <a:gd name="T4" fmla="*/ 203 w 269"/>
                <a:gd name="T5" fmla="*/ 72 h 174"/>
                <a:gd name="T6" fmla="*/ 222 w 269"/>
                <a:gd name="T7" fmla="*/ 31 h 174"/>
                <a:gd name="T8" fmla="*/ 260 w 269"/>
                <a:gd name="T9" fmla="*/ 30 h 174"/>
                <a:gd name="T10" fmla="*/ 256 w 269"/>
                <a:gd name="T11" fmla="*/ 75 h 174"/>
                <a:gd name="T12" fmla="*/ 231 w 269"/>
                <a:gd name="T13" fmla="*/ 132 h 174"/>
                <a:gd name="T14" fmla="*/ 163 w 269"/>
                <a:gd name="T15" fmla="*/ 161 h 174"/>
                <a:gd name="T16" fmla="*/ 120 w 269"/>
                <a:gd name="T17" fmla="*/ 155 h 174"/>
                <a:gd name="T18" fmla="*/ 78 w 269"/>
                <a:gd name="T19" fmla="*/ 171 h 174"/>
                <a:gd name="T20" fmla="*/ 13 w 269"/>
                <a:gd name="T21" fmla="*/ 133 h 174"/>
                <a:gd name="T22" fmla="*/ 3 w 269"/>
                <a:gd name="T23" fmla="*/ 77 h 174"/>
                <a:gd name="T24" fmla="*/ 3 w 269"/>
                <a:gd name="T25" fmla="*/ 30 h 174"/>
                <a:gd name="T26" fmla="*/ 36 w 269"/>
                <a:gd name="T27" fmla="*/ 0 h 174"/>
                <a:gd name="T28" fmla="*/ 55 w 269"/>
                <a:gd name="T29" fmla="*/ 35 h 174"/>
                <a:gd name="T30" fmla="*/ 88 w 269"/>
                <a:gd name="T31" fmla="*/ 108 h 174"/>
                <a:gd name="T32" fmla="*/ 113 w 269"/>
                <a:gd name="T33" fmla="*/ 10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9" h="174">
                  <a:moveTo>
                    <a:pt x="113" y="106"/>
                  </a:moveTo>
                  <a:cubicBezTo>
                    <a:pt x="131" y="105"/>
                    <a:pt x="151" y="106"/>
                    <a:pt x="169" y="102"/>
                  </a:cubicBezTo>
                  <a:cubicBezTo>
                    <a:pt x="185" y="98"/>
                    <a:pt x="195" y="85"/>
                    <a:pt x="203" y="72"/>
                  </a:cubicBezTo>
                  <a:cubicBezTo>
                    <a:pt x="211" y="59"/>
                    <a:pt x="215" y="44"/>
                    <a:pt x="222" y="31"/>
                  </a:cubicBezTo>
                  <a:cubicBezTo>
                    <a:pt x="230" y="19"/>
                    <a:pt x="251" y="16"/>
                    <a:pt x="260" y="30"/>
                  </a:cubicBezTo>
                  <a:cubicBezTo>
                    <a:pt x="269" y="43"/>
                    <a:pt x="261" y="62"/>
                    <a:pt x="256" y="75"/>
                  </a:cubicBezTo>
                  <a:cubicBezTo>
                    <a:pt x="248" y="94"/>
                    <a:pt x="240" y="114"/>
                    <a:pt x="231" y="132"/>
                  </a:cubicBezTo>
                  <a:cubicBezTo>
                    <a:pt x="217" y="159"/>
                    <a:pt x="192" y="173"/>
                    <a:pt x="163" y="161"/>
                  </a:cubicBezTo>
                  <a:cubicBezTo>
                    <a:pt x="149" y="156"/>
                    <a:pt x="134" y="148"/>
                    <a:pt x="120" y="155"/>
                  </a:cubicBezTo>
                  <a:cubicBezTo>
                    <a:pt x="105" y="161"/>
                    <a:pt x="95" y="170"/>
                    <a:pt x="78" y="171"/>
                  </a:cubicBezTo>
                  <a:cubicBezTo>
                    <a:pt x="46" y="174"/>
                    <a:pt x="23" y="164"/>
                    <a:pt x="13" y="133"/>
                  </a:cubicBezTo>
                  <a:cubicBezTo>
                    <a:pt x="7" y="115"/>
                    <a:pt x="5" y="96"/>
                    <a:pt x="3" y="77"/>
                  </a:cubicBezTo>
                  <a:cubicBezTo>
                    <a:pt x="1" y="62"/>
                    <a:pt x="0" y="45"/>
                    <a:pt x="3" y="30"/>
                  </a:cubicBezTo>
                  <a:cubicBezTo>
                    <a:pt x="8" y="14"/>
                    <a:pt x="17" y="0"/>
                    <a:pt x="36" y="0"/>
                  </a:cubicBezTo>
                  <a:cubicBezTo>
                    <a:pt x="51" y="0"/>
                    <a:pt x="54" y="22"/>
                    <a:pt x="55" y="35"/>
                  </a:cubicBezTo>
                  <a:cubicBezTo>
                    <a:pt x="58" y="60"/>
                    <a:pt x="50" y="112"/>
                    <a:pt x="88" y="108"/>
                  </a:cubicBezTo>
                  <a:lnTo>
                    <a:pt x="113" y="106"/>
                  </a:lnTo>
                  <a:close/>
                </a:path>
              </a:pathLst>
            </a:custGeom>
            <a:solidFill>
              <a:srgbClr val="E3B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Freeform 189"/>
            <p:cNvSpPr>
              <a:spLocks/>
            </p:cNvSpPr>
            <p:nvPr/>
          </p:nvSpPr>
          <p:spPr bwMode="auto">
            <a:xfrm>
              <a:off x="3094038" y="3259138"/>
              <a:ext cx="482600" cy="298450"/>
            </a:xfrm>
            <a:custGeom>
              <a:avLst/>
              <a:gdLst>
                <a:gd name="T0" fmla="*/ 3 w 269"/>
                <a:gd name="T1" fmla="*/ 23 h 167"/>
                <a:gd name="T2" fmla="*/ 16 w 269"/>
                <a:gd name="T3" fmla="*/ 0 h 167"/>
                <a:gd name="T4" fmla="*/ 31 w 269"/>
                <a:gd name="T5" fmla="*/ 121 h 167"/>
                <a:gd name="T6" fmla="*/ 77 w 269"/>
                <a:gd name="T7" fmla="*/ 156 h 167"/>
                <a:gd name="T8" fmla="*/ 86 w 269"/>
                <a:gd name="T9" fmla="*/ 139 h 167"/>
                <a:gd name="T10" fmla="*/ 82 w 269"/>
                <a:gd name="T11" fmla="*/ 101 h 167"/>
                <a:gd name="T12" fmla="*/ 88 w 269"/>
                <a:gd name="T13" fmla="*/ 101 h 167"/>
                <a:gd name="T14" fmla="*/ 113 w 269"/>
                <a:gd name="T15" fmla="*/ 99 h 167"/>
                <a:gd name="T16" fmla="*/ 169 w 269"/>
                <a:gd name="T17" fmla="*/ 95 h 167"/>
                <a:gd name="T18" fmla="*/ 190 w 269"/>
                <a:gd name="T19" fmla="*/ 83 h 167"/>
                <a:gd name="T20" fmla="*/ 177 w 269"/>
                <a:gd name="T21" fmla="*/ 102 h 167"/>
                <a:gd name="T22" fmla="*/ 162 w 269"/>
                <a:gd name="T23" fmla="*/ 132 h 167"/>
                <a:gd name="T24" fmla="*/ 201 w 269"/>
                <a:gd name="T25" fmla="*/ 147 h 167"/>
                <a:gd name="T26" fmla="*/ 235 w 269"/>
                <a:gd name="T27" fmla="*/ 87 h 167"/>
                <a:gd name="T28" fmla="*/ 254 w 269"/>
                <a:gd name="T29" fmla="*/ 17 h 167"/>
                <a:gd name="T30" fmla="*/ 260 w 269"/>
                <a:gd name="T31" fmla="*/ 23 h 167"/>
                <a:gd name="T32" fmla="*/ 256 w 269"/>
                <a:gd name="T33" fmla="*/ 68 h 167"/>
                <a:gd name="T34" fmla="*/ 231 w 269"/>
                <a:gd name="T35" fmla="*/ 125 h 167"/>
                <a:gd name="T36" fmla="*/ 163 w 269"/>
                <a:gd name="T37" fmla="*/ 154 h 167"/>
                <a:gd name="T38" fmla="*/ 120 w 269"/>
                <a:gd name="T39" fmla="*/ 148 h 167"/>
                <a:gd name="T40" fmla="*/ 78 w 269"/>
                <a:gd name="T41" fmla="*/ 164 h 167"/>
                <a:gd name="T42" fmla="*/ 13 w 269"/>
                <a:gd name="T43" fmla="*/ 126 h 167"/>
                <a:gd name="T44" fmla="*/ 3 w 269"/>
                <a:gd name="T45" fmla="*/ 70 h 167"/>
                <a:gd name="T46" fmla="*/ 3 w 269"/>
                <a:gd name="T47" fmla="*/ 2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9" h="167">
                  <a:moveTo>
                    <a:pt x="3" y="23"/>
                  </a:moveTo>
                  <a:cubicBezTo>
                    <a:pt x="6" y="14"/>
                    <a:pt x="10" y="5"/>
                    <a:pt x="16" y="0"/>
                  </a:cubicBezTo>
                  <a:cubicBezTo>
                    <a:pt x="6" y="39"/>
                    <a:pt x="15" y="87"/>
                    <a:pt x="31" y="121"/>
                  </a:cubicBezTo>
                  <a:cubicBezTo>
                    <a:pt x="39" y="140"/>
                    <a:pt x="54" y="161"/>
                    <a:pt x="77" y="156"/>
                  </a:cubicBezTo>
                  <a:cubicBezTo>
                    <a:pt x="84" y="154"/>
                    <a:pt x="87" y="145"/>
                    <a:pt x="86" y="139"/>
                  </a:cubicBezTo>
                  <a:cubicBezTo>
                    <a:pt x="83" y="125"/>
                    <a:pt x="81" y="113"/>
                    <a:pt x="82" y="101"/>
                  </a:cubicBezTo>
                  <a:cubicBezTo>
                    <a:pt x="84" y="102"/>
                    <a:pt x="86" y="102"/>
                    <a:pt x="88" y="101"/>
                  </a:cubicBezTo>
                  <a:cubicBezTo>
                    <a:pt x="113" y="99"/>
                    <a:pt x="113" y="99"/>
                    <a:pt x="113" y="99"/>
                  </a:cubicBezTo>
                  <a:cubicBezTo>
                    <a:pt x="131" y="98"/>
                    <a:pt x="151" y="99"/>
                    <a:pt x="169" y="95"/>
                  </a:cubicBezTo>
                  <a:cubicBezTo>
                    <a:pt x="177" y="93"/>
                    <a:pt x="184" y="88"/>
                    <a:pt x="190" y="83"/>
                  </a:cubicBezTo>
                  <a:cubicBezTo>
                    <a:pt x="186" y="89"/>
                    <a:pt x="182" y="96"/>
                    <a:pt x="177" y="102"/>
                  </a:cubicBezTo>
                  <a:cubicBezTo>
                    <a:pt x="169" y="111"/>
                    <a:pt x="164" y="121"/>
                    <a:pt x="162" y="132"/>
                  </a:cubicBezTo>
                  <a:cubicBezTo>
                    <a:pt x="161" y="151"/>
                    <a:pt x="189" y="155"/>
                    <a:pt x="201" y="147"/>
                  </a:cubicBezTo>
                  <a:cubicBezTo>
                    <a:pt x="221" y="134"/>
                    <a:pt x="228" y="109"/>
                    <a:pt x="235" y="87"/>
                  </a:cubicBezTo>
                  <a:cubicBezTo>
                    <a:pt x="242" y="65"/>
                    <a:pt x="253" y="41"/>
                    <a:pt x="254" y="17"/>
                  </a:cubicBezTo>
                  <a:cubicBezTo>
                    <a:pt x="257" y="19"/>
                    <a:pt x="259" y="20"/>
                    <a:pt x="260" y="23"/>
                  </a:cubicBezTo>
                  <a:cubicBezTo>
                    <a:pt x="269" y="36"/>
                    <a:pt x="261" y="55"/>
                    <a:pt x="256" y="68"/>
                  </a:cubicBezTo>
                  <a:cubicBezTo>
                    <a:pt x="248" y="87"/>
                    <a:pt x="240" y="107"/>
                    <a:pt x="231" y="125"/>
                  </a:cubicBezTo>
                  <a:cubicBezTo>
                    <a:pt x="217" y="152"/>
                    <a:pt x="192" y="166"/>
                    <a:pt x="163" y="154"/>
                  </a:cubicBezTo>
                  <a:cubicBezTo>
                    <a:pt x="149" y="149"/>
                    <a:pt x="134" y="141"/>
                    <a:pt x="120" y="148"/>
                  </a:cubicBezTo>
                  <a:cubicBezTo>
                    <a:pt x="105" y="154"/>
                    <a:pt x="95" y="163"/>
                    <a:pt x="78" y="164"/>
                  </a:cubicBezTo>
                  <a:cubicBezTo>
                    <a:pt x="46" y="167"/>
                    <a:pt x="23" y="157"/>
                    <a:pt x="13" y="126"/>
                  </a:cubicBezTo>
                  <a:cubicBezTo>
                    <a:pt x="7" y="108"/>
                    <a:pt x="5" y="89"/>
                    <a:pt x="3" y="70"/>
                  </a:cubicBezTo>
                  <a:cubicBezTo>
                    <a:pt x="1" y="55"/>
                    <a:pt x="0" y="38"/>
                    <a:pt x="3" y="23"/>
                  </a:cubicBezTo>
                  <a:close/>
                </a:path>
              </a:pathLst>
            </a:custGeom>
            <a:solidFill>
              <a:srgbClr val="D3A7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Freeform 190"/>
            <p:cNvSpPr>
              <a:spLocks/>
            </p:cNvSpPr>
            <p:nvPr/>
          </p:nvSpPr>
          <p:spPr bwMode="auto">
            <a:xfrm>
              <a:off x="3240088" y="3271838"/>
              <a:ext cx="147638" cy="319088"/>
            </a:xfrm>
            <a:custGeom>
              <a:avLst/>
              <a:gdLst>
                <a:gd name="T0" fmla="*/ 74 w 83"/>
                <a:gd name="T1" fmla="*/ 70 h 178"/>
                <a:gd name="T2" fmla="*/ 53 w 83"/>
                <a:gd name="T3" fmla="*/ 1 h 178"/>
                <a:gd name="T4" fmla="*/ 12 w 83"/>
                <a:gd name="T5" fmla="*/ 126 h 178"/>
                <a:gd name="T6" fmla="*/ 64 w 83"/>
                <a:gd name="T7" fmla="*/ 154 h 178"/>
                <a:gd name="T8" fmla="*/ 74 w 83"/>
                <a:gd name="T9" fmla="*/ 7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78">
                  <a:moveTo>
                    <a:pt x="74" y="70"/>
                  </a:moveTo>
                  <a:cubicBezTo>
                    <a:pt x="74" y="70"/>
                    <a:pt x="83" y="2"/>
                    <a:pt x="53" y="1"/>
                  </a:cubicBezTo>
                  <a:cubicBezTo>
                    <a:pt x="24" y="0"/>
                    <a:pt x="0" y="103"/>
                    <a:pt x="12" y="126"/>
                  </a:cubicBezTo>
                  <a:cubicBezTo>
                    <a:pt x="23" y="149"/>
                    <a:pt x="50" y="178"/>
                    <a:pt x="64" y="154"/>
                  </a:cubicBezTo>
                  <a:cubicBezTo>
                    <a:pt x="72" y="141"/>
                    <a:pt x="74" y="70"/>
                    <a:pt x="74" y="70"/>
                  </a:cubicBezTo>
                  <a:close/>
                </a:path>
              </a:pathLst>
            </a:custGeom>
            <a:solidFill>
              <a:srgbClr val="E3B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3" name="Freeform 191"/>
            <p:cNvSpPr>
              <a:spLocks/>
            </p:cNvSpPr>
            <p:nvPr/>
          </p:nvSpPr>
          <p:spPr bwMode="auto">
            <a:xfrm>
              <a:off x="3254375" y="3409950"/>
              <a:ext cx="114300" cy="180975"/>
            </a:xfrm>
            <a:custGeom>
              <a:avLst/>
              <a:gdLst>
                <a:gd name="T0" fmla="*/ 4 w 64"/>
                <a:gd name="T1" fmla="*/ 0 h 101"/>
                <a:gd name="T2" fmla="*/ 23 w 64"/>
                <a:gd name="T3" fmla="*/ 64 h 101"/>
                <a:gd name="T4" fmla="*/ 57 w 64"/>
                <a:gd name="T5" fmla="*/ 48 h 101"/>
                <a:gd name="T6" fmla="*/ 64 w 64"/>
                <a:gd name="T7" fmla="*/ 28 h 101"/>
                <a:gd name="T8" fmla="*/ 56 w 64"/>
                <a:gd name="T9" fmla="*/ 77 h 101"/>
                <a:gd name="T10" fmla="*/ 4 w 64"/>
                <a:gd name="T11" fmla="*/ 49 h 101"/>
                <a:gd name="T12" fmla="*/ 4 w 64"/>
                <a:gd name="T13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101">
                  <a:moveTo>
                    <a:pt x="4" y="0"/>
                  </a:moveTo>
                  <a:cubicBezTo>
                    <a:pt x="4" y="24"/>
                    <a:pt x="11" y="48"/>
                    <a:pt x="23" y="64"/>
                  </a:cubicBezTo>
                  <a:cubicBezTo>
                    <a:pt x="36" y="80"/>
                    <a:pt x="52" y="59"/>
                    <a:pt x="57" y="48"/>
                  </a:cubicBezTo>
                  <a:cubicBezTo>
                    <a:pt x="60" y="41"/>
                    <a:pt x="62" y="35"/>
                    <a:pt x="64" y="28"/>
                  </a:cubicBezTo>
                  <a:cubicBezTo>
                    <a:pt x="63" y="48"/>
                    <a:pt x="60" y="70"/>
                    <a:pt x="56" y="77"/>
                  </a:cubicBezTo>
                  <a:cubicBezTo>
                    <a:pt x="42" y="101"/>
                    <a:pt x="15" y="72"/>
                    <a:pt x="4" y="49"/>
                  </a:cubicBezTo>
                  <a:cubicBezTo>
                    <a:pt x="0" y="40"/>
                    <a:pt x="0" y="21"/>
                    <a:pt x="4" y="0"/>
                  </a:cubicBezTo>
                  <a:close/>
                </a:path>
              </a:pathLst>
            </a:custGeom>
            <a:solidFill>
              <a:srgbClr val="D3A7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494698" y="1452622"/>
            <a:ext cx="5234606" cy="1569225"/>
            <a:chOff x="6522921" y="1639022"/>
            <a:chExt cx="5234606" cy="1569225"/>
          </a:xfrm>
        </p:grpSpPr>
        <p:sp>
          <p:nvSpPr>
            <p:cNvPr id="197" name="Freeform 195"/>
            <p:cNvSpPr>
              <a:spLocks/>
            </p:cNvSpPr>
            <p:nvPr/>
          </p:nvSpPr>
          <p:spPr bwMode="auto">
            <a:xfrm rot="462121">
              <a:off x="6522921" y="2081122"/>
              <a:ext cx="1260475" cy="1127125"/>
            </a:xfrm>
            <a:custGeom>
              <a:avLst/>
              <a:gdLst>
                <a:gd name="T0" fmla="*/ 794 w 794"/>
                <a:gd name="T1" fmla="*/ 506 h 710"/>
                <a:gd name="T2" fmla="*/ 0 w 794"/>
                <a:gd name="T3" fmla="*/ 710 h 710"/>
                <a:gd name="T4" fmla="*/ 794 w 794"/>
                <a:gd name="T5" fmla="*/ 0 h 710"/>
                <a:gd name="T6" fmla="*/ 794 w 794"/>
                <a:gd name="T7" fmla="*/ 506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4" h="710">
                  <a:moveTo>
                    <a:pt x="794" y="506"/>
                  </a:moveTo>
                  <a:lnTo>
                    <a:pt x="0" y="710"/>
                  </a:lnTo>
                  <a:lnTo>
                    <a:pt x="794" y="0"/>
                  </a:lnTo>
                  <a:lnTo>
                    <a:pt x="794" y="50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8" name="Freeform 196"/>
            <p:cNvSpPr>
              <a:spLocks/>
            </p:cNvSpPr>
            <p:nvPr/>
          </p:nvSpPr>
          <p:spPr bwMode="auto">
            <a:xfrm rot="462121">
              <a:off x="6548027" y="2032012"/>
              <a:ext cx="1260475" cy="854075"/>
            </a:xfrm>
            <a:custGeom>
              <a:avLst/>
              <a:gdLst>
                <a:gd name="T0" fmla="*/ 794 w 794"/>
                <a:gd name="T1" fmla="*/ 538 h 538"/>
                <a:gd name="T2" fmla="*/ 794 w 794"/>
                <a:gd name="T3" fmla="*/ 220 h 538"/>
                <a:gd name="T4" fmla="*/ 0 w 794"/>
                <a:gd name="T5" fmla="*/ 0 h 538"/>
                <a:gd name="T6" fmla="*/ 0 w 794"/>
                <a:gd name="T7" fmla="*/ 319 h 538"/>
                <a:gd name="T8" fmla="*/ 794 w 794"/>
                <a:gd name="T9" fmla="*/ 538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538">
                  <a:moveTo>
                    <a:pt x="794" y="538"/>
                  </a:moveTo>
                  <a:lnTo>
                    <a:pt x="794" y="220"/>
                  </a:lnTo>
                  <a:lnTo>
                    <a:pt x="0" y="0"/>
                  </a:lnTo>
                  <a:lnTo>
                    <a:pt x="0" y="319"/>
                  </a:lnTo>
                  <a:lnTo>
                    <a:pt x="794" y="53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9" name="Rectangle 197"/>
            <p:cNvSpPr>
              <a:spLocks noChangeArrowheads="1"/>
            </p:cNvSpPr>
            <p:nvPr/>
          </p:nvSpPr>
          <p:spPr bwMode="auto">
            <a:xfrm rot="462121">
              <a:off x="6603119" y="1639022"/>
              <a:ext cx="5154408" cy="108743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Plain">
                <a:avLst/>
              </a:prstTxWarp>
            </a:bodyPr>
            <a:lstStyle/>
            <a:p>
              <a:pPr algn="ctr"/>
              <a:endPara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7" name="Rectangle 197"/>
            <p:cNvSpPr>
              <a:spLocks noChangeArrowheads="1"/>
            </p:cNvSpPr>
            <p:nvPr/>
          </p:nvSpPr>
          <p:spPr bwMode="auto">
            <a:xfrm rot="462121">
              <a:off x="6756807" y="1879276"/>
              <a:ext cx="4761767" cy="58476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Plain">
                <a:avLst/>
              </a:prstTxWarp>
            </a:bodyPr>
            <a:lstStyle/>
            <a:p>
              <a:pPr algn="ctr"/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快递小哥的送餐故事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887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Freeform 5"/>
          <p:cNvSpPr>
            <a:spLocks/>
          </p:cNvSpPr>
          <p:nvPr/>
        </p:nvSpPr>
        <p:spPr bwMode="auto">
          <a:xfrm>
            <a:off x="-9525" y="3690939"/>
            <a:ext cx="12201525" cy="2697162"/>
          </a:xfrm>
          <a:custGeom>
            <a:avLst/>
            <a:gdLst>
              <a:gd name="T0" fmla="*/ 2788 w 2788"/>
              <a:gd name="T1" fmla="*/ 196 h 716"/>
              <a:gd name="T2" fmla="*/ 2484 w 2788"/>
              <a:gd name="T3" fmla="*/ 200 h 716"/>
              <a:gd name="T4" fmla="*/ 1684 w 2788"/>
              <a:gd name="T5" fmla="*/ 173 h 716"/>
              <a:gd name="T6" fmla="*/ 892 w 2788"/>
              <a:gd name="T7" fmla="*/ 120 h 716"/>
              <a:gd name="T8" fmla="*/ 332 w 2788"/>
              <a:gd name="T9" fmla="*/ 164 h 716"/>
              <a:gd name="T10" fmla="*/ 0 w 2788"/>
              <a:gd name="T11" fmla="*/ 233 h 716"/>
              <a:gd name="T12" fmla="*/ 0 w 2788"/>
              <a:gd name="T13" fmla="*/ 716 h 716"/>
              <a:gd name="T14" fmla="*/ 2788 w 2788"/>
              <a:gd name="T15" fmla="*/ 716 h 716"/>
              <a:gd name="T16" fmla="*/ 2788 w 2788"/>
              <a:gd name="T17" fmla="*/ 19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88" h="716">
                <a:moveTo>
                  <a:pt x="2788" y="196"/>
                </a:moveTo>
                <a:cubicBezTo>
                  <a:pt x="2719" y="174"/>
                  <a:pt x="2620" y="165"/>
                  <a:pt x="2484" y="200"/>
                </a:cubicBezTo>
                <a:cubicBezTo>
                  <a:pt x="2156" y="284"/>
                  <a:pt x="2188" y="0"/>
                  <a:pt x="1684" y="173"/>
                </a:cubicBezTo>
                <a:cubicBezTo>
                  <a:pt x="1180" y="346"/>
                  <a:pt x="1060" y="208"/>
                  <a:pt x="892" y="120"/>
                </a:cubicBezTo>
                <a:cubicBezTo>
                  <a:pt x="724" y="32"/>
                  <a:pt x="564" y="248"/>
                  <a:pt x="332" y="164"/>
                </a:cubicBezTo>
                <a:cubicBezTo>
                  <a:pt x="144" y="96"/>
                  <a:pt x="34" y="194"/>
                  <a:pt x="0" y="233"/>
                </a:cubicBezTo>
                <a:cubicBezTo>
                  <a:pt x="0" y="716"/>
                  <a:pt x="0" y="716"/>
                  <a:pt x="0" y="716"/>
                </a:cubicBezTo>
                <a:cubicBezTo>
                  <a:pt x="2788" y="716"/>
                  <a:pt x="2788" y="716"/>
                  <a:pt x="2788" y="716"/>
                </a:cubicBezTo>
                <a:lnTo>
                  <a:pt x="2788" y="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49" name="矩形 6648"/>
          <p:cNvSpPr/>
          <p:nvPr/>
        </p:nvSpPr>
        <p:spPr>
          <a:xfrm>
            <a:off x="0" y="5060950"/>
            <a:ext cx="12192000" cy="1797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653" name="组合 6652"/>
          <p:cNvGrpSpPr/>
          <p:nvPr/>
        </p:nvGrpSpPr>
        <p:grpSpPr>
          <a:xfrm>
            <a:off x="974725" y="2540001"/>
            <a:ext cx="2833688" cy="3084512"/>
            <a:chOff x="974725" y="2540001"/>
            <a:chExt cx="2833688" cy="3084512"/>
          </a:xfrm>
        </p:grpSpPr>
        <p:sp>
          <p:nvSpPr>
            <p:cNvPr id="6449" name="Freeform 5"/>
            <p:cNvSpPr>
              <a:spLocks/>
            </p:cNvSpPr>
            <p:nvPr/>
          </p:nvSpPr>
          <p:spPr bwMode="auto">
            <a:xfrm>
              <a:off x="1311275" y="4503738"/>
              <a:ext cx="88900" cy="85725"/>
            </a:xfrm>
            <a:custGeom>
              <a:avLst/>
              <a:gdLst>
                <a:gd name="T0" fmla="*/ 1 w 51"/>
                <a:gd name="T1" fmla="*/ 25 h 49"/>
                <a:gd name="T2" fmla="*/ 27 w 51"/>
                <a:gd name="T3" fmla="*/ 49 h 49"/>
                <a:gd name="T4" fmla="*/ 50 w 51"/>
                <a:gd name="T5" fmla="*/ 25 h 49"/>
                <a:gd name="T6" fmla="*/ 24 w 51"/>
                <a:gd name="T7" fmla="*/ 0 h 49"/>
                <a:gd name="T8" fmla="*/ 1 w 51"/>
                <a:gd name="T9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9">
                  <a:moveTo>
                    <a:pt x="1" y="25"/>
                  </a:moveTo>
                  <a:cubicBezTo>
                    <a:pt x="2" y="38"/>
                    <a:pt x="14" y="49"/>
                    <a:pt x="27" y="49"/>
                  </a:cubicBezTo>
                  <a:cubicBezTo>
                    <a:pt x="41" y="49"/>
                    <a:pt x="51" y="38"/>
                    <a:pt x="50" y="25"/>
                  </a:cubicBezTo>
                  <a:cubicBezTo>
                    <a:pt x="49" y="11"/>
                    <a:pt x="37" y="0"/>
                    <a:pt x="24" y="0"/>
                  </a:cubicBezTo>
                  <a:cubicBezTo>
                    <a:pt x="10" y="0"/>
                    <a:pt x="0" y="11"/>
                    <a:pt x="1" y="25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0" name="Freeform 6"/>
            <p:cNvSpPr>
              <a:spLocks/>
            </p:cNvSpPr>
            <p:nvPr/>
          </p:nvSpPr>
          <p:spPr bwMode="auto">
            <a:xfrm>
              <a:off x="3051175" y="4503738"/>
              <a:ext cx="90488" cy="85725"/>
            </a:xfrm>
            <a:custGeom>
              <a:avLst/>
              <a:gdLst>
                <a:gd name="T0" fmla="*/ 1 w 51"/>
                <a:gd name="T1" fmla="*/ 25 h 49"/>
                <a:gd name="T2" fmla="*/ 28 w 51"/>
                <a:gd name="T3" fmla="*/ 49 h 49"/>
                <a:gd name="T4" fmla="*/ 50 w 51"/>
                <a:gd name="T5" fmla="*/ 25 h 49"/>
                <a:gd name="T6" fmla="*/ 24 w 51"/>
                <a:gd name="T7" fmla="*/ 0 h 49"/>
                <a:gd name="T8" fmla="*/ 1 w 51"/>
                <a:gd name="T9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9">
                  <a:moveTo>
                    <a:pt x="1" y="25"/>
                  </a:moveTo>
                  <a:cubicBezTo>
                    <a:pt x="2" y="38"/>
                    <a:pt x="14" y="49"/>
                    <a:pt x="28" y="49"/>
                  </a:cubicBezTo>
                  <a:cubicBezTo>
                    <a:pt x="41" y="49"/>
                    <a:pt x="51" y="38"/>
                    <a:pt x="50" y="25"/>
                  </a:cubicBezTo>
                  <a:cubicBezTo>
                    <a:pt x="49" y="11"/>
                    <a:pt x="38" y="0"/>
                    <a:pt x="24" y="0"/>
                  </a:cubicBezTo>
                  <a:cubicBezTo>
                    <a:pt x="10" y="0"/>
                    <a:pt x="0" y="11"/>
                    <a:pt x="1" y="25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1" name="Freeform 7"/>
            <p:cNvSpPr>
              <a:spLocks/>
            </p:cNvSpPr>
            <p:nvPr/>
          </p:nvSpPr>
          <p:spPr bwMode="auto">
            <a:xfrm>
              <a:off x="1744663" y="3214688"/>
              <a:ext cx="635000" cy="366712"/>
            </a:xfrm>
            <a:custGeom>
              <a:avLst/>
              <a:gdLst>
                <a:gd name="T0" fmla="*/ 249 w 360"/>
                <a:gd name="T1" fmla="*/ 0 h 208"/>
                <a:gd name="T2" fmla="*/ 338 w 360"/>
                <a:gd name="T3" fmla="*/ 63 h 208"/>
                <a:gd name="T4" fmla="*/ 358 w 360"/>
                <a:gd name="T5" fmla="*/ 96 h 208"/>
                <a:gd name="T6" fmla="*/ 340 w 360"/>
                <a:gd name="T7" fmla="*/ 106 h 208"/>
                <a:gd name="T8" fmla="*/ 104 w 360"/>
                <a:gd name="T9" fmla="*/ 168 h 208"/>
                <a:gd name="T10" fmla="*/ 82 w 360"/>
                <a:gd name="T11" fmla="*/ 174 h 208"/>
                <a:gd name="T12" fmla="*/ 78 w 360"/>
                <a:gd name="T13" fmla="*/ 182 h 208"/>
                <a:gd name="T14" fmla="*/ 35 w 360"/>
                <a:gd name="T15" fmla="*/ 197 h 208"/>
                <a:gd name="T16" fmla="*/ 9 w 360"/>
                <a:gd name="T17" fmla="*/ 193 h 208"/>
                <a:gd name="T18" fmla="*/ 4 w 360"/>
                <a:gd name="T19" fmla="*/ 123 h 208"/>
                <a:gd name="T20" fmla="*/ 7 w 360"/>
                <a:gd name="T21" fmla="*/ 121 h 208"/>
                <a:gd name="T22" fmla="*/ 15 w 360"/>
                <a:gd name="T23" fmla="*/ 121 h 208"/>
                <a:gd name="T24" fmla="*/ 21 w 360"/>
                <a:gd name="T25" fmla="*/ 121 h 208"/>
                <a:gd name="T26" fmla="*/ 28 w 360"/>
                <a:gd name="T27" fmla="*/ 122 h 208"/>
                <a:gd name="T28" fmla="*/ 76 w 360"/>
                <a:gd name="T29" fmla="*/ 132 h 208"/>
                <a:gd name="T30" fmla="*/ 123 w 360"/>
                <a:gd name="T31" fmla="*/ 133 h 208"/>
                <a:gd name="T32" fmla="*/ 219 w 360"/>
                <a:gd name="T33" fmla="*/ 71 h 208"/>
                <a:gd name="T34" fmla="*/ 210 w 360"/>
                <a:gd name="T35" fmla="*/ 51 h 208"/>
                <a:gd name="T36" fmla="*/ 249 w 360"/>
                <a:gd name="T3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0" h="208">
                  <a:moveTo>
                    <a:pt x="249" y="0"/>
                  </a:moveTo>
                  <a:cubicBezTo>
                    <a:pt x="249" y="0"/>
                    <a:pt x="297" y="11"/>
                    <a:pt x="338" y="63"/>
                  </a:cubicBezTo>
                  <a:cubicBezTo>
                    <a:pt x="338" y="63"/>
                    <a:pt x="360" y="87"/>
                    <a:pt x="358" y="96"/>
                  </a:cubicBezTo>
                  <a:cubicBezTo>
                    <a:pt x="357" y="106"/>
                    <a:pt x="349" y="111"/>
                    <a:pt x="340" y="106"/>
                  </a:cubicBezTo>
                  <a:cubicBezTo>
                    <a:pt x="340" y="106"/>
                    <a:pt x="313" y="164"/>
                    <a:pt x="104" y="168"/>
                  </a:cubicBezTo>
                  <a:cubicBezTo>
                    <a:pt x="82" y="174"/>
                    <a:pt x="82" y="174"/>
                    <a:pt x="82" y="174"/>
                  </a:cubicBezTo>
                  <a:cubicBezTo>
                    <a:pt x="82" y="174"/>
                    <a:pt x="79" y="184"/>
                    <a:pt x="78" y="182"/>
                  </a:cubicBezTo>
                  <a:cubicBezTo>
                    <a:pt x="76" y="180"/>
                    <a:pt x="40" y="185"/>
                    <a:pt x="35" y="197"/>
                  </a:cubicBezTo>
                  <a:cubicBezTo>
                    <a:pt x="31" y="208"/>
                    <a:pt x="15" y="202"/>
                    <a:pt x="9" y="193"/>
                  </a:cubicBezTo>
                  <a:cubicBezTo>
                    <a:pt x="3" y="182"/>
                    <a:pt x="0" y="122"/>
                    <a:pt x="4" y="123"/>
                  </a:cubicBezTo>
                  <a:cubicBezTo>
                    <a:pt x="5" y="123"/>
                    <a:pt x="6" y="122"/>
                    <a:pt x="7" y="121"/>
                  </a:cubicBezTo>
                  <a:cubicBezTo>
                    <a:pt x="8" y="120"/>
                    <a:pt x="10" y="119"/>
                    <a:pt x="15" y="121"/>
                  </a:cubicBezTo>
                  <a:cubicBezTo>
                    <a:pt x="19" y="122"/>
                    <a:pt x="20" y="121"/>
                    <a:pt x="21" y="121"/>
                  </a:cubicBezTo>
                  <a:cubicBezTo>
                    <a:pt x="23" y="120"/>
                    <a:pt x="24" y="119"/>
                    <a:pt x="28" y="122"/>
                  </a:cubicBezTo>
                  <a:cubicBezTo>
                    <a:pt x="36" y="126"/>
                    <a:pt x="57" y="130"/>
                    <a:pt x="76" y="132"/>
                  </a:cubicBezTo>
                  <a:cubicBezTo>
                    <a:pt x="95" y="133"/>
                    <a:pt x="119" y="135"/>
                    <a:pt x="123" y="133"/>
                  </a:cubicBezTo>
                  <a:cubicBezTo>
                    <a:pt x="127" y="132"/>
                    <a:pt x="170" y="124"/>
                    <a:pt x="219" y="71"/>
                  </a:cubicBezTo>
                  <a:cubicBezTo>
                    <a:pt x="219" y="71"/>
                    <a:pt x="214" y="57"/>
                    <a:pt x="210" y="51"/>
                  </a:cubicBezTo>
                  <a:cubicBezTo>
                    <a:pt x="217" y="18"/>
                    <a:pt x="249" y="0"/>
                    <a:pt x="249" y="0"/>
                  </a:cubicBezTo>
                </a:path>
              </a:pathLst>
            </a:custGeom>
            <a:solidFill>
              <a:srgbClr val="BA90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2" name="Freeform 8"/>
            <p:cNvSpPr>
              <a:spLocks/>
            </p:cNvSpPr>
            <p:nvPr/>
          </p:nvSpPr>
          <p:spPr bwMode="auto">
            <a:xfrm>
              <a:off x="1868488" y="3597276"/>
              <a:ext cx="752475" cy="701675"/>
            </a:xfrm>
            <a:custGeom>
              <a:avLst/>
              <a:gdLst>
                <a:gd name="T0" fmla="*/ 20 w 427"/>
                <a:gd name="T1" fmla="*/ 104 h 399"/>
                <a:gd name="T2" fmla="*/ 188 w 427"/>
                <a:gd name="T3" fmla="*/ 87 h 399"/>
                <a:gd name="T4" fmla="*/ 381 w 427"/>
                <a:gd name="T5" fmla="*/ 0 h 399"/>
                <a:gd name="T6" fmla="*/ 278 w 427"/>
                <a:gd name="T7" fmla="*/ 162 h 399"/>
                <a:gd name="T8" fmla="*/ 95 w 427"/>
                <a:gd name="T9" fmla="*/ 172 h 399"/>
                <a:gd name="T10" fmla="*/ 72 w 427"/>
                <a:gd name="T11" fmla="*/ 176 h 399"/>
                <a:gd name="T12" fmla="*/ 71 w 427"/>
                <a:gd name="T13" fmla="*/ 177 h 399"/>
                <a:gd name="T14" fmla="*/ 101 w 427"/>
                <a:gd name="T15" fmla="*/ 318 h 399"/>
                <a:gd name="T16" fmla="*/ 131 w 427"/>
                <a:gd name="T17" fmla="*/ 373 h 399"/>
                <a:gd name="T18" fmla="*/ 47 w 427"/>
                <a:gd name="T19" fmla="*/ 399 h 399"/>
                <a:gd name="T20" fmla="*/ 43 w 427"/>
                <a:gd name="T21" fmla="*/ 356 h 399"/>
                <a:gd name="T22" fmla="*/ 17 w 427"/>
                <a:gd name="T23" fmla="*/ 241 h 399"/>
                <a:gd name="T24" fmla="*/ 2 w 427"/>
                <a:gd name="T25" fmla="*/ 162 h 399"/>
                <a:gd name="T26" fmla="*/ 3 w 427"/>
                <a:gd name="T27" fmla="*/ 162 h 399"/>
                <a:gd name="T28" fmla="*/ 20 w 427"/>
                <a:gd name="T29" fmla="*/ 104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7" h="399">
                  <a:moveTo>
                    <a:pt x="20" y="104"/>
                  </a:moveTo>
                  <a:cubicBezTo>
                    <a:pt x="45" y="109"/>
                    <a:pt x="83" y="85"/>
                    <a:pt x="188" y="87"/>
                  </a:cubicBezTo>
                  <a:cubicBezTo>
                    <a:pt x="261" y="88"/>
                    <a:pt x="381" y="0"/>
                    <a:pt x="381" y="0"/>
                  </a:cubicBezTo>
                  <a:cubicBezTo>
                    <a:pt x="381" y="0"/>
                    <a:pt x="427" y="178"/>
                    <a:pt x="278" y="162"/>
                  </a:cubicBezTo>
                  <a:cubicBezTo>
                    <a:pt x="223" y="156"/>
                    <a:pt x="117" y="176"/>
                    <a:pt x="95" y="172"/>
                  </a:cubicBezTo>
                  <a:cubicBezTo>
                    <a:pt x="95" y="172"/>
                    <a:pt x="107" y="183"/>
                    <a:pt x="72" y="176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107" y="213"/>
                    <a:pt x="92" y="292"/>
                    <a:pt x="101" y="318"/>
                  </a:cubicBezTo>
                  <a:cubicBezTo>
                    <a:pt x="109" y="345"/>
                    <a:pt x="131" y="373"/>
                    <a:pt x="131" y="373"/>
                  </a:cubicBezTo>
                  <a:cubicBezTo>
                    <a:pt x="87" y="368"/>
                    <a:pt x="47" y="399"/>
                    <a:pt x="47" y="399"/>
                  </a:cubicBezTo>
                  <a:cubicBezTo>
                    <a:pt x="47" y="399"/>
                    <a:pt x="42" y="387"/>
                    <a:pt x="43" y="356"/>
                  </a:cubicBezTo>
                  <a:cubicBezTo>
                    <a:pt x="44" y="325"/>
                    <a:pt x="24" y="281"/>
                    <a:pt x="17" y="241"/>
                  </a:cubicBezTo>
                  <a:cubicBezTo>
                    <a:pt x="11" y="201"/>
                    <a:pt x="2" y="162"/>
                    <a:pt x="2" y="162"/>
                  </a:cubicBezTo>
                  <a:cubicBezTo>
                    <a:pt x="3" y="162"/>
                    <a:pt x="3" y="162"/>
                    <a:pt x="3" y="162"/>
                  </a:cubicBezTo>
                  <a:cubicBezTo>
                    <a:pt x="0" y="139"/>
                    <a:pt x="1" y="101"/>
                    <a:pt x="20" y="104"/>
                  </a:cubicBezTo>
                  <a:close/>
                </a:path>
              </a:pathLst>
            </a:custGeom>
            <a:solidFill>
              <a:srgbClr val="0687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3" name="Freeform 9"/>
            <p:cNvSpPr>
              <a:spLocks/>
            </p:cNvSpPr>
            <p:nvPr/>
          </p:nvSpPr>
          <p:spPr bwMode="auto">
            <a:xfrm>
              <a:off x="1949450" y="4244976"/>
              <a:ext cx="150813" cy="61912"/>
            </a:xfrm>
            <a:custGeom>
              <a:avLst/>
              <a:gdLst>
                <a:gd name="T0" fmla="*/ 1 w 86"/>
                <a:gd name="T1" fmla="*/ 31 h 35"/>
                <a:gd name="T2" fmla="*/ 45 w 86"/>
                <a:gd name="T3" fmla="*/ 27 h 35"/>
                <a:gd name="T4" fmla="*/ 85 w 86"/>
                <a:gd name="T5" fmla="*/ 5 h 35"/>
                <a:gd name="T6" fmla="*/ 41 w 86"/>
                <a:gd name="T7" fmla="*/ 9 h 35"/>
                <a:gd name="T8" fmla="*/ 1 w 86"/>
                <a:gd name="T9" fmla="*/ 3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35">
                  <a:moveTo>
                    <a:pt x="1" y="31"/>
                  </a:moveTo>
                  <a:cubicBezTo>
                    <a:pt x="2" y="35"/>
                    <a:pt x="21" y="34"/>
                    <a:pt x="45" y="27"/>
                  </a:cubicBezTo>
                  <a:cubicBezTo>
                    <a:pt x="68" y="20"/>
                    <a:pt x="86" y="10"/>
                    <a:pt x="85" y="5"/>
                  </a:cubicBezTo>
                  <a:cubicBezTo>
                    <a:pt x="84" y="0"/>
                    <a:pt x="64" y="2"/>
                    <a:pt x="41" y="9"/>
                  </a:cubicBezTo>
                  <a:cubicBezTo>
                    <a:pt x="18" y="16"/>
                    <a:pt x="0" y="26"/>
                    <a:pt x="1" y="31"/>
                  </a:cubicBezTo>
                  <a:close/>
                </a:path>
              </a:pathLst>
            </a:custGeom>
            <a:solidFill>
              <a:srgbClr val="265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4" name="Freeform 10"/>
            <p:cNvSpPr>
              <a:spLocks/>
            </p:cNvSpPr>
            <p:nvPr/>
          </p:nvSpPr>
          <p:spPr bwMode="auto">
            <a:xfrm>
              <a:off x="1998663" y="4256088"/>
              <a:ext cx="88900" cy="77787"/>
            </a:xfrm>
            <a:custGeom>
              <a:avLst/>
              <a:gdLst>
                <a:gd name="T0" fmla="*/ 28 w 50"/>
                <a:gd name="T1" fmla="*/ 0 h 45"/>
                <a:gd name="T2" fmla="*/ 50 w 50"/>
                <a:gd name="T3" fmla="*/ 30 h 45"/>
                <a:gd name="T4" fmla="*/ 18 w 50"/>
                <a:gd name="T5" fmla="*/ 44 h 45"/>
                <a:gd name="T6" fmla="*/ 0 w 50"/>
                <a:gd name="T7" fmla="*/ 8 h 45"/>
                <a:gd name="T8" fmla="*/ 28 w 50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5">
                  <a:moveTo>
                    <a:pt x="28" y="0"/>
                  </a:move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18" y="45"/>
                    <a:pt x="18" y="44"/>
                  </a:cubicBezTo>
                  <a:cubicBezTo>
                    <a:pt x="18" y="43"/>
                    <a:pt x="9" y="18"/>
                    <a:pt x="0" y="8"/>
                  </a:cubicBezTo>
                  <a:cubicBezTo>
                    <a:pt x="0" y="8"/>
                    <a:pt x="18" y="1"/>
                    <a:pt x="28" y="0"/>
                  </a:cubicBezTo>
                  <a:close/>
                </a:path>
              </a:pathLst>
            </a:custGeom>
            <a:solidFill>
              <a:srgbClr val="AB8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5" name="Freeform 11"/>
            <p:cNvSpPr>
              <a:spLocks/>
            </p:cNvSpPr>
            <p:nvPr/>
          </p:nvSpPr>
          <p:spPr bwMode="auto">
            <a:xfrm>
              <a:off x="1998663" y="4281488"/>
              <a:ext cx="149225" cy="107950"/>
            </a:xfrm>
            <a:custGeom>
              <a:avLst/>
              <a:gdLst>
                <a:gd name="T0" fmla="*/ 56 w 85"/>
                <a:gd name="T1" fmla="*/ 0 h 61"/>
                <a:gd name="T2" fmla="*/ 7 w 85"/>
                <a:gd name="T3" fmla="*/ 19 h 61"/>
                <a:gd name="T4" fmla="*/ 8 w 85"/>
                <a:gd name="T5" fmla="*/ 27 h 61"/>
                <a:gd name="T6" fmla="*/ 10 w 85"/>
                <a:gd name="T7" fmla="*/ 32 h 61"/>
                <a:gd name="T8" fmla="*/ 19 w 85"/>
                <a:gd name="T9" fmla="*/ 36 h 61"/>
                <a:gd name="T10" fmla="*/ 15 w 85"/>
                <a:gd name="T11" fmla="*/ 51 h 61"/>
                <a:gd name="T12" fmla="*/ 18 w 85"/>
                <a:gd name="T13" fmla="*/ 61 h 61"/>
                <a:gd name="T14" fmla="*/ 67 w 85"/>
                <a:gd name="T15" fmla="*/ 38 h 61"/>
                <a:gd name="T16" fmla="*/ 68 w 85"/>
                <a:gd name="T17" fmla="*/ 37 h 61"/>
                <a:gd name="T18" fmla="*/ 59 w 85"/>
                <a:gd name="T19" fmla="*/ 9 h 61"/>
                <a:gd name="T20" fmla="*/ 56 w 85"/>
                <a:gd name="T2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" h="61">
                  <a:moveTo>
                    <a:pt x="56" y="0"/>
                  </a:moveTo>
                  <a:cubicBezTo>
                    <a:pt x="56" y="0"/>
                    <a:pt x="25" y="16"/>
                    <a:pt x="7" y="19"/>
                  </a:cubicBezTo>
                  <a:cubicBezTo>
                    <a:pt x="7" y="19"/>
                    <a:pt x="0" y="25"/>
                    <a:pt x="8" y="27"/>
                  </a:cubicBezTo>
                  <a:cubicBezTo>
                    <a:pt x="16" y="29"/>
                    <a:pt x="11" y="31"/>
                    <a:pt x="10" y="32"/>
                  </a:cubicBezTo>
                  <a:cubicBezTo>
                    <a:pt x="9" y="33"/>
                    <a:pt x="17" y="36"/>
                    <a:pt x="19" y="36"/>
                  </a:cubicBezTo>
                  <a:cubicBezTo>
                    <a:pt x="21" y="36"/>
                    <a:pt x="16" y="49"/>
                    <a:pt x="15" y="51"/>
                  </a:cubicBezTo>
                  <a:cubicBezTo>
                    <a:pt x="15" y="53"/>
                    <a:pt x="18" y="61"/>
                    <a:pt x="18" y="61"/>
                  </a:cubicBezTo>
                  <a:cubicBezTo>
                    <a:pt x="18" y="61"/>
                    <a:pt x="49" y="56"/>
                    <a:pt x="67" y="38"/>
                  </a:cubicBezTo>
                  <a:cubicBezTo>
                    <a:pt x="68" y="37"/>
                    <a:pt x="68" y="37"/>
                    <a:pt x="68" y="37"/>
                  </a:cubicBezTo>
                  <a:cubicBezTo>
                    <a:pt x="85" y="19"/>
                    <a:pt x="57" y="13"/>
                    <a:pt x="59" y="9"/>
                  </a:cubicBezTo>
                  <a:cubicBezTo>
                    <a:pt x="61" y="5"/>
                    <a:pt x="62" y="1"/>
                    <a:pt x="56" y="0"/>
                  </a:cubicBezTo>
                  <a:close/>
                </a:path>
              </a:pathLst>
            </a:custGeom>
            <a:solidFill>
              <a:srgbClr val="CAC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6" name="Freeform 12"/>
            <p:cNvSpPr>
              <a:spLocks/>
            </p:cNvSpPr>
            <p:nvPr/>
          </p:nvSpPr>
          <p:spPr bwMode="auto">
            <a:xfrm>
              <a:off x="1819275" y="4400551"/>
              <a:ext cx="354013" cy="117475"/>
            </a:xfrm>
            <a:custGeom>
              <a:avLst/>
              <a:gdLst>
                <a:gd name="T0" fmla="*/ 198 w 201"/>
                <a:gd name="T1" fmla="*/ 8 h 67"/>
                <a:gd name="T2" fmla="*/ 192 w 201"/>
                <a:gd name="T3" fmla="*/ 28 h 67"/>
                <a:gd name="T4" fmla="*/ 144 w 201"/>
                <a:gd name="T5" fmla="*/ 37 h 67"/>
                <a:gd name="T6" fmla="*/ 98 w 201"/>
                <a:gd name="T7" fmla="*/ 48 h 67"/>
                <a:gd name="T8" fmla="*/ 5 w 201"/>
                <a:gd name="T9" fmla="*/ 60 h 67"/>
                <a:gd name="T10" fmla="*/ 3 w 201"/>
                <a:gd name="T11" fmla="*/ 49 h 67"/>
                <a:gd name="T12" fmla="*/ 198 w 201"/>
                <a:gd name="T13" fmla="*/ 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1" h="67">
                  <a:moveTo>
                    <a:pt x="198" y="8"/>
                  </a:moveTo>
                  <a:cubicBezTo>
                    <a:pt x="198" y="8"/>
                    <a:pt x="201" y="22"/>
                    <a:pt x="192" y="28"/>
                  </a:cubicBezTo>
                  <a:cubicBezTo>
                    <a:pt x="183" y="35"/>
                    <a:pt x="156" y="40"/>
                    <a:pt x="144" y="37"/>
                  </a:cubicBezTo>
                  <a:cubicBezTo>
                    <a:pt x="132" y="34"/>
                    <a:pt x="111" y="44"/>
                    <a:pt x="98" y="48"/>
                  </a:cubicBezTo>
                  <a:cubicBezTo>
                    <a:pt x="85" y="52"/>
                    <a:pt x="46" y="67"/>
                    <a:pt x="5" y="60"/>
                  </a:cubicBezTo>
                  <a:cubicBezTo>
                    <a:pt x="5" y="60"/>
                    <a:pt x="0" y="54"/>
                    <a:pt x="3" y="49"/>
                  </a:cubicBezTo>
                  <a:cubicBezTo>
                    <a:pt x="6" y="44"/>
                    <a:pt x="177" y="0"/>
                    <a:pt x="198" y="8"/>
                  </a:cubicBezTo>
                  <a:close/>
                </a:path>
              </a:pathLst>
            </a:custGeom>
            <a:solidFill>
              <a:srgbClr val="5939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7" name="Freeform 13"/>
            <p:cNvSpPr>
              <a:spLocks/>
            </p:cNvSpPr>
            <p:nvPr/>
          </p:nvSpPr>
          <p:spPr bwMode="auto">
            <a:xfrm>
              <a:off x="1817688" y="4294188"/>
              <a:ext cx="369888" cy="211137"/>
            </a:xfrm>
            <a:custGeom>
              <a:avLst/>
              <a:gdLst>
                <a:gd name="T0" fmla="*/ 179 w 210"/>
                <a:gd name="T1" fmla="*/ 7 h 120"/>
                <a:gd name="T2" fmla="*/ 117 w 210"/>
                <a:gd name="T3" fmla="*/ 40 h 120"/>
                <a:gd name="T4" fmla="*/ 98 w 210"/>
                <a:gd name="T5" fmla="*/ 25 h 120"/>
                <a:gd name="T6" fmla="*/ 62 w 210"/>
                <a:gd name="T7" fmla="*/ 70 h 120"/>
                <a:gd name="T8" fmla="*/ 6 w 210"/>
                <a:gd name="T9" fmla="*/ 91 h 120"/>
                <a:gd name="T10" fmla="*/ 5 w 210"/>
                <a:gd name="T11" fmla="*/ 114 h 120"/>
                <a:gd name="T12" fmla="*/ 71 w 210"/>
                <a:gd name="T13" fmla="*/ 111 h 120"/>
                <a:gd name="T14" fmla="*/ 128 w 210"/>
                <a:gd name="T15" fmla="*/ 83 h 120"/>
                <a:gd name="T16" fmla="*/ 159 w 210"/>
                <a:gd name="T17" fmla="*/ 88 h 120"/>
                <a:gd name="T18" fmla="*/ 200 w 210"/>
                <a:gd name="T19" fmla="*/ 73 h 120"/>
                <a:gd name="T20" fmla="*/ 200 w 210"/>
                <a:gd name="T21" fmla="*/ 20 h 120"/>
                <a:gd name="T22" fmla="*/ 179 w 210"/>
                <a:gd name="T23" fmla="*/ 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0" h="120">
                  <a:moveTo>
                    <a:pt x="179" y="7"/>
                  </a:moveTo>
                  <a:cubicBezTo>
                    <a:pt x="179" y="7"/>
                    <a:pt x="164" y="47"/>
                    <a:pt x="117" y="40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8" y="25"/>
                    <a:pt x="76" y="51"/>
                    <a:pt x="62" y="70"/>
                  </a:cubicBezTo>
                  <a:cubicBezTo>
                    <a:pt x="49" y="89"/>
                    <a:pt x="13" y="88"/>
                    <a:pt x="6" y="91"/>
                  </a:cubicBezTo>
                  <a:cubicBezTo>
                    <a:pt x="0" y="95"/>
                    <a:pt x="0" y="109"/>
                    <a:pt x="5" y="114"/>
                  </a:cubicBezTo>
                  <a:cubicBezTo>
                    <a:pt x="5" y="114"/>
                    <a:pt x="37" y="120"/>
                    <a:pt x="71" y="111"/>
                  </a:cubicBezTo>
                  <a:cubicBezTo>
                    <a:pt x="105" y="102"/>
                    <a:pt x="111" y="87"/>
                    <a:pt x="128" y="83"/>
                  </a:cubicBezTo>
                  <a:cubicBezTo>
                    <a:pt x="146" y="80"/>
                    <a:pt x="152" y="89"/>
                    <a:pt x="159" y="88"/>
                  </a:cubicBezTo>
                  <a:cubicBezTo>
                    <a:pt x="166" y="86"/>
                    <a:pt x="195" y="81"/>
                    <a:pt x="200" y="73"/>
                  </a:cubicBezTo>
                  <a:cubicBezTo>
                    <a:pt x="206" y="66"/>
                    <a:pt x="210" y="41"/>
                    <a:pt x="200" y="20"/>
                  </a:cubicBezTo>
                  <a:cubicBezTo>
                    <a:pt x="196" y="10"/>
                    <a:pt x="184" y="0"/>
                    <a:pt x="179" y="7"/>
                  </a:cubicBezTo>
                  <a:close/>
                </a:path>
              </a:pathLst>
            </a:custGeom>
            <a:solidFill>
              <a:srgbClr val="754D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8" name="Freeform 14"/>
            <p:cNvSpPr>
              <a:spLocks/>
            </p:cNvSpPr>
            <p:nvPr/>
          </p:nvSpPr>
          <p:spPr bwMode="auto">
            <a:xfrm>
              <a:off x="1903413" y="4338638"/>
              <a:ext cx="103188" cy="112712"/>
            </a:xfrm>
            <a:custGeom>
              <a:avLst/>
              <a:gdLst>
                <a:gd name="T0" fmla="*/ 13 w 58"/>
                <a:gd name="T1" fmla="*/ 45 h 64"/>
                <a:gd name="T2" fmla="*/ 49 w 58"/>
                <a:gd name="T3" fmla="*/ 0 h 64"/>
                <a:gd name="T4" fmla="*/ 58 w 58"/>
                <a:gd name="T5" fmla="*/ 7 h 64"/>
                <a:gd name="T6" fmla="*/ 16 w 58"/>
                <a:gd name="T7" fmla="*/ 59 h 64"/>
                <a:gd name="T8" fmla="*/ 0 w 58"/>
                <a:gd name="T9" fmla="*/ 56 h 64"/>
                <a:gd name="T10" fmla="*/ 13 w 58"/>
                <a:gd name="T11" fmla="*/ 4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64">
                  <a:moveTo>
                    <a:pt x="13" y="45"/>
                  </a:moveTo>
                  <a:cubicBezTo>
                    <a:pt x="27" y="26"/>
                    <a:pt x="49" y="0"/>
                    <a:pt x="49" y="0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1" y="16"/>
                    <a:pt x="26" y="51"/>
                    <a:pt x="16" y="59"/>
                  </a:cubicBezTo>
                  <a:cubicBezTo>
                    <a:pt x="9" y="64"/>
                    <a:pt x="3" y="61"/>
                    <a:pt x="0" y="56"/>
                  </a:cubicBezTo>
                  <a:cubicBezTo>
                    <a:pt x="5" y="53"/>
                    <a:pt x="10" y="50"/>
                    <a:pt x="13" y="45"/>
                  </a:cubicBezTo>
                  <a:close/>
                </a:path>
              </a:pathLst>
            </a:custGeom>
            <a:solidFill>
              <a:srgbClr val="9460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9" name="Freeform 15"/>
            <p:cNvSpPr>
              <a:spLocks/>
            </p:cNvSpPr>
            <p:nvPr/>
          </p:nvSpPr>
          <p:spPr bwMode="auto">
            <a:xfrm>
              <a:off x="1538288" y="3363913"/>
              <a:ext cx="106363" cy="160337"/>
            </a:xfrm>
            <a:custGeom>
              <a:avLst/>
              <a:gdLst>
                <a:gd name="T0" fmla="*/ 2 w 61"/>
                <a:gd name="T1" fmla="*/ 46 h 91"/>
                <a:gd name="T2" fmla="*/ 34 w 61"/>
                <a:gd name="T3" fmla="*/ 91 h 91"/>
                <a:gd name="T4" fmla="*/ 59 w 61"/>
                <a:gd name="T5" fmla="*/ 46 h 91"/>
                <a:gd name="T6" fmla="*/ 27 w 61"/>
                <a:gd name="T7" fmla="*/ 0 h 91"/>
                <a:gd name="T8" fmla="*/ 2 w 61"/>
                <a:gd name="T9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91">
                  <a:moveTo>
                    <a:pt x="2" y="46"/>
                  </a:moveTo>
                  <a:cubicBezTo>
                    <a:pt x="4" y="71"/>
                    <a:pt x="18" y="91"/>
                    <a:pt x="34" y="91"/>
                  </a:cubicBezTo>
                  <a:cubicBezTo>
                    <a:pt x="50" y="91"/>
                    <a:pt x="61" y="71"/>
                    <a:pt x="59" y="46"/>
                  </a:cubicBezTo>
                  <a:cubicBezTo>
                    <a:pt x="57" y="21"/>
                    <a:pt x="43" y="0"/>
                    <a:pt x="27" y="0"/>
                  </a:cubicBezTo>
                  <a:cubicBezTo>
                    <a:pt x="11" y="0"/>
                    <a:pt x="0" y="21"/>
                    <a:pt x="2" y="46"/>
                  </a:cubicBezTo>
                  <a:close/>
                </a:path>
              </a:pathLst>
            </a:custGeom>
            <a:solidFill>
              <a:srgbClr val="FFF2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0" name="Freeform 16"/>
            <p:cNvSpPr>
              <a:spLocks/>
            </p:cNvSpPr>
            <p:nvPr/>
          </p:nvSpPr>
          <p:spPr bwMode="auto">
            <a:xfrm>
              <a:off x="1589088" y="3332163"/>
              <a:ext cx="152400" cy="225425"/>
            </a:xfrm>
            <a:custGeom>
              <a:avLst/>
              <a:gdLst>
                <a:gd name="T0" fmla="*/ 83 w 87"/>
                <a:gd name="T1" fmla="*/ 43 h 128"/>
                <a:gd name="T2" fmla="*/ 0 w 87"/>
                <a:gd name="T3" fmla="*/ 0 h 128"/>
                <a:gd name="T4" fmla="*/ 3 w 87"/>
                <a:gd name="T5" fmla="*/ 116 h 128"/>
                <a:gd name="T6" fmla="*/ 52 w 87"/>
                <a:gd name="T7" fmla="*/ 128 h 128"/>
                <a:gd name="T8" fmla="*/ 83 w 87"/>
                <a:gd name="T9" fmla="*/ 43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28">
                  <a:moveTo>
                    <a:pt x="83" y="43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116"/>
                    <a:pt x="3" y="116"/>
                    <a:pt x="3" y="116"/>
                  </a:cubicBezTo>
                  <a:cubicBezTo>
                    <a:pt x="52" y="128"/>
                    <a:pt x="52" y="128"/>
                    <a:pt x="52" y="128"/>
                  </a:cubicBezTo>
                  <a:cubicBezTo>
                    <a:pt x="52" y="128"/>
                    <a:pt x="87" y="69"/>
                    <a:pt x="83" y="43"/>
                  </a:cubicBezTo>
                  <a:close/>
                </a:path>
              </a:pathLst>
            </a:custGeom>
            <a:solidFill>
              <a:srgbClr val="A5D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1" name="Freeform 17"/>
            <p:cNvSpPr>
              <a:spLocks/>
            </p:cNvSpPr>
            <p:nvPr/>
          </p:nvSpPr>
          <p:spPr bwMode="auto">
            <a:xfrm>
              <a:off x="1635125" y="3379788"/>
              <a:ext cx="198438" cy="276225"/>
            </a:xfrm>
            <a:custGeom>
              <a:avLst/>
              <a:gdLst>
                <a:gd name="T0" fmla="*/ 80 w 113"/>
                <a:gd name="T1" fmla="*/ 157 h 157"/>
                <a:gd name="T2" fmla="*/ 0 w 113"/>
                <a:gd name="T3" fmla="*/ 146 h 157"/>
                <a:gd name="T4" fmla="*/ 52 w 113"/>
                <a:gd name="T5" fmla="*/ 0 h 157"/>
                <a:gd name="T6" fmla="*/ 103 w 113"/>
                <a:gd name="T7" fmla="*/ 95 h 157"/>
                <a:gd name="T8" fmla="*/ 80 w 113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57">
                  <a:moveTo>
                    <a:pt x="80" y="157"/>
                  </a:moveTo>
                  <a:cubicBezTo>
                    <a:pt x="0" y="146"/>
                    <a:pt x="0" y="146"/>
                    <a:pt x="0" y="146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86" y="14"/>
                    <a:pt x="113" y="60"/>
                    <a:pt x="103" y="95"/>
                  </a:cubicBezTo>
                  <a:cubicBezTo>
                    <a:pt x="93" y="132"/>
                    <a:pt x="80" y="157"/>
                    <a:pt x="80" y="157"/>
                  </a:cubicBezTo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2" name="Freeform 18"/>
            <p:cNvSpPr>
              <a:spLocks/>
            </p:cNvSpPr>
            <p:nvPr/>
          </p:nvSpPr>
          <p:spPr bwMode="auto">
            <a:xfrm>
              <a:off x="1628775" y="3627438"/>
              <a:ext cx="146050" cy="298450"/>
            </a:xfrm>
            <a:custGeom>
              <a:avLst/>
              <a:gdLst>
                <a:gd name="T0" fmla="*/ 56 w 83"/>
                <a:gd name="T1" fmla="*/ 169 h 169"/>
                <a:gd name="T2" fmla="*/ 83 w 83"/>
                <a:gd name="T3" fmla="*/ 16 h 169"/>
                <a:gd name="T4" fmla="*/ 51 w 83"/>
                <a:gd name="T5" fmla="*/ 0 h 169"/>
                <a:gd name="T6" fmla="*/ 37 w 83"/>
                <a:gd name="T7" fmla="*/ 3 h 169"/>
                <a:gd name="T8" fmla="*/ 0 w 83"/>
                <a:gd name="T9" fmla="*/ 144 h 169"/>
                <a:gd name="T10" fmla="*/ 56 w 83"/>
                <a:gd name="T1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69">
                  <a:moveTo>
                    <a:pt x="56" y="169"/>
                  </a:moveTo>
                  <a:cubicBezTo>
                    <a:pt x="56" y="169"/>
                    <a:pt x="39" y="142"/>
                    <a:pt x="83" y="16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0" y="144"/>
                    <a:pt x="0" y="144"/>
                    <a:pt x="0" y="144"/>
                  </a:cubicBezTo>
                  <a:lnTo>
                    <a:pt x="56" y="169"/>
                  </a:ln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3" name="Freeform 19"/>
            <p:cNvSpPr>
              <a:spLocks/>
            </p:cNvSpPr>
            <p:nvPr/>
          </p:nvSpPr>
          <p:spPr bwMode="auto">
            <a:xfrm>
              <a:off x="1579563" y="3862388"/>
              <a:ext cx="246063" cy="446087"/>
            </a:xfrm>
            <a:custGeom>
              <a:avLst/>
              <a:gdLst>
                <a:gd name="T0" fmla="*/ 99 w 140"/>
                <a:gd name="T1" fmla="*/ 253 h 253"/>
                <a:gd name="T2" fmla="*/ 138 w 140"/>
                <a:gd name="T3" fmla="*/ 204 h 253"/>
                <a:gd name="T4" fmla="*/ 126 w 140"/>
                <a:gd name="T5" fmla="*/ 38 h 253"/>
                <a:gd name="T6" fmla="*/ 103 w 140"/>
                <a:gd name="T7" fmla="*/ 16 h 253"/>
                <a:gd name="T8" fmla="*/ 27 w 140"/>
                <a:gd name="T9" fmla="*/ 0 h 253"/>
                <a:gd name="T10" fmla="*/ 0 w 140"/>
                <a:gd name="T11" fmla="*/ 102 h 253"/>
                <a:gd name="T12" fmla="*/ 99 w 140"/>
                <a:gd name="T13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253">
                  <a:moveTo>
                    <a:pt x="99" y="253"/>
                  </a:moveTo>
                  <a:cubicBezTo>
                    <a:pt x="99" y="253"/>
                    <a:pt x="140" y="223"/>
                    <a:pt x="138" y="204"/>
                  </a:cubicBezTo>
                  <a:cubicBezTo>
                    <a:pt x="137" y="186"/>
                    <a:pt x="127" y="49"/>
                    <a:pt x="126" y="38"/>
                  </a:cubicBezTo>
                  <a:cubicBezTo>
                    <a:pt x="125" y="26"/>
                    <a:pt x="114" y="19"/>
                    <a:pt x="103" y="16"/>
                  </a:cubicBezTo>
                  <a:cubicBezTo>
                    <a:pt x="91" y="14"/>
                    <a:pt x="27" y="0"/>
                    <a:pt x="27" y="0"/>
                  </a:cubicBezTo>
                  <a:cubicBezTo>
                    <a:pt x="0" y="102"/>
                    <a:pt x="0" y="102"/>
                    <a:pt x="0" y="102"/>
                  </a:cubicBezTo>
                  <a:lnTo>
                    <a:pt x="99" y="253"/>
                  </a:ln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4" name="Freeform 20"/>
            <p:cNvSpPr>
              <a:spLocks/>
            </p:cNvSpPr>
            <p:nvPr/>
          </p:nvSpPr>
          <p:spPr bwMode="auto">
            <a:xfrm>
              <a:off x="3311525" y="3890963"/>
              <a:ext cx="206375" cy="109537"/>
            </a:xfrm>
            <a:custGeom>
              <a:avLst/>
              <a:gdLst>
                <a:gd name="T0" fmla="*/ 65 w 117"/>
                <a:gd name="T1" fmla="*/ 61 h 62"/>
                <a:gd name="T2" fmla="*/ 117 w 117"/>
                <a:gd name="T3" fmla="*/ 0 h 62"/>
                <a:gd name="T4" fmla="*/ 49 w 117"/>
                <a:gd name="T5" fmla="*/ 1 h 62"/>
                <a:gd name="T6" fmla="*/ 0 w 117"/>
                <a:gd name="T7" fmla="*/ 62 h 62"/>
                <a:gd name="T8" fmla="*/ 65 w 117"/>
                <a:gd name="T9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62">
                  <a:moveTo>
                    <a:pt x="65" y="61"/>
                  </a:moveTo>
                  <a:cubicBezTo>
                    <a:pt x="65" y="61"/>
                    <a:pt x="67" y="16"/>
                    <a:pt x="117" y="0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44" y="40"/>
                    <a:pt x="0" y="62"/>
                  </a:cubicBezTo>
                  <a:lnTo>
                    <a:pt x="65" y="61"/>
                  </a:lnTo>
                  <a:close/>
                </a:path>
              </a:pathLst>
            </a:custGeom>
            <a:solidFill>
              <a:srgbClr val="453F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5" name="Freeform 21"/>
            <p:cNvSpPr>
              <a:spLocks/>
            </p:cNvSpPr>
            <p:nvPr/>
          </p:nvSpPr>
          <p:spPr bwMode="auto">
            <a:xfrm>
              <a:off x="1774825" y="4395788"/>
              <a:ext cx="558800" cy="184150"/>
            </a:xfrm>
            <a:custGeom>
              <a:avLst/>
              <a:gdLst>
                <a:gd name="T0" fmla="*/ 317 w 317"/>
                <a:gd name="T1" fmla="*/ 0 h 104"/>
                <a:gd name="T2" fmla="*/ 0 w 317"/>
                <a:gd name="T3" fmla="*/ 55 h 104"/>
                <a:gd name="T4" fmla="*/ 14 w 317"/>
                <a:gd name="T5" fmla="*/ 93 h 104"/>
                <a:gd name="T6" fmla="*/ 290 w 317"/>
                <a:gd name="T7" fmla="*/ 63 h 104"/>
                <a:gd name="T8" fmla="*/ 317 w 317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104">
                  <a:moveTo>
                    <a:pt x="317" y="0"/>
                  </a:moveTo>
                  <a:cubicBezTo>
                    <a:pt x="317" y="0"/>
                    <a:pt x="189" y="78"/>
                    <a:pt x="0" y="55"/>
                  </a:cubicBezTo>
                  <a:cubicBezTo>
                    <a:pt x="14" y="93"/>
                    <a:pt x="14" y="93"/>
                    <a:pt x="14" y="93"/>
                  </a:cubicBezTo>
                  <a:cubicBezTo>
                    <a:pt x="14" y="93"/>
                    <a:pt x="186" y="104"/>
                    <a:pt x="290" y="63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6" name="Freeform 22"/>
            <p:cNvSpPr>
              <a:spLocks/>
            </p:cNvSpPr>
            <p:nvPr/>
          </p:nvSpPr>
          <p:spPr bwMode="auto">
            <a:xfrm>
              <a:off x="2201863" y="4000501"/>
              <a:ext cx="234950" cy="498475"/>
            </a:xfrm>
            <a:custGeom>
              <a:avLst/>
              <a:gdLst>
                <a:gd name="T0" fmla="*/ 18 w 134"/>
                <a:gd name="T1" fmla="*/ 0 h 283"/>
                <a:gd name="T2" fmla="*/ 60 w 134"/>
                <a:gd name="T3" fmla="*/ 110 h 283"/>
                <a:gd name="T4" fmla="*/ 16 w 134"/>
                <a:gd name="T5" fmla="*/ 283 h 283"/>
                <a:gd name="T6" fmla="*/ 129 w 134"/>
                <a:gd name="T7" fmla="*/ 252 h 283"/>
                <a:gd name="T8" fmla="*/ 132 w 134"/>
                <a:gd name="T9" fmla="*/ 170 h 283"/>
                <a:gd name="T10" fmla="*/ 18 w 134"/>
                <a:gd name="T11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" h="283">
                  <a:moveTo>
                    <a:pt x="18" y="0"/>
                  </a:moveTo>
                  <a:cubicBezTo>
                    <a:pt x="0" y="9"/>
                    <a:pt x="42" y="58"/>
                    <a:pt x="60" y="110"/>
                  </a:cubicBezTo>
                  <a:cubicBezTo>
                    <a:pt x="76" y="158"/>
                    <a:pt x="81" y="229"/>
                    <a:pt x="16" y="283"/>
                  </a:cubicBezTo>
                  <a:cubicBezTo>
                    <a:pt x="129" y="252"/>
                    <a:pt x="129" y="252"/>
                    <a:pt x="129" y="252"/>
                  </a:cubicBezTo>
                  <a:cubicBezTo>
                    <a:pt x="129" y="252"/>
                    <a:pt x="134" y="186"/>
                    <a:pt x="132" y="170"/>
                  </a:cubicBezTo>
                  <a:cubicBezTo>
                    <a:pt x="131" y="155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7" name="Freeform 23"/>
            <p:cNvSpPr>
              <a:spLocks/>
            </p:cNvSpPr>
            <p:nvPr/>
          </p:nvSpPr>
          <p:spPr bwMode="auto">
            <a:xfrm>
              <a:off x="2449513" y="4389438"/>
              <a:ext cx="344488" cy="215900"/>
            </a:xfrm>
            <a:custGeom>
              <a:avLst/>
              <a:gdLst>
                <a:gd name="T0" fmla="*/ 196 w 196"/>
                <a:gd name="T1" fmla="*/ 123 h 123"/>
                <a:gd name="T2" fmla="*/ 0 w 196"/>
                <a:gd name="T3" fmla="*/ 102 h 123"/>
                <a:gd name="T4" fmla="*/ 101 w 196"/>
                <a:gd name="T5" fmla="*/ 0 h 123"/>
                <a:gd name="T6" fmla="*/ 196 w 196"/>
                <a:gd name="T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123">
                  <a:moveTo>
                    <a:pt x="196" y="123"/>
                  </a:moveTo>
                  <a:cubicBezTo>
                    <a:pt x="196" y="123"/>
                    <a:pt x="44" y="115"/>
                    <a:pt x="0" y="102"/>
                  </a:cubicBezTo>
                  <a:cubicBezTo>
                    <a:pt x="101" y="0"/>
                    <a:pt x="101" y="0"/>
                    <a:pt x="101" y="0"/>
                  </a:cubicBezTo>
                  <a:lnTo>
                    <a:pt x="196" y="123"/>
                  </a:ln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8" name="Freeform 24"/>
            <p:cNvSpPr>
              <a:spLocks/>
            </p:cNvSpPr>
            <p:nvPr/>
          </p:nvSpPr>
          <p:spPr bwMode="auto">
            <a:xfrm>
              <a:off x="3462338" y="4292601"/>
              <a:ext cx="165100" cy="87312"/>
            </a:xfrm>
            <a:custGeom>
              <a:avLst/>
              <a:gdLst>
                <a:gd name="T0" fmla="*/ 3 w 104"/>
                <a:gd name="T1" fmla="*/ 55 h 55"/>
                <a:gd name="T2" fmla="*/ 85 w 104"/>
                <a:gd name="T3" fmla="*/ 55 h 55"/>
                <a:gd name="T4" fmla="*/ 104 w 104"/>
                <a:gd name="T5" fmla="*/ 0 h 55"/>
                <a:gd name="T6" fmla="*/ 0 w 104"/>
                <a:gd name="T7" fmla="*/ 0 h 55"/>
                <a:gd name="T8" fmla="*/ 3 w 104"/>
                <a:gd name="T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55">
                  <a:moveTo>
                    <a:pt x="3" y="55"/>
                  </a:moveTo>
                  <a:lnTo>
                    <a:pt x="85" y="55"/>
                  </a:lnTo>
                  <a:lnTo>
                    <a:pt x="104" y="0"/>
                  </a:lnTo>
                  <a:lnTo>
                    <a:pt x="0" y="0"/>
                  </a:lnTo>
                  <a:lnTo>
                    <a:pt x="3" y="55"/>
                  </a:lnTo>
                  <a:close/>
                </a:path>
              </a:pathLst>
            </a:custGeom>
            <a:solidFill>
              <a:srgbClr val="453F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9" name="Freeform 25"/>
            <p:cNvSpPr>
              <a:spLocks/>
            </p:cNvSpPr>
            <p:nvPr/>
          </p:nvSpPr>
          <p:spPr bwMode="auto">
            <a:xfrm>
              <a:off x="2763838" y="4229101"/>
              <a:ext cx="666750" cy="636587"/>
            </a:xfrm>
            <a:custGeom>
              <a:avLst/>
              <a:gdLst>
                <a:gd name="T0" fmla="*/ 7 w 378"/>
                <a:gd name="T1" fmla="*/ 181 h 361"/>
                <a:gd name="T2" fmla="*/ 202 w 378"/>
                <a:gd name="T3" fmla="*/ 361 h 361"/>
                <a:gd name="T4" fmla="*/ 370 w 378"/>
                <a:gd name="T5" fmla="*/ 181 h 361"/>
                <a:gd name="T6" fmla="*/ 175 w 378"/>
                <a:gd name="T7" fmla="*/ 0 h 361"/>
                <a:gd name="T8" fmla="*/ 7 w 378"/>
                <a:gd name="T9" fmla="*/ 18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8" h="361">
                  <a:moveTo>
                    <a:pt x="7" y="181"/>
                  </a:moveTo>
                  <a:cubicBezTo>
                    <a:pt x="15" y="280"/>
                    <a:pt x="102" y="361"/>
                    <a:pt x="202" y="361"/>
                  </a:cubicBezTo>
                  <a:cubicBezTo>
                    <a:pt x="303" y="361"/>
                    <a:pt x="378" y="280"/>
                    <a:pt x="370" y="181"/>
                  </a:cubicBezTo>
                  <a:cubicBezTo>
                    <a:pt x="363" y="81"/>
                    <a:pt x="276" y="0"/>
                    <a:pt x="175" y="0"/>
                  </a:cubicBezTo>
                  <a:cubicBezTo>
                    <a:pt x="75" y="0"/>
                    <a:pt x="0" y="81"/>
                    <a:pt x="7" y="181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0" name="Freeform 26"/>
            <p:cNvSpPr>
              <a:spLocks/>
            </p:cNvSpPr>
            <p:nvPr/>
          </p:nvSpPr>
          <p:spPr bwMode="auto">
            <a:xfrm>
              <a:off x="2881313" y="4340226"/>
              <a:ext cx="431800" cy="414337"/>
            </a:xfrm>
            <a:custGeom>
              <a:avLst/>
              <a:gdLst>
                <a:gd name="T0" fmla="*/ 5 w 246"/>
                <a:gd name="T1" fmla="*/ 118 h 235"/>
                <a:gd name="T2" fmla="*/ 132 w 246"/>
                <a:gd name="T3" fmla="*/ 235 h 235"/>
                <a:gd name="T4" fmla="*/ 241 w 246"/>
                <a:gd name="T5" fmla="*/ 118 h 235"/>
                <a:gd name="T6" fmla="*/ 114 w 246"/>
                <a:gd name="T7" fmla="*/ 0 h 235"/>
                <a:gd name="T8" fmla="*/ 5 w 246"/>
                <a:gd name="T9" fmla="*/ 11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235">
                  <a:moveTo>
                    <a:pt x="5" y="118"/>
                  </a:moveTo>
                  <a:cubicBezTo>
                    <a:pt x="9" y="183"/>
                    <a:pt x="66" y="235"/>
                    <a:pt x="132" y="235"/>
                  </a:cubicBezTo>
                  <a:cubicBezTo>
                    <a:pt x="197" y="235"/>
                    <a:pt x="246" y="183"/>
                    <a:pt x="241" y="118"/>
                  </a:cubicBezTo>
                  <a:cubicBezTo>
                    <a:pt x="236" y="53"/>
                    <a:pt x="179" y="0"/>
                    <a:pt x="114" y="0"/>
                  </a:cubicBezTo>
                  <a:cubicBezTo>
                    <a:pt x="49" y="0"/>
                    <a:pt x="0" y="53"/>
                    <a:pt x="5" y="118"/>
                  </a:cubicBezTo>
                  <a:close/>
                </a:path>
              </a:pathLst>
            </a:custGeom>
            <a:solidFill>
              <a:srgbClr val="736A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1" name="Freeform 27"/>
            <p:cNvSpPr>
              <a:spLocks/>
            </p:cNvSpPr>
            <p:nvPr/>
          </p:nvSpPr>
          <p:spPr bwMode="auto">
            <a:xfrm>
              <a:off x="2917825" y="4375151"/>
              <a:ext cx="358775" cy="342900"/>
            </a:xfrm>
            <a:custGeom>
              <a:avLst/>
              <a:gdLst>
                <a:gd name="T0" fmla="*/ 4 w 204"/>
                <a:gd name="T1" fmla="*/ 98 h 195"/>
                <a:gd name="T2" fmla="*/ 109 w 204"/>
                <a:gd name="T3" fmla="*/ 195 h 195"/>
                <a:gd name="T4" fmla="*/ 200 w 204"/>
                <a:gd name="T5" fmla="*/ 98 h 195"/>
                <a:gd name="T6" fmla="*/ 95 w 204"/>
                <a:gd name="T7" fmla="*/ 0 h 195"/>
                <a:gd name="T8" fmla="*/ 4 w 204"/>
                <a:gd name="T9" fmla="*/ 98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195">
                  <a:moveTo>
                    <a:pt x="4" y="98"/>
                  </a:moveTo>
                  <a:cubicBezTo>
                    <a:pt x="8" y="151"/>
                    <a:pt x="55" y="195"/>
                    <a:pt x="109" y="195"/>
                  </a:cubicBezTo>
                  <a:cubicBezTo>
                    <a:pt x="163" y="195"/>
                    <a:pt x="204" y="151"/>
                    <a:pt x="200" y="98"/>
                  </a:cubicBezTo>
                  <a:cubicBezTo>
                    <a:pt x="196" y="44"/>
                    <a:pt x="149" y="0"/>
                    <a:pt x="95" y="0"/>
                  </a:cubicBezTo>
                  <a:cubicBezTo>
                    <a:pt x="41" y="0"/>
                    <a:pt x="0" y="44"/>
                    <a:pt x="4" y="98"/>
                  </a:cubicBez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2" name="Freeform 28"/>
            <p:cNvSpPr>
              <a:spLocks/>
            </p:cNvSpPr>
            <p:nvPr/>
          </p:nvSpPr>
          <p:spPr bwMode="auto">
            <a:xfrm>
              <a:off x="3009900" y="4462463"/>
              <a:ext cx="174625" cy="168275"/>
            </a:xfrm>
            <a:custGeom>
              <a:avLst/>
              <a:gdLst>
                <a:gd name="T0" fmla="*/ 2 w 100"/>
                <a:gd name="T1" fmla="*/ 48 h 95"/>
                <a:gd name="T2" fmla="*/ 53 w 100"/>
                <a:gd name="T3" fmla="*/ 95 h 95"/>
                <a:gd name="T4" fmla="*/ 98 w 100"/>
                <a:gd name="T5" fmla="*/ 48 h 95"/>
                <a:gd name="T6" fmla="*/ 46 w 100"/>
                <a:gd name="T7" fmla="*/ 0 h 95"/>
                <a:gd name="T8" fmla="*/ 2 w 100"/>
                <a:gd name="T9" fmla="*/ 4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95">
                  <a:moveTo>
                    <a:pt x="2" y="48"/>
                  </a:moveTo>
                  <a:cubicBezTo>
                    <a:pt x="4" y="74"/>
                    <a:pt x="27" y="95"/>
                    <a:pt x="53" y="95"/>
                  </a:cubicBezTo>
                  <a:cubicBezTo>
                    <a:pt x="80" y="95"/>
                    <a:pt x="100" y="74"/>
                    <a:pt x="98" y="48"/>
                  </a:cubicBezTo>
                  <a:cubicBezTo>
                    <a:pt x="96" y="21"/>
                    <a:pt x="73" y="0"/>
                    <a:pt x="46" y="0"/>
                  </a:cubicBezTo>
                  <a:cubicBezTo>
                    <a:pt x="20" y="0"/>
                    <a:pt x="0" y="21"/>
                    <a:pt x="2" y="48"/>
                  </a:cubicBezTo>
                  <a:close/>
                </a:path>
              </a:pathLst>
            </a:custGeom>
            <a:solidFill>
              <a:srgbClr val="736A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3" name="Freeform 29"/>
            <p:cNvSpPr>
              <a:spLocks/>
            </p:cNvSpPr>
            <p:nvPr/>
          </p:nvSpPr>
          <p:spPr bwMode="auto">
            <a:xfrm>
              <a:off x="1022350" y="4229101"/>
              <a:ext cx="665163" cy="636587"/>
            </a:xfrm>
            <a:custGeom>
              <a:avLst/>
              <a:gdLst>
                <a:gd name="T0" fmla="*/ 8 w 378"/>
                <a:gd name="T1" fmla="*/ 181 h 361"/>
                <a:gd name="T2" fmla="*/ 203 w 378"/>
                <a:gd name="T3" fmla="*/ 361 h 361"/>
                <a:gd name="T4" fmla="*/ 371 w 378"/>
                <a:gd name="T5" fmla="*/ 181 h 361"/>
                <a:gd name="T6" fmla="*/ 176 w 378"/>
                <a:gd name="T7" fmla="*/ 0 h 361"/>
                <a:gd name="T8" fmla="*/ 8 w 378"/>
                <a:gd name="T9" fmla="*/ 18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8" h="361">
                  <a:moveTo>
                    <a:pt x="8" y="181"/>
                  </a:moveTo>
                  <a:cubicBezTo>
                    <a:pt x="15" y="280"/>
                    <a:pt x="103" y="361"/>
                    <a:pt x="203" y="361"/>
                  </a:cubicBezTo>
                  <a:cubicBezTo>
                    <a:pt x="303" y="361"/>
                    <a:pt x="378" y="280"/>
                    <a:pt x="371" y="181"/>
                  </a:cubicBezTo>
                  <a:cubicBezTo>
                    <a:pt x="363" y="81"/>
                    <a:pt x="276" y="0"/>
                    <a:pt x="176" y="0"/>
                  </a:cubicBezTo>
                  <a:cubicBezTo>
                    <a:pt x="76" y="0"/>
                    <a:pt x="0" y="81"/>
                    <a:pt x="8" y="181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4" name="Freeform 30"/>
            <p:cNvSpPr>
              <a:spLocks/>
            </p:cNvSpPr>
            <p:nvPr/>
          </p:nvSpPr>
          <p:spPr bwMode="auto">
            <a:xfrm>
              <a:off x="1138238" y="4340226"/>
              <a:ext cx="434975" cy="414337"/>
            </a:xfrm>
            <a:custGeom>
              <a:avLst/>
              <a:gdLst>
                <a:gd name="T0" fmla="*/ 5 w 247"/>
                <a:gd name="T1" fmla="*/ 118 h 235"/>
                <a:gd name="T2" fmla="*/ 132 w 247"/>
                <a:gd name="T3" fmla="*/ 235 h 235"/>
                <a:gd name="T4" fmla="*/ 242 w 247"/>
                <a:gd name="T5" fmla="*/ 118 h 235"/>
                <a:gd name="T6" fmla="*/ 115 w 247"/>
                <a:gd name="T7" fmla="*/ 0 h 235"/>
                <a:gd name="T8" fmla="*/ 5 w 247"/>
                <a:gd name="T9" fmla="*/ 11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235">
                  <a:moveTo>
                    <a:pt x="5" y="118"/>
                  </a:moveTo>
                  <a:cubicBezTo>
                    <a:pt x="10" y="183"/>
                    <a:pt x="67" y="235"/>
                    <a:pt x="132" y="235"/>
                  </a:cubicBezTo>
                  <a:cubicBezTo>
                    <a:pt x="197" y="235"/>
                    <a:pt x="247" y="183"/>
                    <a:pt x="242" y="118"/>
                  </a:cubicBezTo>
                  <a:cubicBezTo>
                    <a:pt x="237" y="53"/>
                    <a:pt x="180" y="0"/>
                    <a:pt x="115" y="0"/>
                  </a:cubicBezTo>
                  <a:cubicBezTo>
                    <a:pt x="49" y="0"/>
                    <a:pt x="0" y="53"/>
                    <a:pt x="5" y="118"/>
                  </a:cubicBezTo>
                  <a:close/>
                </a:path>
              </a:pathLst>
            </a:custGeom>
            <a:solidFill>
              <a:srgbClr val="736A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5" name="Freeform 31"/>
            <p:cNvSpPr>
              <a:spLocks/>
            </p:cNvSpPr>
            <p:nvPr/>
          </p:nvSpPr>
          <p:spPr bwMode="auto">
            <a:xfrm>
              <a:off x="1176338" y="4375151"/>
              <a:ext cx="357188" cy="342900"/>
            </a:xfrm>
            <a:custGeom>
              <a:avLst/>
              <a:gdLst>
                <a:gd name="T0" fmla="*/ 4 w 203"/>
                <a:gd name="T1" fmla="*/ 98 h 195"/>
                <a:gd name="T2" fmla="*/ 109 w 203"/>
                <a:gd name="T3" fmla="*/ 195 h 195"/>
                <a:gd name="T4" fmla="*/ 199 w 203"/>
                <a:gd name="T5" fmla="*/ 98 h 195"/>
                <a:gd name="T6" fmla="*/ 94 w 203"/>
                <a:gd name="T7" fmla="*/ 0 h 195"/>
                <a:gd name="T8" fmla="*/ 4 w 203"/>
                <a:gd name="T9" fmla="*/ 98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95">
                  <a:moveTo>
                    <a:pt x="4" y="98"/>
                  </a:moveTo>
                  <a:cubicBezTo>
                    <a:pt x="8" y="151"/>
                    <a:pt x="55" y="195"/>
                    <a:pt x="109" y="195"/>
                  </a:cubicBezTo>
                  <a:cubicBezTo>
                    <a:pt x="163" y="195"/>
                    <a:pt x="203" y="151"/>
                    <a:pt x="199" y="98"/>
                  </a:cubicBezTo>
                  <a:cubicBezTo>
                    <a:pt x="195" y="44"/>
                    <a:pt x="148" y="0"/>
                    <a:pt x="94" y="0"/>
                  </a:cubicBezTo>
                  <a:cubicBezTo>
                    <a:pt x="40" y="0"/>
                    <a:pt x="0" y="44"/>
                    <a:pt x="4" y="98"/>
                  </a:cubicBez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6" name="Freeform 32"/>
            <p:cNvSpPr>
              <a:spLocks/>
            </p:cNvSpPr>
            <p:nvPr/>
          </p:nvSpPr>
          <p:spPr bwMode="auto">
            <a:xfrm>
              <a:off x="1268413" y="4462463"/>
              <a:ext cx="174625" cy="168275"/>
            </a:xfrm>
            <a:custGeom>
              <a:avLst/>
              <a:gdLst>
                <a:gd name="T0" fmla="*/ 1 w 99"/>
                <a:gd name="T1" fmla="*/ 48 h 95"/>
                <a:gd name="T2" fmla="*/ 53 w 99"/>
                <a:gd name="T3" fmla="*/ 95 h 95"/>
                <a:gd name="T4" fmla="*/ 97 w 99"/>
                <a:gd name="T5" fmla="*/ 48 h 95"/>
                <a:gd name="T6" fmla="*/ 46 w 99"/>
                <a:gd name="T7" fmla="*/ 0 h 95"/>
                <a:gd name="T8" fmla="*/ 1 w 99"/>
                <a:gd name="T9" fmla="*/ 4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95">
                  <a:moveTo>
                    <a:pt x="1" y="48"/>
                  </a:moveTo>
                  <a:cubicBezTo>
                    <a:pt x="3" y="74"/>
                    <a:pt x="26" y="95"/>
                    <a:pt x="53" y="95"/>
                  </a:cubicBezTo>
                  <a:cubicBezTo>
                    <a:pt x="79" y="95"/>
                    <a:pt x="99" y="74"/>
                    <a:pt x="97" y="48"/>
                  </a:cubicBezTo>
                  <a:cubicBezTo>
                    <a:pt x="95" y="21"/>
                    <a:pt x="72" y="0"/>
                    <a:pt x="46" y="0"/>
                  </a:cubicBezTo>
                  <a:cubicBezTo>
                    <a:pt x="19" y="0"/>
                    <a:pt x="0" y="21"/>
                    <a:pt x="1" y="48"/>
                  </a:cubicBezTo>
                  <a:close/>
                </a:path>
              </a:pathLst>
            </a:custGeom>
            <a:solidFill>
              <a:srgbClr val="736A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7" name="Freeform 33"/>
            <p:cNvSpPr>
              <a:spLocks/>
            </p:cNvSpPr>
            <p:nvPr/>
          </p:nvSpPr>
          <p:spPr bwMode="auto">
            <a:xfrm>
              <a:off x="1331913" y="4300538"/>
              <a:ext cx="166688" cy="273050"/>
            </a:xfrm>
            <a:custGeom>
              <a:avLst/>
              <a:gdLst>
                <a:gd name="T0" fmla="*/ 2 w 95"/>
                <a:gd name="T1" fmla="*/ 137 h 155"/>
                <a:gd name="T2" fmla="*/ 3 w 95"/>
                <a:gd name="T3" fmla="*/ 148 h 155"/>
                <a:gd name="T4" fmla="*/ 11 w 95"/>
                <a:gd name="T5" fmla="*/ 153 h 155"/>
                <a:gd name="T6" fmla="*/ 21 w 95"/>
                <a:gd name="T7" fmla="*/ 148 h 155"/>
                <a:gd name="T8" fmla="*/ 92 w 95"/>
                <a:gd name="T9" fmla="*/ 18 h 155"/>
                <a:gd name="T10" fmla="*/ 91 w 95"/>
                <a:gd name="T11" fmla="*/ 7 h 155"/>
                <a:gd name="T12" fmla="*/ 83 w 95"/>
                <a:gd name="T13" fmla="*/ 2 h 155"/>
                <a:gd name="T14" fmla="*/ 74 w 95"/>
                <a:gd name="T15" fmla="*/ 7 h 155"/>
                <a:gd name="T16" fmla="*/ 2 w 95"/>
                <a:gd name="T17" fmla="*/ 13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155">
                  <a:moveTo>
                    <a:pt x="2" y="137"/>
                  </a:moveTo>
                  <a:cubicBezTo>
                    <a:pt x="0" y="141"/>
                    <a:pt x="0" y="146"/>
                    <a:pt x="3" y="148"/>
                  </a:cubicBezTo>
                  <a:cubicBezTo>
                    <a:pt x="11" y="153"/>
                    <a:pt x="11" y="153"/>
                    <a:pt x="11" y="153"/>
                  </a:cubicBezTo>
                  <a:cubicBezTo>
                    <a:pt x="14" y="155"/>
                    <a:pt x="19" y="152"/>
                    <a:pt x="21" y="148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5" y="13"/>
                    <a:pt x="94" y="8"/>
                    <a:pt x="91" y="7"/>
                  </a:cubicBezTo>
                  <a:cubicBezTo>
                    <a:pt x="83" y="2"/>
                    <a:pt x="83" y="2"/>
                    <a:pt x="83" y="2"/>
                  </a:cubicBezTo>
                  <a:cubicBezTo>
                    <a:pt x="80" y="0"/>
                    <a:pt x="76" y="2"/>
                    <a:pt x="74" y="7"/>
                  </a:cubicBezTo>
                  <a:lnTo>
                    <a:pt x="2" y="137"/>
                  </a:ln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8" name="Freeform 34"/>
            <p:cNvSpPr>
              <a:spLocks/>
            </p:cNvSpPr>
            <p:nvPr/>
          </p:nvSpPr>
          <p:spPr bwMode="auto">
            <a:xfrm>
              <a:off x="1412875" y="4359276"/>
              <a:ext cx="68263" cy="47625"/>
            </a:xfrm>
            <a:custGeom>
              <a:avLst/>
              <a:gdLst>
                <a:gd name="T0" fmla="*/ 0 w 39"/>
                <a:gd name="T1" fmla="*/ 7 h 27"/>
                <a:gd name="T2" fmla="*/ 10 w 39"/>
                <a:gd name="T3" fmla="*/ 13 h 27"/>
                <a:gd name="T4" fmla="*/ 25 w 39"/>
                <a:gd name="T5" fmla="*/ 22 h 27"/>
                <a:gd name="T6" fmla="*/ 35 w 39"/>
                <a:gd name="T7" fmla="*/ 27 h 27"/>
                <a:gd name="T8" fmla="*/ 39 w 39"/>
                <a:gd name="T9" fmla="*/ 20 h 27"/>
                <a:gd name="T10" fmla="*/ 29 w 39"/>
                <a:gd name="T11" fmla="*/ 14 h 27"/>
                <a:gd name="T12" fmla="*/ 14 w 39"/>
                <a:gd name="T13" fmla="*/ 5 h 27"/>
                <a:gd name="T14" fmla="*/ 4 w 39"/>
                <a:gd name="T15" fmla="*/ 0 h 27"/>
                <a:gd name="T16" fmla="*/ 0 w 39"/>
                <a:gd name="T17" fmla="*/ 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27">
                  <a:moveTo>
                    <a:pt x="0" y="7"/>
                  </a:moveTo>
                  <a:cubicBezTo>
                    <a:pt x="0" y="7"/>
                    <a:pt x="4" y="10"/>
                    <a:pt x="10" y="13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30" y="25"/>
                    <a:pt x="35" y="27"/>
                    <a:pt x="35" y="27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9" y="20"/>
                    <a:pt x="34" y="17"/>
                    <a:pt x="29" y="14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9" y="2"/>
                    <a:pt x="4" y="0"/>
                    <a:pt x="4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9" name="Freeform 35"/>
            <p:cNvSpPr>
              <a:spLocks/>
            </p:cNvSpPr>
            <p:nvPr/>
          </p:nvSpPr>
          <p:spPr bwMode="auto">
            <a:xfrm>
              <a:off x="1425575" y="4337051"/>
              <a:ext cx="68263" cy="49212"/>
            </a:xfrm>
            <a:custGeom>
              <a:avLst/>
              <a:gdLst>
                <a:gd name="T0" fmla="*/ 0 w 39"/>
                <a:gd name="T1" fmla="*/ 7 h 28"/>
                <a:gd name="T2" fmla="*/ 10 w 39"/>
                <a:gd name="T3" fmla="*/ 13 h 28"/>
                <a:gd name="T4" fmla="*/ 25 w 39"/>
                <a:gd name="T5" fmla="*/ 22 h 28"/>
                <a:gd name="T6" fmla="*/ 35 w 39"/>
                <a:gd name="T7" fmla="*/ 28 h 28"/>
                <a:gd name="T8" fmla="*/ 39 w 39"/>
                <a:gd name="T9" fmla="*/ 21 h 28"/>
                <a:gd name="T10" fmla="*/ 29 w 39"/>
                <a:gd name="T11" fmla="*/ 14 h 28"/>
                <a:gd name="T12" fmla="*/ 14 w 39"/>
                <a:gd name="T13" fmla="*/ 6 h 28"/>
                <a:gd name="T14" fmla="*/ 4 w 39"/>
                <a:gd name="T15" fmla="*/ 0 h 28"/>
                <a:gd name="T16" fmla="*/ 0 w 39"/>
                <a:gd name="T17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28">
                  <a:moveTo>
                    <a:pt x="0" y="7"/>
                  </a:moveTo>
                  <a:cubicBezTo>
                    <a:pt x="0" y="7"/>
                    <a:pt x="4" y="10"/>
                    <a:pt x="10" y="13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30" y="25"/>
                    <a:pt x="35" y="28"/>
                    <a:pt x="35" y="28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9" y="20"/>
                    <a:pt x="34" y="18"/>
                    <a:pt x="29" y="14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9" y="2"/>
                    <a:pt x="4" y="0"/>
                    <a:pt x="4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0" name="Freeform 36"/>
            <p:cNvSpPr>
              <a:spLocks/>
            </p:cNvSpPr>
            <p:nvPr/>
          </p:nvSpPr>
          <p:spPr bwMode="auto">
            <a:xfrm>
              <a:off x="1387475" y="4403726"/>
              <a:ext cx="66675" cy="49212"/>
            </a:xfrm>
            <a:custGeom>
              <a:avLst/>
              <a:gdLst>
                <a:gd name="T0" fmla="*/ 0 w 38"/>
                <a:gd name="T1" fmla="*/ 7 h 28"/>
                <a:gd name="T2" fmla="*/ 9 w 38"/>
                <a:gd name="T3" fmla="*/ 13 h 28"/>
                <a:gd name="T4" fmla="*/ 24 w 38"/>
                <a:gd name="T5" fmla="*/ 22 h 28"/>
                <a:gd name="T6" fmla="*/ 34 w 38"/>
                <a:gd name="T7" fmla="*/ 27 h 28"/>
                <a:gd name="T8" fmla="*/ 38 w 38"/>
                <a:gd name="T9" fmla="*/ 21 h 28"/>
                <a:gd name="T10" fmla="*/ 28 w 38"/>
                <a:gd name="T11" fmla="*/ 14 h 28"/>
                <a:gd name="T12" fmla="*/ 14 w 38"/>
                <a:gd name="T13" fmla="*/ 6 h 28"/>
                <a:gd name="T14" fmla="*/ 3 w 38"/>
                <a:gd name="T15" fmla="*/ 0 h 28"/>
                <a:gd name="T16" fmla="*/ 0 w 38"/>
                <a:gd name="T17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8">
                  <a:moveTo>
                    <a:pt x="0" y="7"/>
                  </a:moveTo>
                  <a:cubicBezTo>
                    <a:pt x="0" y="7"/>
                    <a:pt x="4" y="10"/>
                    <a:pt x="9" y="13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30" y="25"/>
                    <a:pt x="34" y="28"/>
                    <a:pt x="34" y="27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38" y="20"/>
                    <a:pt x="34" y="17"/>
                    <a:pt x="28" y="14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8" y="2"/>
                    <a:pt x="4" y="0"/>
                    <a:pt x="3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1" name="Freeform 37"/>
            <p:cNvSpPr>
              <a:spLocks/>
            </p:cNvSpPr>
            <p:nvPr/>
          </p:nvSpPr>
          <p:spPr bwMode="auto">
            <a:xfrm>
              <a:off x="1398588" y="4379913"/>
              <a:ext cx="68263" cy="49212"/>
            </a:xfrm>
            <a:custGeom>
              <a:avLst/>
              <a:gdLst>
                <a:gd name="T0" fmla="*/ 1 w 39"/>
                <a:gd name="T1" fmla="*/ 7 h 28"/>
                <a:gd name="T2" fmla="*/ 10 w 39"/>
                <a:gd name="T3" fmla="*/ 14 h 28"/>
                <a:gd name="T4" fmla="*/ 25 w 39"/>
                <a:gd name="T5" fmla="*/ 22 h 28"/>
                <a:gd name="T6" fmla="*/ 35 w 39"/>
                <a:gd name="T7" fmla="*/ 28 h 28"/>
                <a:gd name="T8" fmla="*/ 39 w 39"/>
                <a:gd name="T9" fmla="*/ 21 h 28"/>
                <a:gd name="T10" fmla="*/ 29 w 39"/>
                <a:gd name="T11" fmla="*/ 15 h 28"/>
                <a:gd name="T12" fmla="*/ 14 w 39"/>
                <a:gd name="T13" fmla="*/ 6 h 28"/>
                <a:gd name="T14" fmla="*/ 4 w 39"/>
                <a:gd name="T15" fmla="*/ 0 h 28"/>
                <a:gd name="T16" fmla="*/ 1 w 39"/>
                <a:gd name="T17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28">
                  <a:moveTo>
                    <a:pt x="1" y="7"/>
                  </a:moveTo>
                  <a:cubicBezTo>
                    <a:pt x="0" y="8"/>
                    <a:pt x="5" y="10"/>
                    <a:pt x="10" y="14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31" y="26"/>
                    <a:pt x="35" y="28"/>
                    <a:pt x="35" y="28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9" y="21"/>
                    <a:pt x="35" y="18"/>
                    <a:pt x="29" y="15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9" y="3"/>
                    <a:pt x="4" y="0"/>
                    <a:pt x="4" y="0"/>
                  </a:cubicBezTo>
                  <a:lnTo>
                    <a:pt x="1" y="7"/>
                  </a:ln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2" name="Freeform 38"/>
            <p:cNvSpPr>
              <a:spLocks/>
            </p:cNvSpPr>
            <p:nvPr/>
          </p:nvSpPr>
          <p:spPr bwMode="auto">
            <a:xfrm>
              <a:off x="2992438" y="4273551"/>
              <a:ext cx="127000" cy="298450"/>
            </a:xfrm>
            <a:custGeom>
              <a:avLst/>
              <a:gdLst>
                <a:gd name="T0" fmla="*/ 5 w 73"/>
                <a:gd name="T1" fmla="*/ 3 h 170"/>
                <a:gd name="T2" fmla="*/ 13 w 73"/>
                <a:gd name="T3" fmla="*/ 0 h 170"/>
                <a:gd name="T4" fmla="*/ 22 w 73"/>
                <a:gd name="T5" fmla="*/ 8 h 170"/>
                <a:gd name="T6" fmla="*/ 71 w 73"/>
                <a:gd name="T7" fmla="*/ 156 h 170"/>
                <a:gd name="T8" fmla="*/ 69 w 73"/>
                <a:gd name="T9" fmla="*/ 167 h 170"/>
                <a:gd name="T10" fmla="*/ 60 w 73"/>
                <a:gd name="T11" fmla="*/ 169 h 170"/>
                <a:gd name="T12" fmla="*/ 51 w 73"/>
                <a:gd name="T13" fmla="*/ 161 h 170"/>
                <a:gd name="T14" fmla="*/ 2 w 73"/>
                <a:gd name="T15" fmla="*/ 14 h 170"/>
                <a:gd name="T16" fmla="*/ 5 w 73"/>
                <a:gd name="T17" fmla="*/ 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70">
                  <a:moveTo>
                    <a:pt x="5" y="3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6" y="0"/>
                    <a:pt x="20" y="3"/>
                    <a:pt x="22" y="8"/>
                  </a:cubicBezTo>
                  <a:cubicBezTo>
                    <a:pt x="71" y="156"/>
                    <a:pt x="71" y="156"/>
                    <a:pt x="71" y="156"/>
                  </a:cubicBezTo>
                  <a:cubicBezTo>
                    <a:pt x="73" y="161"/>
                    <a:pt x="72" y="166"/>
                    <a:pt x="69" y="167"/>
                  </a:cubicBezTo>
                  <a:cubicBezTo>
                    <a:pt x="60" y="169"/>
                    <a:pt x="60" y="169"/>
                    <a:pt x="60" y="169"/>
                  </a:cubicBezTo>
                  <a:cubicBezTo>
                    <a:pt x="57" y="170"/>
                    <a:pt x="53" y="167"/>
                    <a:pt x="51" y="161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8"/>
                    <a:pt x="1" y="4"/>
                    <a:pt x="5" y="3"/>
                  </a:cubicBez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3" name="Freeform 39"/>
            <p:cNvSpPr>
              <a:spLocks/>
            </p:cNvSpPr>
            <p:nvPr/>
          </p:nvSpPr>
          <p:spPr bwMode="auto">
            <a:xfrm>
              <a:off x="2998788" y="4343401"/>
              <a:ext cx="69850" cy="31750"/>
            </a:xfrm>
            <a:custGeom>
              <a:avLst/>
              <a:gdLst>
                <a:gd name="T0" fmla="*/ 26 w 40"/>
                <a:gd name="T1" fmla="*/ 3 h 18"/>
                <a:gd name="T2" fmla="*/ 37 w 40"/>
                <a:gd name="T3" fmla="*/ 1 h 18"/>
                <a:gd name="T4" fmla="*/ 40 w 40"/>
                <a:gd name="T5" fmla="*/ 9 h 18"/>
                <a:gd name="T6" fmla="*/ 29 w 40"/>
                <a:gd name="T7" fmla="*/ 12 h 18"/>
                <a:gd name="T8" fmla="*/ 13 w 40"/>
                <a:gd name="T9" fmla="*/ 16 h 18"/>
                <a:gd name="T10" fmla="*/ 3 w 40"/>
                <a:gd name="T11" fmla="*/ 18 h 18"/>
                <a:gd name="T12" fmla="*/ 0 w 40"/>
                <a:gd name="T13" fmla="*/ 10 h 18"/>
                <a:gd name="T14" fmla="*/ 10 w 40"/>
                <a:gd name="T15" fmla="*/ 7 h 18"/>
                <a:gd name="T16" fmla="*/ 26 w 40"/>
                <a:gd name="T17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8">
                  <a:moveTo>
                    <a:pt x="26" y="3"/>
                  </a:moveTo>
                  <a:cubicBezTo>
                    <a:pt x="32" y="1"/>
                    <a:pt x="37" y="0"/>
                    <a:pt x="37" y="1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9"/>
                    <a:pt x="35" y="10"/>
                    <a:pt x="29" y="12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8" y="17"/>
                    <a:pt x="3" y="18"/>
                    <a:pt x="3" y="18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9"/>
                    <a:pt x="10" y="7"/>
                  </a:cubicBezTo>
                  <a:lnTo>
                    <a:pt x="26" y="3"/>
                  </a:ln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4" name="Freeform 40"/>
            <p:cNvSpPr>
              <a:spLocks/>
            </p:cNvSpPr>
            <p:nvPr/>
          </p:nvSpPr>
          <p:spPr bwMode="auto">
            <a:xfrm>
              <a:off x="2989263" y="4319588"/>
              <a:ext cx="71438" cy="30162"/>
            </a:xfrm>
            <a:custGeom>
              <a:avLst/>
              <a:gdLst>
                <a:gd name="T0" fmla="*/ 11 w 40"/>
                <a:gd name="T1" fmla="*/ 7 h 18"/>
                <a:gd name="T2" fmla="*/ 27 w 40"/>
                <a:gd name="T3" fmla="*/ 3 h 18"/>
                <a:gd name="T4" fmla="*/ 37 w 40"/>
                <a:gd name="T5" fmla="*/ 0 h 18"/>
                <a:gd name="T6" fmla="*/ 40 w 40"/>
                <a:gd name="T7" fmla="*/ 8 h 18"/>
                <a:gd name="T8" fmla="*/ 29 w 40"/>
                <a:gd name="T9" fmla="*/ 11 h 18"/>
                <a:gd name="T10" fmla="*/ 14 w 40"/>
                <a:gd name="T11" fmla="*/ 16 h 18"/>
                <a:gd name="T12" fmla="*/ 3 w 40"/>
                <a:gd name="T13" fmla="*/ 18 h 18"/>
                <a:gd name="T14" fmla="*/ 0 w 40"/>
                <a:gd name="T15" fmla="*/ 10 h 18"/>
                <a:gd name="T16" fmla="*/ 11 w 40"/>
                <a:gd name="T17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8">
                  <a:moveTo>
                    <a:pt x="11" y="7"/>
                  </a:moveTo>
                  <a:cubicBezTo>
                    <a:pt x="27" y="3"/>
                    <a:pt x="27" y="3"/>
                    <a:pt x="27" y="3"/>
                  </a:cubicBezTo>
                  <a:cubicBezTo>
                    <a:pt x="32" y="1"/>
                    <a:pt x="37" y="0"/>
                    <a:pt x="37" y="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8"/>
                    <a:pt x="35" y="10"/>
                    <a:pt x="29" y="11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8" y="17"/>
                    <a:pt x="3" y="18"/>
                    <a:pt x="3" y="18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11" y="7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5" name="Freeform 41"/>
            <p:cNvSpPr>
              <a:spLocks/>
            </p:cNvSpPr>
            <p:nvPr/>
          </p:nvSpPr>
          <p:spPr bwMode="auto">
            <a:xfrm>
              <a:off x="3016250" y="4394201"/>
              <a:ext cx="69850" cy="31750"/>
            </a:xfrm>
            <a:custGeom>
              <a:avLst/>
              <a:gdLst>
                <a:gd name="T0" fmla="*/ 27 w 40"/>
                <a:gd name="T1" fmla="*/ 3 h 18"/>
                <a:gd name="T2" fmla="*/ 37 w 40"/>
                <a:gd name="T3" fmla="*/ 1 h 18"/>
                <a:gd name="T4" fmla="*/ 40 w 40"/>
                <a:gd name="T5" fmla="*/ 8 h 18"/>
                <a:gd name="T6" fmla="*/ 30 w 40"/>
                <a:gd name="T7" fmla="*/ 12 h 18"/>
                <a:gd name="T8" fmla="*/ 14 w 40"/>
                <a:gd name="T9" fmla="*/ 16 h 18"/>
                <a:gd name="T10" fmla="*/ 3 w 40"/>
                <a:gd name="T11" fmla="*/ 18 h 18"/>
                <a:gd name="T12" fmla="*/ 0 w 40"/>
                <a:gd name="T13" fmla="*/ 10 h 18"/>
                <a:gd name="T14" fmla="*/ 11 w 40"/>
                <a:gd name="T15" fmla="*/ 7 h 18"/>
                <a:gd name="T16" fmla="*/ 27 w 40"/>
                <a:gd name="T17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8">
                  <a:moveTo>
                    <a:pt x="27" y="3"/>
                  </a:moveTo>
                  <a:cubicBezTo>
                    <a:pt x="32" y="1"/>
                    <a:pt x="37" y="0"/>
                    <a:pt x="37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9"/>
                    <a:pt x="35" y="10"/>
                    <a:pt x="30" y="12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8" y="17"/>
                    <a:pt x="3" y="18"/>
                    <a:pt x="3" y="18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9"/>
                    <a:pt x="11" y="7"/>
                  </a:cubicBezTo>
                  <a:lnTo>
                    <a:pt x="27" y="3"/>
                  </a:ln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6" name="Freeform 42"/>
            <p:cNvSpPr>
              <a:spLocks/>
            </p:cNvSpPr>
            <p:nvPr/>
          </p:nvSpPr>
          <p:spPr bwMode="auto">
            <a:xfrm>
              <a:off x="3006725" y="4370388"/>
              <a:ext cx="71438" cy="31750"/>
            </a:xfrm>
            <a:custGeom>
              <a:avLst/>
              <a:gdLst>
                <a:gd name="T0" fmla="*/ 27 w 40"/>
                <a:gd name="T1" fmla="*/ 2 h 18"/>
                <a:gd name="T2" fmla="*/ 38 w 40"/>
                <a:gd name="T3" fmla="*/ 0 h 18"/>
                <a:gd name="T4" fmla="*/ 40 w 40"/>
                <a:gd name="T5" fmla="*/ 8 h 18"/>
                <a:gd name="T6" fmla="*/ 30 w 40"/>
                <a:gd name="T7" fmla="*/ 11 h 18"/>
                <a:gd name="T8" fmla="*/ 14 w 40"/>
                <a:gd name="T9" fmla="*/ 15 h 18"/>
                <a:gd name="T10" fmla="*/ 3 w 40"/>
                <a:gd name="T11" fmla="*/ 18 h 18"/>
                <a:gd name="T12" fmla="*/ 1 w 40"/>
                <a:gd name="T13" fmla="*/ 10 h 18"/>
                <a:gd name="T14" fmla="*/ 11 w 40"/>
                <a:gd name="T15" fmla="*/ 7 h 18"/>
                <a:gd name="T16" fmla="*/ 27 w 40"/>
                <a:gd name="T17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8">
                  <a:moveTo>
                    <a:pt x="27" y="2"/>
                  </a:moveTo>
                  <a:cubicBezTo>
                    <a:pt x="33" y="1"/>
                    <a:pt x="37" y="0"/>
                    <a:pt x="38" y="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8"/>
                    <a:pt x="36" y="10"/>
                    <a:pt x="30" y="11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8" y="17"/>
                    <a:pt x="3" y="18"/>
                    <a:pt x="3" y="18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0"/>
                    <a:pt x="5" y="8"/>
                    <a:pt x="11" y="7"/>
                  </a:cubicBezTo>
                  <a:lnTo>
                    <a:pt x="27" y="2"/>
                  </a:ln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7" name="Freeform 43"/>
            <p:cNvSpPr>
              <a:spLocks/>
            </p:cNvSpPr>
            <p:nvPr/>
          </p:nvSpPr>
          <p:spPr bwMode="auto">
            <a:xfrm>
              <a:off x="2638425" y="4303713"/>
              <a:ext cx="358775" cy="307975"/>
            </a:xfrm>
            <a:custGeom>
              <a:avLst/>
              <a:gdLst>
                <a:gd name="T0" fmla="*/ 3 w 204"/>
                <a:gd name="T1" fmla="*/ 88 h 175"/>
                <a:gd name="T2" fmla="*/ 108 w 204"/>
                <a:gd name="T3" fmla="*/ 175 h 175"/>
                <a:gd name="T4" fmla="*/ 200 w 204"/>
                <a:gd name="T5" fmla="*/ 88 h 175"/>
                <a:gd name="T6" fmla="*/ 95 w 204"/>
                <a:gd name="T7" fmla="*/ 0 h 175"/>
                <a:gd name="T8" fmla="*/ 3 w 204"/>
                <a:gd name="T9" fmla="*/ 8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175">
                  <a:moveTo>
                    <a:pt x="3" y="88"/>
                  </a:moveTo>
                  <a:cubicBezTo>
                    <a:pt x="7" y="136"/>
                    <a:pt x="54" y="175"/>
                    <a:pt x="108" y="175"/>
                  </a:cubicBezTo>
                  <a:cubicBezTo>
                    <a:pt x="163" y="175"/>
                    <a:pt x="204" y="136"/>
                    <a:pt x="200" y="88"/>
                  </a:cubicBezTo>
                  <a:cubicBezTo>
                    <a:pt x="197" y="39"/>
                    <a:pt x="150" y="0"/>
                    <a:pt x="95" y="0"/>
                  </a:cubicBezTo>
                  <a:cubicBezTo>
                    <a:pt x="41" y="0"/>
                    <a:pt x="0" y="39"/>
                    <a:pt x="3" y="88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8" name="Freeform 44"/>
            <p:cNvSpPr>
              <a:spLocks/>
            </p:cNvSpPr>
            <p:nvPr/>
          </p:nvSpPr>
          <p:spPr bwMode="auto">
            <a:xfrm>
              <a:off x="2671763" y="4332288"/>
              <a:ext cx="290513" cy="249237"/>
            </a:xfrm>
            <a:custGeom>
              <a:avLst/>
              <a:gdLst>
                <a:gd name="T0" fmla="*/ 3 w 165"/>
                <a:gd name="T1" fmla="*/ 71 h 141"/>
                <a:gd name="T2" fmla="*/ 88 w 165"/>
                <a:gd name="T3" fmla="*/ 141 h 141"/>
                <a:gd name="T4" fmla="*/ 162 w 165"/>
                <a:gd name="T5" fmla="*/ 71 h 141"/>
                <a:gd name="T6" fmla="*/ 78 w 165"/>
                <a:gd name="T7" fmla="*/ 0 h 141"/>
                <a:gd name="T8" fmla="*/ 3 w 165"/>
                <a:gd name="T9" fmla="*/ 7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41">
                  <a:moveTo>
                    <a:pt x="3" y="71"/>
                  </a:moveTo>
                  <a:cubicBezTo>
                    <a:pt x="6" y="110"/>
                    <a:pt x="44" y="141"/>
                    <a:pt x="88" y="141"/>
                  </a:cubicBezTo>
                  <a:cubicBezTo>
                    <a:pt x="132" y="141"/>
                    <a:pt x="165" y="110"/>
                    <a:pt x="162" y="71"/>
                  </a:cubicBezTo>
                  <a:cubicBezTo>
                    <a:pt x="159" y="32"/>
                    <a:pt x="121" y="0"/>
                    <a:pt x="78" y="0"/>
                  </a:cubicBezTo>
                  <a:cubicBezTo>
                    <a:pt x="34" y="0"/>
                    <a:pt x="0" y="32"/>
                    <a:pt x="3" y="71"/>
                  </a:cubicBez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9" name="Freeform 45"/>
            <p:cNvSpPr>
              <a:spLocks/>
            </p:cNvSpPr>
            <p:nvPr/>
          </p:nvSpPr>
          <p:spPr bwMode="auto">
            <a:xfrm>
              <a:off x="2689225" y="4445001"/>
              <a:ext cx="257175" cy="23812"/>
            </a:xfrm>
            <a:custGeom>
              <a:avLst/>
              <a:gdLst>
                <a:gd name="T0" fmla="*/ 0 w 146"/>
                <a:gd name="T1" fmla="*/ 7 h 13"/>
                <a:gd name="T2" fmla="*/ 8 w 146"/>
                <a:gd name="T3" fmla="*/ 13 h 13"/>
                <a:gd name="T4" fmla="*/ 139 w 146"/>
                <a:gd name="T5" fmla="*/ 13 h 13"/>
                <a:gd name="T6" fmla="*/ 146 w 146"/>
                <a:gd name="T7" fmla="*/ 7 h 13"/>
                <a:gd name="T8" fmla="*/ 138 w 146"/>
                <a:gd name="T9" fmla="*/ 0 h 13"/>
                <a:gd name="T10" fmla="*/ 7 w 146"/>
                <a:gd name="T11" fmla="*/ 0 h 13"/>
                <a:gd name="T12" fmla="*/ 0 w 146"/>
                <a:gd name="T13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13">
                  <a:moveTo>
                    <a:pt x="0" y="7"/>
                  </a:moveTo>
                  <a:cubicBezTo>
                    <a:pt x="0" y="10"/>
                    <a:pt x="4" y="13"/>
                    <a:pt x="8" y="13"/>
                  </a:cubicBezTo>
                  <a:cubicBezTo>
                    <a:pt x="139" y="13"/>
                    <a:pt x="139" y="13"/>
                    <a:pt x="139" y="13"/>
                  </a:cubicBezTo>
                  <a:cubicBezTo>
                    <a:pt x="143" y="13"/>
                    <a:pt x="146" y="10"/>
                    <a:pt x="146" y="7"/>
                  </a:cubicBezTo>
                  <a:cubicBezTo>
                    <a:pt x="145" y="3"/>
                    <a:pt x="142" y="0"/>
                    <a:pt x="13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0" name="Freeform 46"/>
            <p:cNvSpPr>
              <a:spLocks/>
            </p:cNvSpPr>
            <p:nvPr/>
          </p:nvSpPr>
          <p:spPr bwMode="auto">
            <a:xfrm>
              <a:off x="2714625" y="4484688"/>
              <a:ext cx="209550" cy="20637"/>
            </a:xfrm>
            <a:custGeom>
              <a:avLst/>
              <a:gdLst>
                <a:gd name="T0" fmla="*/ 0 w 119"/>
                <a:gd name="T1" fmla="*/ 6 h 12"/>
                <a:gd name="T2" fmla="*/ 7 w 119"/>
                <a:gd name="T3" fmla="*/ 12 h 12"/>
                <a:gd name="T4" fmla="*/ 112 w 119"/>
                <a:gd name="T5" fmla="*/ 12 h 12"/>
                <a:gd name="T6" fmla="*/ 119 w 119"/>
                <a:gd name="T7" fmla="*/ 6 h 12"/>
                <a:gd name="T8" fmla="*/ 111 w 119"/>
                <a:gd name="T9" fmla="*/ 0 h 12"/>
                <a:gd name="T10" fmla="*/ 7 w 119"/>
                <a:gd name="T11" fmla="*/ 0 h 12"/>
                <a:gd name="T12" fmla="*/ 0 w 119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12">
                  <a:moveTo>
                    <a:pt x="0" y="6"/>
                  </a:moveTo>
                  <a:cubicBezTo>
                    <a:pt x="0" y="10"/>
                    <a:pt x="4" y="12"/>
                    <a:pt x="7" y="12"/>
                  </a:cubicBezTo>
                  <a:cubicBezTo>
                    <a:pt x="112" y="12"/>
                    <a:pt x="112" y="12"/>
                    <a:pt x="112" y="12"/>
                  </a:cubicBezTo>
                  <a:cubicBezTo>
                    <a:pt x="116" y="12"/>
                    <a:pt x="119" y="10"/>
                    <a:pt x="119" y="6"/>
                  </a:cubicBezTo>
                  <a:cubicBezTo>
                    <a:pt x="119" y="3"/>
                    <a:pt x="115" y="0"/>
                    <a:pt x="11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1" name="Freeform 47"/>
            <p:cNvSpPr>
              <a:spLocks/>
            </p:cNvSpPr>
            <p:nvPr/>
          </p:nvSpPr>
          <p:spPr bwMode="auto">
            <a:xfrm>
              <a:off x="2744788" y="4521201"/>
              <a:ext cx="155575" cy="23812"/>
            </a:xfrm>
            <a:custGeom>
              <a:avLst/>
              <a:gdLst>
                <a:gd name="T0" fmla="*/ 1 w 88"/>
                <a:gd name="T1" fmla="*/ 7 h 13"/>
                <a:gd name="T2" fmla="*/ 8 w 88"/>
                <a:gd name="T3" fmla="*/ 13 h 13"/>
                <a:gd name="T4" fmla="*/ 81 w 88"/>
                <a:gd name="T5" fmla="*/ 13 h 13"/>
                <a:gd name="T6" fmla="*/ 87 w 88"/>
                <a:gd name="T7" fmla="*/ 7 h 13"/>
                <a:gd name="T8" fmla="*/ 80 w 88"/>
                <a:gd name="T9" fmla="*/ 0 h 13"/>
                <a:gd name="T10" fmla="*/ 7 w 88"/>
                <a:gd name="T11" fmla="*/ 0 h 13"/>
                <a:gd name="T12" fmla="*/ 1 w 88"/>
                <a:gd name="T13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13">
                  <a:moveTo>
                    <a:pt x="1" y="7"/>
                  </a:moveTo>
                  <a:cubicBezTo>
                    <a:pt x="1" y="10"/>
                    <a:pt x="4" y="13"/>
                    <a:pt x="8" y="13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85" y="13"/>
                    <a:pt x="88" y="10"/>
                    <a:pt x="87" y="7"/>
                  </a:cubicBezTo>
                  <a:cubicBezTo>
                    <a:pt x="87" y="3"/>
                    <a:pt x="84" y="0"/>
                    <a:pt x="8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1" y="7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2" name="Freeform 48"/>
            <p:cNvSpPr>
              <a:spLocks/>
            </p:cNvSpPr>
            <p:nvPr/>
          </p:nvSpPr>
          <p:spPr bwMode="auto">
            <a:xfrm>
              <a:off x="2709863" y="4408488"/>
              <a:ext cx="209550" cy="23812"/>
            </a:xfrm>
            <a:custGeom>
              <a:avLst/>
              <a:gdLst>
                <a:gd name="T0" fmla="*/ 0 w 119"/>
                <a:gd name="T1" fmla="*/ 6 h 13"/>
                <a:gd name="T2" fmla="*/ 6 w 119"/>
                <a:gd name="T3" fmla="*/ 0 h 13"/>
                <a:gd name="T4" fmla="*/ 111 w 119"/>
                <a:gd name="T5" fmla="*/ 0 h 13"/>
                <a:gd name="T6" fmla="*/ 119 w 119"/>
                <a:gd name="T7" fmla="*/ 6 h 13"/>
                <a:gd name="T8" fmla="*/ 112 w 119"/>
                <a:gd name="T9" fmla="*/ 13 h 13"/>
                <a:gd name="T10" fmla="*/ 7 w 119"/>
                <a:gd name="T11" fmla="*/ 13 h 13"/>
                <a:gd name="T12" fmla="*/ 0 w 119"/>
                <a:gd name="T13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13">
                  <a:moveTo>
                    <a:pt x="0" y="6"/>
                  </a:moveTo>
                  <a:cubicBezTo>
                    <a:pt x="0" y="3"/>
                    <a:pt x="2" y="0"/>
                    <a:pt x="6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5" y="0"/>
                    <a:pt x="118" y="3"/>
                    <a:pt x="119" y="6"/>
                  </a:cubicBezTo>
                  <a:cubicBezTo>
                    <a:pt x="119" y="10"/>
                    <a:pt x="116" y="13"/>
                    <a:pt x="112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3" y="13"/>
                    <a:pt x="0" y="10"/>
                    <a:pt x="0" y="6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3" name="Freeform 49"/>
            <p:cNvSpPr>
              <a:spLocks/>
            </p:cNvSpPr>
            <p:nvPr/>
          </p:nvSpPr>
          <p:spPr bwMode="auto">
            <a:xfrm>
              <a:off x="2735263" y="4371976"/>
              <a:ext cx="152400" cy="20637"/>
            </a:xfrm>
            <a:custGeom>
              <a:avLst/>
              <a:gdLst>
                <a:gd name="T0" fmla="*/ 0 w 87"/>
                <a:gd name="T1" fmla="*/ 6 h 12"/>
                <a:gd name="T2" fmla="*/ 7 w 87"/>
                <a:gd name="T3" fmla="*/ 0 h 12"/>
                <a:gd name="T4" fmla="*/ 80 w 87"/>
                <a:gd name="T5" fmla="*/ 0 h 12"/>
                <a:gd name="T6" fmla="*/ 87 w 87"/>
                <a:gd name="T7" fmla="*/ 6 h 12"/>
                <a:gd name="T8" fmla="*/ 80 w 87"/>
                <a:gd name="T9" fmla="*/ 12 h 12"/>
                <a:gd name="T10" fmla="*/ 8 w 87"/>
                <a:gd name="T11" fmla="*/ 12 h 12"/>
                <a:gd name="T12" fmla="*/ 0 w 87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12">
                  <a:moveTo>
                    <a:pt x="0" y="6"/>
                  </a:moveTo>
                  <a:cubicBezTo>
                    <a:pt x="0" y="2"/>
                    <a:pt x="3" y="0"/>
                    <a:pt x="7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3" y="0"/>
                    <a:pt x="87" y="2"/>
                    <a:pt x="87" y="6"/>
                  </a:cubicBezTo>
                  <a:cubicBezTo>
                    <a:pt x="87" y="9"/>
                    <a:pt x="84" y="12"/>
                    <a:pt x="80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4" y="12"/>
                    <a:pt x="1" y="9"/>
                    <a:pt x="0" y="6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4" name="Freeform 50"/>
            <p:cNvSpPr>
              <a:spLocks/>
            </p:cNvSpPr>
            <p:nvPr/>
          </p:nvSpPr>
          <p:spPr bwMode="auto">
            <a:xfrm>
              <a:off x="1747838" y="4462463"/>
              <a:ext cx="914400" cy="190500"/>
            </a:xfrm>
            <a:custGeom>
              <a:avLst/>
              <a:gdLst>
                <a:gd name="T0" fmla="*/ 520 w 520"/>
                <a:gd name="T1" fmla="*/ 0 h 108"/>
                <a:gd name="T2" fmla="*/ 413 w 520"/>
                <a:gd name="T3" fmla="*/ 100 h 108"/>
                <a:gd name="T4" fmla="*/ 6 w 520"/>
                <a:gd name="T5" fmla="*/ 79 h 108"/>
                <a:gd name="T6" fmla="*/ 520 w 5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0" h="108">
                  <a:moveTo>
                    <a:pt x="520" y="0"/>
                  </a:moveTo>
                  <a:cubicBezTo>
                    <a:pt x="520" y="0"/>
                    <a:pt x="440" y="98"/>
                    <a:pt x="413" y="100"/>
                  </a:cubicBezTo>
                  <a:cubicBezTo>
                    <a:pt x="255" y="108"/>
                    <a:pt x="13" y="86"/>
                    <a:pt x="6" y="79"/>
                  </a:cubicBezTo>
                  <a:cubicBezTo>
                    <a:pt x="0" y="72"/>
                    <a:pt x="520" y="0"/>
                    <a:pt x="520" y="0"/>
                  </a:cubicBezTo>
                  <a:close/>
                </a:path>
              </a:pathLst>
            </a:custGeom>
            <a:solidFill>
              <a:srgbClr val="3632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5" name="Freeform 51"/>
            <p:cNvSpPr>
              <a:spLocks/>
            </p:cNvSpPr>
            <p:nvPr/>
          </p:nvSpPr>
          <p:spPr bwMode="auto">
            <a:xfrm>
              <a:off x="1470025" y="3592513"/>
              <a:ext cx="1654175" cy="1020762"/>
            </a:xfrm>
            <a:custGeom>
              <a:avLst/>
              <a:gdLst>
                <a:gd name="T0" fmla="*/ 692 w 939"/>
                <a:gd name="T1" fmla="*/ 477 h 579"/>
                <a:gd name="T2" fmla="*/ 632 w 939"/>
                <a:gd name="T3" fmla="*/ 544 h 579"/>
                <a:gd name="T4" fmla="*/ 475 w 939"/>
                <a:gd name="T5" fmla="*/ 572 h 579"/>
                <a:gd name="T6" fmla="*/ 162 w 939"/>
                <a:gd name="T7" fmla="*/ 573 h 579"/>
                <a:gd name="T8" fmla="*/ 52 w 939"/>
                <a:gd name="T9" fmla="*/ 370 h 579"/>
                <a:gd name="T10" fmla="*/ 28 w 939"/>
                <a:gd name="T11" fmla="*/ 351 h 579"/>
                <a:gd name="T12" fmla="*/ 10 w 939"/>
                <a:gd name="T13" fmla="*/ 247 h 579"/>
                <a:gd name="T14" fmla="*/ 74 w 939"/>
                <a:gd name="T15" fmla="*/ 32 h 579"/>
                <a:gd name="T16" fmla="*/ 141 w 939"/>
                <a:gd name="T17" fmla="*/ 20 h 579"/>
                <a:gd name="T18" fmla="*/ 88 w 939"/>
                <a:gd name="T19" fmla="*/ 202 h 579"/>
                <a:gd name="T20" fmla="*/ 101 w 939"/>
                <a:gd name="T21" fmla="*/ 297 h 579"/>
                <a:gd name="T22" fmla="*/ 169 w 939"/>
                <a:gd name="T23" fmla="*/ 404 h 579"/>
                <a:gd name="T24" fmla="*/ 196 w 939"/>
                <a:gd name="T25" fmla="*/ 541 h 579"/>
                <a:gd name="T26" fmla="*/ 532 w 939"/>
                <a:gd name="T27" fmla="*/ 467 h 579"/>
                <a:gd name="T28" fmla="*/ 536 w 939"/>
                <a:gd name="T29" fmla="*/ 409 h 579"/>
                <a:gd name="T30" fmla="*/ 429 w 939"/>
                <a:gd name="T31" fmla="*/ 227 h 579"/>
                <a:gd name="T32" fmla="*/ 864 w 939"/>
                <a:gd name="T33" fmla="*/ 177 h 579"/>
                <a:gd name="T34" fmla="*/ 939 w 939"/>
                <a:gd name="T35" fmla="*/ 244 h 579"/>
                <a:gd name="T36" fmla="*/ 692 w 939"/>
                <a:gd name="T37" fmla="*/ 477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9" h="579">
                  <a:moveTo>
                    <a:pt x="692" y="477"/>
                  </a:moveTo>
                  <a:cubicBezTo>
                    <a:pt x="692" y="477"/>
                    <a:pt x="642" y="539"/>
                    <a:pt x="632" y="544"/>
                  </a:cubicBezTo>
                  <a:cubicBezTo>
                    <a:pt x="619" y="550"/>
                    <a:pt x="569" y="568"/>
                    <a:pt x="475" y="572"/>
                  </a:cubicBezTo>
                  <a:cubicBezTo>
                    <a:pt x="382" y="575"/>
                    <a:pt x="165" y="579"/>
                    <a:pt x="162" y="573"/>
                  </a:cubicBezTo>
                  <a:cubicBezTo>
                    <a:pt x="160" y="567"/>
                    <a:pt x="134" y="436"/>
                    <a:pt x="52" y="370"/>
                  </a:cubicBezTo>
                  <a:cubicBezTo>
                    <a:pt x="43" y="363"/>
                    <a:pt x="35" y="356"/>
                    <a:pt x="28" y="351"/>
                  </a:cubicBezTo>
                  <a:cubicBezTo>
                    <a:pt x="28" y="351"/>
                    <a:pt x="0" y="309"/>
                    <a:pt x="10" y="247"/>
                  </a:cubicBezTo>
                  <a:cubicBezTo>
                    <a:pt x="20" y="185"/>
                    <a:pt x="65" y="49"/>
                    <a:pt x="74" y="32"/>
                  </a:cubicBezTo>
                  <a:cubicBezTo>
                    <a:pt x="82" y="15"/>
                    <a:pt x="109" y="0"/>
                    <a:pt x="141" y="20"/>
                  </a:cubicBezTo>
                  <a:cubicBezTo>
                    <a:pt x="141" y="20"/>
                    <a:pt x="93" y="180"/>
                    <a:pt x="88" y="202"/>
                  </a:cubicBezTo>
                  <a:cubicBezTo>
                    <a:pt x="83" y="223"/>
                    <a:pt x="75" y="267"/>
                    <a:pt x="101" y="297"/>
                  </a:cubicBezTo>
                  <a:cubicBezTo>
                    <a:pt x="126" y="327"/>
                    <a:pt x="168" y="385"/>
                    <a:pt x="169" y="404"/>
                  </a:cubicBezTo>
                  <a:cubicBezTo>
                    <a:pt x="171" y="424"/>
                    <a:pt x="177" y="538"/>
                    <a:pt x="196" y="541"/>
                  </a:cubicBezTo>
                  <a:cubicBezTo>
                    <a:pt x="215" y="544"/>
                    <a:pt x="433" y="532"/>
                    <a:pt x="532" y="467"/>
                  </a:cubicBezTo>
                  <a:cubicBezTo>
                    <a:pt x="532" y="467"/>
                    <a:pt x="548" y="449"/>
                    <a:pt x="536" y="409"/>
                  </a:cubicBezTo>
                  <a:cubicBezTo>
                    <a:pt x="524" y="370"/>
                    <a:pt x="437" y="254"/>
                    <a:pt x="429" y="227"/>
                  </a:cubicBezTo>
                  <a:cubicBezTo>
                    <a:pt x="864" y="177"/>
                    <a:pt x="864" y="177"/>
                    <a:pt x="864" y="177"/>
                  </a:cubicBezTo>
                  <a:cubicBezTo>
                    <a:pt x="939" y="244"/>
                    <a:pt x="939" y="244"/>
                    <a:pt x="939" y="244"/>
                  </a:cubicBezTo>
                  <a:cubicBezTo>
                    <a:pt x="692" y="477"/>
                    <a:pt x="692" y="477"/>
                    <a:pt x="692" y="477"/>
                  </a:cubicBezTo>
                </a:path>
              </a:pathLst>
            </a:custGeom>
            <a:solidFill>
              <a:srgbClr val="A5D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6" name="Freeform 52"/>
            <p:cNvSpPr>
              <a:spLocks/>
            </p:cNvSpPr>
            <p:nvPr/>
          </p:nvSpPr>
          <p:spPr bwMode="auto">
            <a:xfrm>
              <a:off x="3471863" y="4059238"/>
              <a:ext cx="88900" cy="144462"/>
            </a:xfrm>
            <a:custGeom>
              <a:avLst/>
              <a:gdLst>
                <a:gd name="T0" fmla="*/ 5 w 50"/>
                <a:gd name="T1" fmla="*/ 69 h 82"/>
                <a:gd name="T2" fmla="*/ 28 w 50"/>
                <a:gd name="T3" fmla="*/ 82 h 82"/>
                <a:gd name="T4" fmla="*/ 49 w 50"/>
                <a:gd name="T5" fmla="*/ 69 h 82"/>
                <a:gd name="T6" fmla="*/ 44 w 50"/>
                <a:gd name="T7" fmla="*/ 13 h 82"/>
                <a:gd name="T8" fmla="*/ 21 w 50"/>
                <a:gd name="T9" fmla="*/ 0 h 82"/>
                <a:gd name="T10" fmla="*/ 0 w 50"/>
                <a:gd name="T11" fmla="*/ 13 h 82"/>
                <a:gd name="T12" fmla="*/ 5 w 50"/>
                <a:gd name="T13" fmla="*/ 6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82">
                  <a:moveTo>
                    <a:pt x="5" y="69"/>
                  </a:moveTo>
                  <a:cubicBezTo>
                    <a:pt x="6" y="77"/>
                    <a:pt x="16" y="82"/>
                    <a:pt x="28" y="82"/>
                  </a:cubicBezTo>
                  <a:cubicBezTo>
                    <a:pt x="40" y="82"/>
                    <a:pt x="50" y="77"/>
                    <a:pt x="49" y="69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3" y="6"/>
                    <a:pt x="33" y="0"/>
                    <a:pt x="21" y="0"/>
                  </a:cubicBezTo>
                  <a:cubicBezTo>
                    <a:pt x="9" y="0"/>
                    <a:pt x="0" y="6"/>
                    <a:pt x="0" y="13"/>
                  </a:cubicBezTo>
                  <a:lnTo>
                    <a:pt x="5" y="69"/>
                  </a:lnTo>
                  <a:close/>
                </a:path>
              </a:pathLst>
            </a:custGeom>
            <a:solidFill>
              <a:srgbClr val="FFE7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7" name="Freeform 53"/>
            <p:cNvSpPr>
              <a:spLocks/>
            </p:cNvSpPr>
            <p:nvPr/>
          </p:nvSpPr>
          <p:spPr bwMode="auto">
            <a:xfrm>
              <a:off x="3475038" y="4041776"/>
              <a:ext cx="57150" cy="173037"/>
            </a:xfrm>
            <a:custGeom>
              <a:avLst/>
              <a:gdLst>
                <a:gd name="T0" fmla="*/ 10 w 36"/>
                <a:gd name="T1" fmla="*/ 109 h 109"/>
                <a:gd name="T2" fmla="*/ 36 w 36"/>
                <a:gd name="T3" fmla="*/ 109 h 109"/>
                <a:gd name="T4" fmla="*/ 25 w 36"/>
                <a:gd name="T5" fmla="*/ 0 h 109"/>
                <a:gd name="T6" fmla="*/ 0 w 36"/>
                <a:gd name="T7" fmla="*/ 0 h 109"/>
                <a:gd name="T8" fmla="*/ 10 w 36"/>
                <a:gd name="T9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09">
                  <a:moveTo>
                    <a:pt x="10" y="109"/>
                  </a:moveTo>
                  <a:lnTo>
                    <a:pt x="36" y="109"/>
                  </a:lnTo>
                  <a:lnTo>
                    <a:pt x="25" y="0"/>
                  </a:lnTo>
                  <a:lnTo>
                    <a:pt x="0" y="0"/>
                  </a:lnTo>
                  <a:lnTo>
                    <a:pt x="10" y="109"/>
                  </a:lnTo>
                  <a:close/>
                </a:path>
              </a:pathLst>
            </a:custGeom>
            <a:solidFill>
              <a:srgbClr val="196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8" name="Freeform 54"/>
            <p:cNvSpPr>
              <a:spLocks/>
            </p:cNvSpPr>
            <p:nvPr/>
          </p:nvSpPr>
          <p:spPr bwMode="auto">
            <a:xfrm>
              <a:off x="2905125" y="3984626"/>
              <a:ext cx="606425" cy="293687"/>
            </a:xfrm>
            <a:custGeom>
              <a:avLst/>
              <a:gdLst>
                <a:gd name="T0" fmla="*/ 8 w 344"/>
                <a:gd name="T1" fmla="*/ 133 h 167"/>
                <a:gd name="T2" fmla="*/ 46 w 344"/>
                <a:gd name="T3" fmla="*/ 167 h 167"/>
                <a:gd name="T4" fmla="*/ 310 w 344"/>
                <a:gd name="T5" fmla="*/ 167 h 167"/>
                <a:gd name="T6" fmla="*/ 342 w 344"/>
                <a:gd name="T7" fmla="*/ 133 h 167"/>
                <a:gd name="T8" fmla="*/ 335 w 344"/>
                <a:gd name="T9" fmla="*/ 34 h 167"/>
                <a:gd name="T10" fmla="*/ 298 w 344"/>
                <a:gd name="T11" fmla="*/ 0 h 167"/>
                <a:gd name="T12" fmla="*/ 33 w 344"/>
                <a:gd name="T13" fmla="*/ 0 h 167"/>
                <a:gd name="T14" fmla="*/ 1 w 344"/>
                <a:gd name="T15" fmla="*/ 34 h 167"/>
                <a:gd name="T16" fmla="*/ 8 w 344"/>
                <a:gd name="T17" fmla="*/ 13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4" h="167">
                  <a:moveTo>
                    <a:pt x="8" y="133"/>
                  </a:moveTo>
                  <a:cubicBezTo>
                    <a:pt x="10" y="152"/>
                    <a:pt x="27" y="167"/>
                    <a:pt x="46" y="167"/>
                  </a:cubicBezTo>
                  <a:cubicBezTo>
                    <a:pt x="310" y="167"/>
                    <a:pt x="310" y="167"/>
                    <a:pt x="310" y="167"/>
                  </a:cubicBezTo>
                  <a:cubicBezTo>
                    <a:pt x="329" y="167"/>
                    <a:pt x="344" y="152"/>
                    <a:pt x="342" y="133"/>
                  </a:cubicBezTo>
                  <a:cubicBezTo>
                    <a:pt x="335" y="34"/>
                    <a:pt x="335" y="34"/>
                    <a:pt x="335" y="34"/>
                  </a:cubicBezTo>
                  <a:cubicBezTo>
                    <a:pt x="333" y="15"/>
                    <a:pt x="317" y="0"/>
                    <a:pt x="29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4" y="0"/>
                    <a:pt x="0" y="15"/>
                    <a:pt x="1" y="34"/>
                  </a:cubicBezTo>
                  <a:lnTo>
                    <a:pt x="8" y="133"/>
                  </a:lnTo>
                  <a:close/>
                </a:path>
              </a:pathLst>
            </a:custGeom>
            <a:solidFill>
              <a:srgbClr val="87D6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9" name="Freeform 55"/>
            <p:cNvSpPr>
              <a:spLocks/>
            </p:cNvSpPr>
            <p:nvPr/>
          </p:nvSpPr>
          <p:spPr bwMode="auto">
            <a:xfrm>
              <a:off x="2854325" y="4035426"/>
              <a:ext cx="604838" cy="293687"/>
            </a:xfrm>
            <a:custGeom>
              <a:avLst/>
              <a:gdLst>
                <a:gd name="T0" fmla="*/ 9 w 344"/>
                <a:gd name="T1" fmla="*/ 132 h 167"/>
                <a:gd name="T2" fmla="*/ 46 w 344"/>
                <a:gd name="T3" fmla="*/ 167 h 167"/>
                <a:gd name="T4" fmla="*/ 310 w 344"/>
                <a:gd name="T5" fmla="*/ 167 h 167"/>
                <a:gd name="T6" fmla="*/ 342 w 344"/>
                <a:gd name="T7" fmla="*/ 132 h 167"/>
                <a:gd name="T8" fmla="*/ 335 w 344"/>
                <a:gd name="T9" fmla="*/ 34 h 167"/>
                <a:gd name="T10" fmla="*/ 298 w 344"/>
                <a:gd name="T11" fmla="*/ 0 h 167"/>
                <a:gd name="T12" fmla="*/ 33 w 344"/>
                <a:gd name="T13" fmla="*/ 0 h 167"/>
                <a:gd name="T14" fmla="*/ 1 w 344"/>
                <a:gd name="T15" fmla="*/ 34 h 167"/>
                <a:gd name="T16" fmla="*/ 9 w 344"/>
                <a:gd name="T17" fmla="*/ 13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4" h="167">
                  <a:moveTo>
                    <a:pt x="9" y="132"/>
                  </a:moveTo>
                  <a:cubicBezTo>
                    <a:pt x="10" y="151"/>
                    <a:pt x="27" y="167"/>
                    <a:pt x="46" y="167"/>
                  </a:cubicBezTo>
                  <a:cubicBezTo>
                    <a:pt x="310" y="167"/>
                    <a:pt x="310" y="167"/>
                    <a:pt x="310" y="167"/>
                  </a:cubicBezTo>
                  <a:cubicBezTo>
                    <a:pt x="329" y="167"/>
                    <a:pt x="344" y="151"/>
                    <a:pt x="342" y="132"/>
                  </a:cubicBezTo>
                  <a:cubicBezTo>
                    <a:pt x="335" y="34"/>
                    <a:pt x="335" y="34"/>
                    <a:pt x="335" y="34"/>
                  </a:cubicBezTo>
                  <a:cubicBezTo>
                    <a:pt x="333" y="15"/>
                    <a:pt x="317" y="0"/>
                    <a:pt x="29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4" y="0"/>
                    <a:pt x="0" y="15"/>
                    <a:pt x="1" y="34"/>
                  </a:cubicBezTo>
                  <a:lnTo>
                    <a:pt x="9" y="132"/>
                  </a:lnTo>
                  <a:close/>
                </a:path>
              </a:pathLst>
            </a:custGeom>
            <a:solidFill>
              <a:srgbClr val="09C7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0" name="Freeform 56"/>
            <p:cNvSpPr>
              <a:spLocks/>
            </p:cNvSpPr>
            <p:nvPr/>
          </p:nvSpPr>
          <p:spPr bwMode="auto">
            <a:xfrm>
              <a:off x="2854325" y="4035426"/>
              <a:ext cx="604838" cy="293687"/>
            </a:xfrm>
            <a:custGeom>
              <a:avLst/>
              <a:gdLst>
                <a:gd name="T0" fmla="*/ 9 w 344"/>
                <a:gd name="T1" fmla="*/ 132 h 167"/>
                <a:gd name="T2" fmla="*/ 46 w 344"/>
                <a:gd name="T3" fmla="*/ 167 h 167"/>
                <a:gd name="T4" fmla="*/ 310 w 344"/>
                <a:gd name="T5" fmla="*/ 167 h 167"/>
                <a:gd name="T6" fmla="*/ 342 w 344"/>
                <a:gd name="T7" fmla="*/ 132 h 167"/>
                <a:gd name="T8" fmla="*/ 335 w 344"/>
                <a:gd name="T9" fmla="*/ 34 h 167"/>
                <a:gd name="T10" fmla="*/ 298 w 344"/>
                <a:gd name="T11" fmla="*/ 0 h 167"/>
                <a:gd name="T12" fmla="*/ 33 w 344"/>
                <a:gd name="T13" fmla="*/ 0 h 167"/>
                <a:gd name="T14" fmla="*/ 1 w 344"/>
                <a:gd name="T15" fmla="*/ 34 h 167"/>
                <a:gd name="T16" fmla="*/ 9 w 344"/>
                <a:gd name="T17" fmla="*/ 13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4" h="167">
                  <a:moveTo>
                    <a:pt x="9" y="132"/>
                  </a:moveTo>
                  <a:cubicBezTo>
                    <a:pt x="10" y="151"/>
                    <a:pt x="27" y="167"/>
                    <a:pt x="46" y="167"/>
                  </a:cubicBezTo>
                  <a:cubicBezTo>
                    <a:pt x="310" y="167"/>
                    <a:pt x="310" y="167"/>
                    <a:pt x="310" y="167"/>
                  </a:cubicBezTo>
                  <a:cubicBezTo>
                    <a:pt x="329" y="167"/>
                    <a:pt x="344" y="151"/>
                    <a:pt x="342" y="132"/>
                  </a:cubicBezTo>
                  <a:cubicBezTo>
                    <a:pt x="335" y="34"/>
                    <a:pt x="335" y="34"/>
                    <a:pt x="335" y="34"/>
                  </a:cubicBezTo>
                  <a:cubicBezTo>
                    <a:pt x="333" y="15"/>
                    <a:pt x="317" y="0"/>
                    <a:pt x="29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4" y="0"/>
                    <a:pt x="0" y="15"/>
                    <a:pt x="1" y="34"/>
                  </a:cubicBezTo>
                  <a:lnTo>
                    <a:pt x="9" y="132"/>
                  </a:lnTo>
                  <a:close/>
                </a:path>
              </a:pathLst>
            </a:custGeom>
            <a:solidFill>
              <a:srgbClr val="A5D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1" name="Freeform 57"/>
            <p:cNvSpPr>
              <a:spLocks/>
            </p:cNvSpPr>
            <p:nvPr/>
          </p:nvSpPr>
          <p:spPr bwMode="auto">
            <a:xfrm>
              <a:off x="2432050" y="3975101"/>
              <a:ext cx="1225550" cy="500062"/>
            </a:xfrm>
            <a:custGeom>
              <a:avLst/>
              <a:gdLst>
                <a:gd name="T0" fmla="*/ 637 w 696"/>
                <a:gd name="T1" fmla="*/ 277 h 284"/>
                <a:gd name="T2" fmla="*/ 316 w 696"/>
                <a:gd name="T3" fmla="*/ 218 h 284"/>
                <a:gd name="T4" fmla="*/ 41 w 696"/>
                <a:gd name="T5" fmla="*/ 282 h 284"/>
                <a:gd name="T6" fmla="*/ 3 w 696"/>
                <a:gd name="T7" fmla="*/ 215 h 284"/>
                <a:gd name="T8" fmla="*/ 227 w 696"/>
                <a:gd name="T9" fmla="*/ 0 h 284"/>
                <a:gd name="T10" fmla="*/ 637 w 696"/>
                <a:gd name="T11" fmla="*/ 277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6" h="284">
                  <a:moveTo>
                    <a:pt x="637" y="277"/>
                  </a:moveTo>
                  <a:cubicBezTo>
                    <a:pt x="618" y="278"/>
                    <a:pt x="473" y="200"/>
                    <a:pt x="316" y="218"/>
                  </a:cubicBezTo>
                  <a:cubicBezTo>
                    <a:pt x="159" y="237"/>
                    <a:pt x="59" y="284"/>
                    <a:pt x="41" y="282"/>
                  </a:cubicBezTo>
                  <a:cubicBezTo>
                    <a:pt x="15" y="279"/>
                    <a:pt x="0" y="246"/>
                    <a:pt x="3" y="215"/>
                  </a:cubicBezTo>
                  <a:cubicBezTo>
                    <a:pt x="6" y="189"/>
                    <a:pt x="48" y="0"/>
                    <a:pt x="227" y="0"/>
                  </a:cubicBezTo>
                  <a:cubicBezTo>
                    <a:pt x="506" y="0"/>
                    <a:pt x="696" y="276"/>
                    <a:pt x="637" y="277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2" name="Freeform 58"/>
            <p:cNvSpPr>
              <a:spLocks/>
            </p:cNvSpPr>
            <p:nvPr/>
          </p:nvSpPr>
          <p:spPr bwMode="auto">
            <a:xfrm>
              <a:off x="1393825" y="3827463"/>
              <a:ext cx="146050" cy="357187"/>
            </a:xfrm>
            <a:custGeom>
              <a:avLst/>
              <a:gdLst>
                <a:gd name="T0" fmla="*/ 83 w 83"/>
                <a:gd name="T1" fmla="*/ 0 h 203"/>
                <a:gd name="T2" fmla="*/ 65 w 83"/>
                <a:gd name="T3" fmla="*/ 203 h 203"/>
                <a:gd name="T4" fmla="*/ 0 w 83"/>
                <a:gd name="T5" fmla="*/ 178 h 203"/>
                <a:gd name="T6" fmla="*/ 83 w 83"/>
                <a:gd name="T7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203">
                  <a:moveTo>
                    <a:pt x="83" y="0"/>
                  </a:moveTo>
                  <a:cubicBezTo>
                    <a:pt x="83" y="0"/>
                    <a:pt x="36" y="135"/>
                    <a:pt x="65" y="203"/>
                  </a:cubicBezTo>
                  <a:cubicBezTo>
                    <a:pt x="65" y="203"/>
                    <a:pt x="33" y="175"/>
                    <a:pt x="0" y="178"/>
                  </a:cubicBezTo>
                  <a:cubicBezTo>
                    <a:pt x="0" y="178"/>
                    <a:pt x="31" y="74"/>
                    <a:pt x="83" y="0"/>
                  </a:cubicBezTo>
                  <a:close/>
                </a:path>
              </a:pathLst>
            </a:custGeom>
            <a:solidFill>
              <a:srgbClr val="87D6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3" name="Freeform 59"/>
            <p:cNvSpPr>
              <a:spLocks/>
            </p:cNvSpPr>
            <p:nvPr/>
          </p:nvSpPr>
          <p:spPr bwMode="auto">
            <a:xfrm>
              <a:off x="1049338" y="4076701"/>
              <a:ext cx="700088" cy="492125"/>
            </a:xfrm>
            <a:custGeom>
              <a:avLst/>
              <a:gdLst>
                <a:gd name="T0" fmla="*/ 395 w 397"/>
                <a:gd name="T1" fmla="*/ 254 h 279"/>
                <a:gd name="T2" fmla="*/ 345 w 397"/>
                <a:gd name="T3" fmla="*/ 269 h 279"/>
                <a:gd name="T4" fmla="*/ 186 w 397"/>
                <a:gd name="T5" fmla="*/ 136 h 279"/>
                <a:gd name="T6" fmla="*/ 10 w 397"/>
                <a:gd name="T7" fmla="*/ 104 h 279"/>
                <a:gd name="T8" fmla="*/ 225 w 397"/>
                <a:gd name="T9" fmla="*/ 37 h 279"/>
                <a:gd name="T10" fmla="*/ 395 w 397"/>
                <a:gd name="T11" fmla="*/ 254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7" h="279">
                  <a:moveTo>
                    <a:pt x="395" y="254"/>
                  </a:moveTo>
                  <a:cubicBezTo>
                    <a:pt x="397" y="279"/>
                    <a:pt x="365" y="277"/>
                    <a:pt x="345" y="269"/>
                  </a:cubicBezTo>
                  <a:cubicBezTo>
                    <a:pt x="306" y="254"/>
                    <a:pt x="314" y="200"/>
                    <a:pt x="186" y="136"/>
                  </a:cubicBezTo>
                  <a:cubicBezTo>
                    <a:pt x="96" y="90"/>
                    <a:pt x="20" y="114"/>
                    <a:pt x="10" y="104"/>
                  </a:cubicBezTo>
                  <a:cubicBezTo>
                    <a:pt x="0" y="95"/>
                    <a:pt x="102" y="0"/>
                    <a:pt x="225" y="37"/>
                  </a:cubicBezTo>
                  <a:cubicBezTo>
                    <a:pt x="311" y="63"/>
                    <a:pt x="388" y="163"/>
                    <a:pt x="395" y="254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4" name="Freeform 60"/>
            <p:cNvSpPr>
              <a:spLocks/>
            </p:cNvSpPr>
            <p:nvPr/>
          </p:nvSpPr>
          <p:spPr bwMode="auto">
            <a:xfrm>
              <a:off x="2189163" y="3714751"/>
              <a:ext cx="857250" cy="342900"/>
            </a:xfrm>
            <a:custGeom>
              <a:avLst/>
              <a:gdLst>
                <a:gd name="T0" fmla="*/ 232 w 487"/>
                <a:gd name="T1" fmla="*/ 71 h 195"/>
                <a:gd name="T2" fmla="*/ 392 w 487"/>
                <a:gd name="T3" fmla="*/ 13 h 195"/>
                <a:gd name="T4" fmla="*/ 484 w 487"/>
                <a:gd name="T5" fmla="*/ 73 h 195"/>
                <a:gd name="T6" fmla="*/ 456 w 487"/>
                <a:gd name="T7" fmla="*/ 108 h 195"/>
                <a:gd name="T8" fmla="*/ 253 w 487"/>
                <a:gd name="T9" fmla="*/ 156 h 195"/>
                <a:gd name="T10" fmla="*/ 0 w 487"/>
                <a:gd name="T11" fmla="*/ 141 h 195"/>
                <a:gd name="T12" fmla="*/ 68 w 487"/>
                <a:gd name="T13" fmla="*/ 79 h 195"/>
                <a:gd name="T14" fmla="*/ 232 w 487"/>
                <a:gd name="T15" fmla="*/ 7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7" h="195">
                  <a:moveTo>
                    <a:pt x="232" y="71"/>
                  </a:moveTo>
                  <a:cubicBezTo>
                    <a:pt x="279" y="53"/>
                    <a:pt x="334" y="0"/>
                    <a:pt x="392" y="13"/>
                  </a:cubicBezTo>
                  <a:cubicBezTo>
                    <a:pt x="449" y="25"/>
                    <a:pt x="481" y="57"/>
                    <a:pt x="484" y="73"/>
                  </a:cubicBezTo>
                  <a:cubicBezTo>
                    <a:pt x="487" y="94"/>
                    <a:pt x="479" y="106"/>
                    <a:pt x="456" y="108"/>
                  </a:cubicBezTo>
                  <a:cubicBezTo>
                    <a:pt x="432" y="111"/>
                    <a:pt x="360" y="118"/>
                    <a:pt x="253" y="156"/>
                  </a:cubicBezTo>
                  <a:cubicBezTo>
                    <a:pt x="145" y="195"/>
                    <a:pt x="38" y="181"/>
                    <a:pt x="0" y="141"/>
                  </a:cubicBezTo>
                  <a:cubicBezTo>
                    <a:pt x="0" y="141"/>
                    <a:pt x="2" y="65"/>
                    <a:pt x="68" y="79"/>
                  </a:cubicBezTo>
                  <a:cubicBezTo>
                    <a:pt x="133" y="93"/>
                    <a:pt x="202" y="83"/>
                    <a:pt x="232" y="71"/>
                  </a:cubicBezTo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5" name="Freeform 61"/>
            <p:cNvSpPr>
              <a:spLocks/>
            </p:cNvSpPr>
            <p:nvPr/>
          </p:nvSpPr>
          <p:spPr bwMode="auto">
            <a:xfrm>
              <a:off x="2189163" y="3714751"/>
              <a:ext cx="857250" cy="342900"/>
            </a:xfrm>
            <a:custGeom>
              <a:avLst/>
              <a:gdLst>
                <a:gd name="T0" fmla="*/ 232 w 487"/>
                <a:gd name="T1" fmla="*/ 71 h 195"/>
                <a:gd name="T2" fmla="*/ 392 w 487"/>
                <a:gd name="T3" fmla="*/ 13 h 195"/>
                <a:gd name="T4" fmla="*/ 484 w 487"/>
                <a:gd name="T5" fmla="*/ 73 h 195"/>
                <a:gd name="T6" fmla="*/ 456 w 487"/>
                <a:gd name="T7" fmla="*/ 108 h 195"/>
                <a:gd name="T8" fmla="*/ 253 w 487"/>
                <a:gd name="T9" fmla="*/ 156 h 195"/>
                <a:gd name="T10" fmla="*/ 0 w 487"/>
                <a:gd name="T11" fmla="*/ 141 h 195"/>
                <a:gd name="T12" fmla="*/ 68 w 487"/>
                <a:gd name="T13" fmla="*/ 79 h 195"/>
                <a:gd name="T14" fmla="*/ 232 w 487"/>
                <a:gd name="T15" fmla="*/ 7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7" h="195">
                  <a:moveTo>
                    <a:pt x="232" y="71"/>
                  </a:moveTo>
                  <a:cubicBezTo>
                    <a:pt x="279" y="53"/>
                    <a:pt x="334" y="0"/>
                    <a:pt x="392" y="13"/>
                  </a:cubicBezTo>
                  <a:cubicBezTo>
                    <a:pt x="449" y="25"/>
                    <a:pt x="481" y="57"/>
                    <a:pt x="484" y="73"/>
                  </a:cubicBezTo>
                  <a:cubicBezTo>
                    <a:pt x="487" y="94"/>
                    <a:pt x="479" y="106"/>
                    <a:pt x="456" y="108"/>
                  </a:cubicBezTo>
                  <a:cubicBezTo>
                    <a:pt x="432" y="111"/>
                    <a:pt x="360" y="118"/>
                    <a:pt x="253" y="156"/>
                  </a:cubicBezTo>
                  <a:cubicBezTo>
                    <a:pt x="145" y="195"/>
                    <a:pt x="38" y="181"/>
                    <a:pt x="0" y="141"/>
                  </a:cubicBezTo>
                  <a:cubicBezTo>
                    <a:pt x="0" y="141"/>
                    <a:pt x="2" y="65"/>
                    <a:pt x="68" y="79"/>
                  </a:cubicBezTo>
                  <a:cubicBezTo>
                    <a:pt x="133" y="93"/>
                    <a:pt x="202" y="83"/>
                    <a:pt x="232" y="71"/>
                  </a:cubicBezTo>
                </a:path>
              </a:pathLst>
            </a:custGeom>
            <a:solidFill>
              <a:srgbClr val="453F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6" name="Freeform 62"/>
            <p:cNvSpPr>
              <a:spLocks noEditPoints="1"/>
            </p:cNvSpPr>
            <p:nvPr/>
          </p:nvSpPr>
          <p:spPr bwMode="auto">
            <a:xfrm>
              <a:off x="2189163" y="3843338"/>
              <a:ext cx="852488" cy="119062"/>
            </a:xfrm>
            <a:custGeom>
              <a:avLst/>
              <a:gdLst>
                <a:gd name="T0" fmla="*/ 0 w 484"/>
                <a:gd name="T1" fmla="*/ 68 h 68"/>
                <a:gd name="T2" fmla="*/ 0 w 484"/>
                <a:gd name="T3" fmla="*/ 68 h 68"/>
                <a:gd name="T4" fmla="*/ 0 w 484"/>
                <a:gd name="T5" fmla="*/ 68 h 68"/>
                <a:gd name="T6" fmla="*/ 483 w 484"/>
                <a:gd name="T7" fmla="*/ 0 h 68"/>
                <a:gd name="T8" fmla="*/ 484 w 484"/>
                <a:gd name="T9" fmla="*/ 0 h 68"/>
                <a:gd name="T10" fmla="*/ 484 w 484"/>
                <a:gd name="T11" fmla="*/ 9 h 68"/>
                <a:gd name="T12" fmla="*/ 484 w 484"/>
                <a:gd name="T13" fmla="*/ 0 h 68"/>
                <a:gd name="T14" fmla="*/ 483 w 484"/>
                <a:gd name="T15" fmla="*/ 0 h 68"/>
                <a:gd name="T16" fmla="*/ 483 w 484"/>
                <a:gd name="T17" fmla="*/ 0 h 68"/>
                <a:gd name="T18" fmla="*/ 483 w 484"/>
                <a:gd name="T19" fmla="*/ 0 h 68"/>
                <a:gd name="T20" fmla="*/ 483 w 484"/>
                <a:gd name="T2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4" h="68">
                  <a:moveTo>
                    <a:pt x="0" y="68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moveTo>
                    <a:pt x="483" y="0"/>
                  </a:moveTo>
                  <a:cubicBezTo>
                    <a:pt x="483" y="0"/>
                    <a:pt x="483" y="0"/>
                    <a:pt x="484" y="0"/>
                  </a:cubicBezTo>
                  <a:cubicBezTo>
                    <a:pt x="484" y="4"/>
                    <a:pt x="484" y="7"/>
                    <a:pt x="484" y="9"/>
                  </a:cubicBezTo>
                  <a:cubicBezTo>
                    <a:pt x="484" y="7"/>
                    <a:pt x="484" y="4"/>
                    <a:pt x="484" y="0"/>
                  </a:cubicBezTo>
                  <a:cubicBezTo>
                    <a:pt x="483" y="0"/>
                    <a:pt x="483" y="0"/>
                    <a:pt x="483" y="0"/>
                  </a:cubicBezTo>
                  <a:moveTo>
                    <a:pt x="483" y="0"/>
                  </a:moveTo>
                  <a:cubicBezTo>
                    <a:pt x="483" y="0"/>
                    <a:pt x="483" y="0"/>
                    <a:pt x="483" y="0"/>
                  </a:cubicBezTo>
                  <a:cubicBezTo>
                    <a:pt x="483" y="0"/>
                    <a:pt x="483" y="0"/>
                    <a:pt x="483" y="0"/>
                  </a:cubicBezTo>
                </a:path>
              </a:pathLst>
            </a:custGeom>
            <a:solidFill>
              <a:srgbClr val="AFA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7" name="Freeform 63"/>
            <p:cNvSpPr>
              <a:spLocks/>
            </p:cNvSpPr>
            <p:nvPr/>
          </p:nvSpPr>
          <p:spPr bwMode="auto">
            <a:xfrm>
              <a:off x="2189163" y="3825876"/>
              <a:ext cx="852488" cy="204787"/>
            </a:xfrm>
            <a:custGeom>
              <a:avLst/>
              <a:gdLst>
                <a:gd name="T0" fmla="*/ 479 w 484"/>
                <a:gd name="T1" fmla="*/ 0 h 116"/>
                <a:gd name="T2" fmla="*/ 465 w 484"/>
                <a:gd name="T3" fmla="*/ 4 h 116"/>
                <a:gd name="T4" fmla="*/ 252 w 484"/>
                <a:gd name="T5" fmla="*/ 52 h 116"/>
                <a:gd name="T6" fmla="*/ 119 w 484"/>
                <a:gd name="T7" fmla="*/ 74 h 116"/>
                <a:gd name="T8" fmla="*/ 6 w 484"/>
                <a:gd name="T9" fmla="*/ 50 h 116"/>
                <a:gd name="T10" fmla="*/ 0 w 484"/>
                <a:gd name="T11" fmla="*/ 78 h 116"/>
                <a:gd name="T12" fmla="*/ 0 w 484"/>
                <a:gd name="T13" fmla="*/ 78 h 116"/>
                <a:gd name="T14" fmla="*/ 0 w 484"/>
                <a:gd name="T15" fmla="*/ 78 h 116"/>
                <a:gd name="T16" fmla="*/ 125 w 484"/>
                <a:gd name="T17" fmla="*/ 116 h 116"/>
                <a:gd name="T18" fmla="*/ 253 w 484"/>
                <a:gd name="T19" fmla="*/ 93 h 116"/>
                <a:gd name="T20" fmla="*/ 456 w 484"/>
                <a:gd name="T21" fmla="*/ 45 h 116"/>
                <a:gd name="T22" fmla="*/ 484 w 484"/>
                <a:gd name="T23" fmla="*/ 19 h 116"/>
                <a:gd name="T24" fmla="*/ 484 w 484"/>
                <a:gd name="T25" fmla="*/ 10 h 116"/>
                <a:gd name="T26" fmla="*/ 483 w 484"/>
                <a:gd name="T27" fmla="*/ 10 h 116"/>
                <a:gd name="T28" fmla="*/ 483 w 484"/>
                <a:gd name="T29" fmla="*/ 10 h 116"/>
                <a:gd name="T30" fmla="*/ 483 w 484"/>
                <a:gd name="T31" fmla="*/ 10 h 116"/>
                <a:gd name="T32" fmla="*/ 479 w 484"/>
                <a:gd name="T33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4" h="116">
                  <a:moveTo>
                    <a:pt x="479" y="0"/>
                  </a:moveTo>
                  <a:cubicBezTo>
                    <a:pt x="475" y="2"/>
                    <a:pt x="471" y="3"/>
                    <a:pt x="465" y="4"/>
                  </a:cubicBezTo>
                  <a:cubicBezTo>
                    <a:pt x="440" y="6"/>
                    <a:pt x="365" y="13"/>
                    <a:pt x="252" y="52"/>
                  </a:cubicBezTo>
                  <a:cubicBezTo>
                    <a:pt x="206" y="67"/>
                    <a:pt x="160" y="74"/>
                    <a:pt x="119" y="74"/>
                  </a:cubicBezTo>
                  <a:cubicBezTo>
                    <a:pt x="72" y="74"/>
                    <a:pt x="32" y="65"/>
                    <a:pt x="6" y="50"/>
                  </a:cubicBezTo>
                  <a:cubicBezTo>
                    <a:pt x="0" y="65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22" y="102"/>
                    <a:pt x="69" y="116"/>
                    <a:pt x="125" y="116"/>
                  </a:cubicBezTo>
                  <a:cubicBezTo>
                    <a:pt x="165" y="116"/>
                    <a:pt x="209" y="109"/>
                    <a:pt x="253" y="93"/>
                  </a:cubicBezTo>
                  <a:cubicBezTo>
                    <a:pt x="360" y="55"/>
                    <a:pt x="432" y="48"/>
                    <a:pt x="456" y="45"/>
                  </a:cubicBezTo>
                  <a:cubicBezTo>
                    <a:pt x="476" y="43"/>
                    <a:pt x="484" y="34"/>
                    <a:pt x="484" y="19"/>
                  </a:cubicBezTo>
                  <a:cubicBezTo>
                    <a:pt x="484" y="17"/>
                    <a:pt x="484" y="14"/>
                    <a:pt x="484" y="10"/>
                  </a:cubicBezTo>
                  <a:cubicBezTo>
                    <a:pt x="483" y="10"/>
                    <a:pt x="483" y="10"/>
                    <a:pt x="483" y="10"/>
                  </a:cubicBezTo>
                  <a:cubicBezTo>
                    <a:pt x="483" y="10"/>
                    <a:pt x="483" y="10"/>
                    <a:pt x="483" y="10"/>
                  </a:cubicBezTo>
                  <a:cubicBezTo>
                    <a:pt x="483" y="10"/>
                    <a:pt x="483" y="10"/>
                    <a:pt x="483" y="10"/>
                  </a:cubicBezTo>
                  <a:cubicBezTo>
                    <a:pt x="483" y="7"/>
                    <a:pt x="481" y="4"/>
                    <a:pt x="479" y="0"/>
                  </a:cubicBezTo>
                </a:path>
              </a:pathLst>
            </a:custGeom>
            <a:solidFill>
              <a:srgbClr val="3F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8" name="Freeform 64"/>
            <p:cNvSpPr>
              <a:spLocks/>
            </p:cNvSpPr>
            <p:nvPr/>
          </p:nvSpPr>
          <p:spPr bwMode="auto">
            <a:xfrm>
              <a:off x="3067050" y="3838576"/>
              <a:ext cx="579438" cy="68262"/>
            </a:xfrm>
            <a:custGeom>
              <a:avLst/>
              <a:gdLst>
                <a:gd name="T0" fmla="*/ 1 w 329"/>
                <a:gd name="T1" fmla="*/ 20 h 39"/>
                <a:gd name="T2" fmla="*/ 22 w 329"/>
                <a:gd name="T3" fmla="*/ 39 h 39"/>
                <a:gd name="T4" fmla="*/ 310 w 329"/>
                <a:gd name="T5" fmla="*/ 39 h 39"/>
                <a:gd name="T6" fmla="*/ 328 w 329"/>
                <a:gd name="T7" fmla="*/ 20 h 39"/>
                <a:gd name="T8" fmla="*/ 307 w 329"/>
                <a:gd name="T9" fmla="*/ 0 h 39"/>
                <a:gd name="T10" fmla="*/ 19 w 329"/>
                <a:gd name="T11" fmla="*/ 0 h 39"/>
                <a:gd name="T12" fmla="*/ 1 w 329"/>
                <a:gd name="T13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9" h="39">
                  <a:moveTo>
                    <a:pt x="1" y="20"/>
                  </a:moveTo>
                  <a:cubicBezTo>
                    <a:pt x="2" y="30"/>
                    <a:pt x="11" y="39"/>
                    <a:pt x="22" y="39"/>
                  </a:cubicBezTo>
                  <a:cubicBezTo>
                    <a:pt x="310" y="39"/>
                    <a:pt x="310" y="39"/>
                    <a:pt x="310" y="39"/>
                  </a:cubicBezTo>
                  <a:cubicBezTo>
                    <a:pt x="321" y="39"/>
                    <a:pt x="329" y="30"/>
                    <a:pt x="328" y="20"/>
                  </a:cubicBezTo>
                  <a:cubicBezTo>
                    <a:pt x="327" y="9"/>
                    <a:pt x="318" y="0"/>
                    <a:pt x="30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9"/>
                    <a:pt x="1" y="20"/>
                  </a:cubicBezTo>
                  <a:close/>
                </a:path>
              </a:pathLst>
            </a:custGeom>
            <a:solidFill>
              <a:srgbClr val="196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9" name="Freeform 65"/>
            <p:cNvSpPr>
              <a:spLocks/>
            </p:cNvSpPr>
            <p:nvPr/>
          </p:nvSpPr>
          <p:spPr bwMode="auto">
            <a:xfrm>
              <a:off x="2530475" y="3811588"/>
              <a:ext cx="819150" cy="420687"/>
            </a:xfrm>
            <a:custGeom>
              <a:avLst/>
              <a:gdLst>
                <a:gd name="T0" fmla="*/ 465 w 465"/>
                <a:gd name="T1" fmla="*/ 226 h 239"/>
                <a:gd name="T2" fmla="*/ 0 w 465"/>
                <a:gd name="T3" fmla="*/ 239 h 239"/>
                <a:gd name="T4" fmla="*/ 465 w 465"/>
                <a:gd name="T5" fmla="*/ 22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5" h="239">
                  <a:moveTo>
                    <a:pt x="465" y="226"/>
                  </a:moveTo>
                  <a:cubicBezTo>
                    <a:pt x="465" y="226"/>
                    <a:pt x="148" y="0"/>
                    <a:pt x="0" y="239"/>
                  </a:cubicBezTo>
                  <a:cubicBezTo>
                    <a:pt x="0" y="239"/>
                    <a:pt x="175" y="78"/>
                    <a:pt x="465" y="226"/>
                  </a:cubicBezTo>
                  <a:close/>
                </a:path>
              </a:pathLst>
            </a:custGeom>
            <a:solidFill>
              <a:srgbClr val="196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0" name="Freeform 66"/>
            <p:cNvSpPr>
              <a:spLocks/>
            </p:cNvSpPr>
            <p:nvPr/>
          </p:nvSpPr>
          <p:spPr bwMode="auto">
            <a:xfrm>
              <a:off x="1176338" y="4025901"/>
              <a:ext cx="511175" cy="419100"/>
            </a:xfrm>
            <a:custGeom>
              <a:avLst/>
              <a:gdLst>
                <a:gd name="T0" fmla="*/ 290 w 290"/>
                <a:gd name="T1" fmla="*/ 238 h 238"/>
                <a:gd name="T2" fmla="*/ 0 w 290"/>
                <a:gd name="T3" fmla="*/ 108 h 238"/>
                <a:gd name="T4" fmla="*/ 290 w 290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0" h="238">
                  <a:moveTo>
                    <a:pt x="290" y="238"/>
                  </a:moveTo>
                  <a:cubicBezTo>
                    <a:pt x="290" y="238"/>
                    <a:pt x="177" y="0"/>
                    <a:pt x="0" y="108"/>
                  </a:cubicBezTo>
                  <a:cubicBezTo>
                    <a:pt x="0" y="108"/>
                    <a:pt x="160" y="35"/>
                    <a:pt x="290" y="238"/>
                  </a:cubicBezTo>
                  <a:close/>
                </a:path>
              </a:pathLst>
            </a:custGeom>
            <a:solidFill>
              <a:srgbClr val="196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1" name="Freeform 67"/>
            <p:cNvSpPr>
              <a:spLocks/>
            </p:cNvSpPr>
            <p:nvPr/>
          </p:nvSpPr>
          <p:spPr bwMode="auto">
            <a:xfrm>
              <a:off x="2460625" y="3343276"/>
              <a:ext cx="368300" cy="319087"/>
            </a:xfrm>
            <a:custGeom>
              <a:avLst/>
              <a:gdLst>
                <a:gd name="T0" fmla="*/ 13 w 210"/>
                <a:gd name="T1" fmla="*/ 162 h 181"/>
                <a:gd name="T2" fmla="*/ 128 w 210"/>
                <a:gd name="T3" fmla="*/ 124 h 181"/>
                <a:gd name="T4" fmla="*/ 197 w 210"/>
                <a:gd name="T5" fmla="*/ 19 h 181"/>
                <a:gd name="T6" fmla="*/ 82 w 210"/>
                <a:gd name="T7" fmla="*/ 57 h 181"/>
                <a:gd name="T8" fmla="*/ 13 w 210"/>
                <a:gd name="T9" fmla="*/ 162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81">
                  <a:moveTo>
                    <a:pt x="13" y="162"/>
                  </a:moveTo>
                  <a:cubicBezTo>
                    <a:pt x="25" y="181"/>
                    <a:pt x="77" y="164"/>
                    <a:pt x="128" y="124"/>
                  </a:cubicBezTo>
                  <a:cubicBezTo>
                    <a:pt x="178" y="85"/>
                    <a:pt x="210" y="37"/>
                    <a:pt x="197" y="19"/>
                  </a:cubicBezTo>
                  <a:cubicBezTo>
                    <a:pt x="184" y="0"/>
                    <a:pt x="133" y="17"/>
                    <a:pt x="82" y="57"/>
                  </a:cubicBezTo>
                  <a:cubicBezTo>
                    <a:pt x="31" y="96"/>
                    <a:pt x="0" y="144"/>
                    <a:pt x="13" y="162"/>
                  </a:cubicBezTo>
                  <a:close/>
                </a:path>
              </a:pathLst>
            </a:custGeom>
            <a:solidFill>
              <a:srgbClr val="196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2" name="Freeform 68"/>
            <p:cNvSpPr>
              <a:spLocks/>
            </p:cNvSpPr>
            <p:nvPr/>
          </p:nvSpPr>
          <p:spPr bwMode="auto">
            <a:xfrm>
              <a:off x="2433638" y="3490913"/>
              <a:ext cx="158750" cy="133350"/>
            </a:xfrm>
            <a:custGeom>
              <a:avLst/>
              <a:gdLst>
                <a:gd name="T0" fmla="*/ 90 w 90"/>
                <a:gd name="T1" fmla="*/ 57 h 76"/>
                <a:gd name="T2" fmla="*/ 28 w 90"/>
                <a:gd name="T3" fmla="*/ 0 h 76"/>
                <a:gd name="T4" fmla="*/ 0 w 90"/>
                <a:gd name="T5" fmla="*/ 47 h 76"/>
                <a:gd name="T6" fmla="*/ 70 w 90"/>
                <a:gd name="T7" fmla="*/ 76 h 76"/>
                <a:gd name="T8" fmla="*/ 90 w 90"/>
                <a:gd name="T9" fmla="*/ 5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6">
                  <a:moveTo>
                    <a:pt x="90" y="57"/>
                  </a:moveTo>
                  <a:cubicBezTo>
                    <a:pt x="87" y="53"/>
                    <a:pt x="28" y="0"/>
                    <a:pt x="28" y="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0" y="76"/>
                    <a:pt x="70" y="76"/>
                    <a:pt x="70" y="76"/>
                  </a:cubicBezTo>
                  <a:lnTo>
                    <a:pt x="90" y="57"/>
                  </a:lnTo>
                  <a:close/>
                </a:path>
              </a:pathLst>
            </a:custGeom>
            <a:solidFill>
              <a:srgbClr val="F2E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3" name="Freeform 69"/>
            <p:cNvSpPr>
              <a:spLocks/>
            </p:cNvSpPr>
            <p:nvPr/>
          </p:nvSpPr>
          <p:spPr bwMode="auto">
            <a:xfrm>
              <a:off x="1835150" y="3559176"/>
              <a:ext cx="866775" cy="746125"/>
            </a:xfrm>
            <a:custGeom>
              <a:avLst/>
              <a:gdLst>
                <a:gd name="T0" fmla="*/ 20 w 492"/>
                <a:gd name="T1" fmla="*/ 124 h 423"/>
                <a:gd name="T2" fmla="*/ 188 w 492"/>
                <a:gd name="T3" fmla="*/ 106 h 423"/>
                <a:gd name="T4" fmla="*/ 368 w 492"/>
                <a:gd name="T5" fmla="*/ 17 h 423"/>
                <a:gd name="T6" fmla="*/ 466 w 492"/>
                <a:gd name="T7" fmla="*/ 0 h 423"/>
                <a:gd name="T8" fmla="*/ 476 w 492"/>
                <a:gd name="T9" fmla="*/ 27 h 423"/>
                <a:gd name="T10" fmla="*/ 453 w 492"/>
                <a:gd name="T11" fmla="*/ 31 h 423"/>
                <a:gd name="T12" fmla="*/ 483 w 492"/>
                <a:gd name="T13" fmla="*/ 91 h 423"/>
                <a:gd name="T14" fmla="*/ 293 w 492"/>
                <a:gd name="T15" fmla="*/ 182 h 423"/>
                <a:gd name="T16" fmla="*/ 109 w 492"/>
                <a:gd name="T17" fmla="*/ 192 h 423"/>
                <a:gd name="T18" fmla="*/ 86 w 492"/>
                <a:gd name="T19" fmla="*/ 197 h 423"/>
                <a:gd name="T20" fmla="*/ 85 w 492"/>
                <a:gd name="T21" fmla="*/ 198 h 423"/>
                <a:gd name="T22" fmla="*/ 142 w 492"/>
                <a:gd name="T23" fmla="*/ 342 h 423"/>
                <a:gd name="T24" fmla="*/ 184 w 492"/>
                <a:gd name="T25" fmla="*/ 398 h 423"/>
                <a:gd name="T26" fmla="*/ 103 w 492"/>
                <a:gd name="T27" fmla="*/ 423 h 423"/>
                <a:gd name="T28" fmla="*/ 91 w 492"/>
                <a:gd name="T29" fmla="*/ 380 h 423"/>
                <a:gd name="T30" fmla="*/ 43 w 492"/>
                <a:gd name="T31" fmla="*/ 263 h 423"/>
                <a:gd name="T32" fmla="*/ 12 w 492"/>
                <a:gd name="T33" fmla="*/ 182 h 423"/>
                <a:gd name="T34" fmla="*/ 13 w 492"/>
                <a:gd name="T35" fmla="*/ 182 h 423"/>
                <a:gd name="T36" fmla="*/ 20 w 492"/>
                <a:gd name="T37" fmla="*/ 124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2" h="423">
                  <a:moveTo>
                    <a:pt x="20" y="124"/>
                  </a:moveTo>
                  <a:cubicBezTo>
                    <a:pt x="46" y="128"/>
                    <a:pt x="80" y="104"/>
                    <a:pt x="188" y="106"/>
                  </a:cubicBezTo>
                  <a:cubicBezTo>
                    <a:pt x="263" y="108"/>
                    <a:pt x="368" y="17"/>
                    <a:pt x="368" y="17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476" y="27"/>
                    <a:pt x="476" y="27"/>
                    <a:pt x="476" y="27"/>
                  </a:cubicBezTo>
                  <a:cubicBezTo>
                    <a:pt x="453" y="31"/>
                    <a:pt x="453" y="31"/>
                    <a:pt x="453" y="31"/>
                  </a:cubicBezTo>
                  <a:cubicBezTo>
                    <a:pt x="453" y="31"/>
                    <a:pt x="474" y="46"/>
                    <a:pt x="483" y="91"/>
                  </a:cubicBezTo>
                  <a:cubicBezTo>
                    <a:pt x="492" y="137"/>
                    <a:pt x="448" y="199"/>
                    <a:pt x="293" y="182"/>
                  </a:cubicBezTo>
                  <a:cubicBezTo>
                    <a:pt x="237" y="176"/>
                    <a:pt x="132" y="197"/>
                    <a:pt x="109" y="192"/>
                  </a:cubicBezTo>
                  <a:cubicBezTo>
                    <a:pt x="109" y="192"/>
                    <a:pt x="123" y="204"/>
                    <a:pt x="86" y="197"/>
                  </a:cubicBezTo>
                  <a:cubicBezTo>
                    <a:pt x="86" y="197"/>
                    <a:pt x="85" y="198"/>
                    <a:pt x="85" y="198"/>
                  </a:cubicBezTo>
                  <a:cubicBezTo>
                    <a:pt x="129" y="234"/>
                    <a:pt x="129" y="315"/>
                    <a:pt x="142" y="342"/>
                  </a:cubicBezTo>
                  <a:cubicBezTo>
                    <a:pt x="156" y="369"/>
                    <a:pt x="184" y="398"/>
                    <a:pt x="184" y="398"/>
                  </a:cubicBezTo>
                  <a:cubicBezTo>
                    <a:pt x="138" y="392"/>
                    <a:pt x="103" y="423"/>
                    <a:pt x="103" y="423"/>
                  </a:cubicBezTo>
                  <a:cubicBezTo>
                    <a:pt x="103" y="423"/>
                    <a:pt x="96" y="411"/>
                    <a:pt x="91" y="380"/>
                  </a:cubicBezTo>
                  <a:cubicBezTo>
                    <a:pt x="86" y="348"/>
                    <a:pt x="57" y="304"/>
                    <a:pt x="43" y="263"/>
                  </a:cubicBezTo>
                  <a:cubicBezTo>
                    <a:pt x="29" y="222"/>
                    <a:pt x="12" y="182"/>
                    <a:pt x="12" y="182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6" y="159"/>
                    <a:pt x="0" y="120"/>
                    <a:pt x="20" y="124"/>
                  </a:cubicBezTo>
                  <a:close/>
                </a:path>
              </a:pathLst>
            </a:custGeom>
            <a:solidFill>
              <a:srgbClr val="079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4" name="Freeform 70"/>
            <p:cNvSpPr>
              <a:spLocks/>
            </p:cNvSpPr>
            <p:nvPr/>
          </p:nvSpPr>
          <p:spPr bwMode="auto">
            <a:xfrm>
              <a:off x="2012950" y="4251326"/>
              <a:ext cx="149225" cy="61912"/>
            </a:xfrm>
            <a:custGeom>
              <a:avLst/>
              <a:gdLst>
                <a:gd name="T0" fmla="*/ 2 w 85"/>
                <a:gd name="T1" fmla="*/ 30 h 35"/>
                <a:gd name="T2" fmla="*/ 46 w 85"/>
                <a:gd name="T3" fmla="*/ 27 h 35"/>
                <a:gd name="T4" fmla="*/ 83 w 85"/>
                <a:gd name="T5" fmla="*/ 5 h 35"/>
                <a:gd name="T6" fmla="*/ 39 w 85"/>
                <a:gd name="T7" fmla="*/ 9 h 35"/>
                <a:gd name="T8" fmla="*/ 2 w 85"/>
                <a:gd name="T9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35">
                  <a:moveTo>
                    <a:pt x="2" y="30"/>
                  </a:moveTo>
                  <a:cubicBezTo>
                    <a:pt x="4" y="35"/>
                    <a:pt x="24" y="34"/>
                    <a:pt x="46" y="27"/>
                  </a:cubicBezTo>
                  <a:cubicBezTo>
                    <a:pt x="68" y="19"/>
                    <a:pt x="85" y="10"/>
                    <a:pt x="83" y="5"/>
                  </a:cubicBezTo>
                  <a:cubicBezTo>
                    <a:pt x="81" y="0"/>
                    <a:pt x="61" y="1"/>
                    <a:pt x="39" y="9"/>
                  </a:cubicBezTo>
                  <a:cubicBezTo>
                    <a:pt x="17" y="16"/>
                    <a:pt x="0" y="25"/>
                    <a:pt x="2" y="30"/>
                  </a:cubicBezTo>
                  <a:close/>
                </a:path>
              </a:pathLst>
            </a:custGeom>
            <a:solidFill>
              <a:srgbClr val="265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5" name="Freeform 71"/>
            <p:cNvSpPr>
              <a:spLocks/>
            </p:cNvSpPr>
            <p:nvPr/>
          </p:nvSpPr>
          <p:spPr bwMode="auto">
            <a:xfrm>
              <a:off x="1333500" y="2690813"/>
              <a:ext cx="596900" cy="522287"/>
            </a:xfrm>
            <a:custGeom>
              <a:avLst/>
              <a:gdLst>
                <a:gd name="T0" fmla="*/ 339 w 339"/>
                <a:gd name="T1" fmla="*/ 267 h 296"/>
                <a:gd name="T2" fmla="*/ 311 w 339"/>
                <a:gd name="T3" fmla="*/ 296 h 296"/>
                <a:gd name="T4" fmla="*/ 237 w 339"/>
                <a:gd name="T5" fmla="*/ 264 h 296"/>
                <a:gd name="T6" fmla="*/ 87 w 339"/>
                <a:gd name="T7" fmla="*/ 187 h 296"/>
                <a:gd name="T8" fmla="*/ 25 w 339"/>
                <a:gd name="T9" fmla="*/ 163 h 296"/>
                <a:gd name="T10" fmla="*/ 71 w 339"/>
                <a:gd name="T11" fmla="*/ 125 h 296"/>
                <a:gd name="T12" fmla="*/ 122 w 339"/>
                <a:gd name="T13" fmla="*/ 12 h 296"/>
                <a:gd name="T14" fmla="*/ 268 w 339"/>
                <a:gd name="T15" fmla="*/ 193 h 296"/>
                <a:gd name="T16" fmla="*/ 339 w 339"/>
                <a:gd name="T17" fmla="*/ 267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9" h="296">
                  <a:moveTo>
                    <a:pt x="339" y="267"/>
                  </a:moveTo>
                  <a:cubicBezTo>
                    <a:pt x="311" y="296"/>
                    <a:pt x="311" y="296"/>
                    <a:pt x="311" y="296"/>
                  </a:cubicBezTo>
                  <a:cubicBezTo>
                    <a:pt x="311" y="296"/>
                    <a:pt x="281" y="282"/>
                    <a:pt x="237" y="264"/>
                  </a:cubicBezTo>
                  <a:cubicBezTo>
                    <a:pt x="237" y="264"/>
                    <a:pt x="124" y="272"/>
                    <a:pt x="87" y="187"/>
                  </a:cubicBezTo>
                  <a:cubicBezTo>
                    <a:pt x="87" y="187"/>
                    <a:pt x="36" y="180"/>
                    <a:pt x="25" y="163"/>
                  </a:cubicBezTo>
                  <a:cubicBezTo>
                    <a:pt x="0" y="123"/>
                    <a:pt x="71" y="125"/>
                    <a:pt x="71" y="125"/>
                  </a:cubicBezTo>
                  <a:cubicBezTo>
                    <a:pt x="71" y="125"/>
                    <a:pt x="12" y="25"/>
                    <a:pt x="122" y="12"/>
                  </a:cubicBezTo>
                  <a:cubicBezTo>
                    <a:pt x="233" y="0"/>
                    <a:pt x="260" y="81"/>
                    <a:pt x="268" y="193"/>
                  </a:cubicBezTo>
                  <a:cubicBezTo>
                    <a:pt x="271" y="221"/>
                    <a:pt x="275" y="241"/>
                    <a:pt x="339" y="267"/>
                  </a:cubicBezTo>
                </a:path>
              </a:pathLst>
            </a:custGeom>
            <a:solidFill>
              <a:srgbClr val="F7C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6" name="Freeform 72"/>
            <p:cNvSpPr>
              <a:spLocks/>
            </p:cNvSpPr>
            <p:nvPr/>
          </p:nvSpPr>
          <p:spPr bwMode="auto">
            <a:xfrm>
              <a:off x="1590675" y="2843213"/>
              <a:ext cx="117475" cy="144462"/>
            </a:xfrm>
            <a:custGeom>
              <a:avLst/>
              <a:gdLst>
                <a:gd name="T0" fmla="*/ 21 w 67"/>
                <a:gd name="T1" fmla="*/ 0 h 82"/>
                <a:gd name="T2" fmla="*/ 0 w 67"/>
                <a:gd name="T3" fmla="*/ 80 h 82"/>
                <a:gd name="T4" fmla="*/ 38 w 67"/>
                <a:gd name="T5" fmla="*/ 82 h 82"/>
                <a:gd name="T6" fmla="*/ 37 w 67"/>
                <a:gd name="T7" fmla="*/ 69 h 82"/>
                <a:gd name="T8" fmla="*/ 67 w 67"/>
                <a:gd name="T9" fmla="*/ 33 h 82"/>
                <a:gd name="T10" fmla="*/ 21 w 67"/>
                <a:gd name="T11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82">
                  <a:moveTo>
                    <a:pt x="21" y="0"/>
                  </a:moveTo>
                  <a:cubicBezTo>
                    <a:pt x="21" y="0"/>
                    <a:pt x="23" y="77"/>
                    <a:pt x="0" y="80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7" y="69"/>
                    <a:pt x="35" y="28"/>
                    <a:pt x="67" y="33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754C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7" name="Freeform 73"/>
            <p:cNvSpPr>
              <a:spLocks/>
            </p:cNvSpPr>
            <p:nvPr/>
          </p:nvSpPr>
          <p:spPr bwMode="auto">
            <a:xfrm>
              <a:off x="1436688" y="2981326"/>
              <a:ext cx="41275" cy="14287"/>
            </a:xfrm>
            <a:custGeom>
              <a:avLst/>
              <a:gdLst>
                <a:gd name="T0" fmla="*/ 11 w 23"/>
                <a:gd name="T1" fmla="*/ 0 h 8"/>
                <a:gd name="T2" fmla="*/ 0 w 23"/>
                <a:gd name="T3" fmla="*/ 4 h 8"/>
                <a:gd name="T4" fmla="*/ 12 w 23"/>
                <a:gd name="T5" fmla="*/ 8 h 8"/>
                <a:gd name="T6" fmla="*/ 23 w 23"/>
                <a:gd name="T7" fmla="*/ 4 h 8"/>
                <a:gd name="T8" fmla="*/ 11 w 2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">
                  <a:moveTo>
                    <a:pt x="11" y="0"/>
                  </a:moveTo>
                  <a:cubicBezTo>
                    <a:pt x="5" y="0"/>
                    <a:pt x="0" y="2"/>
                    <a:pt x="0" y="4"/>
                  </a:cubicBezTo>
                  <a:cubicBezTo>
                    <a:pt x="0" y="7"/>
                    <a:pt x="5" y="8"/>
                    <a:pt x="12" y="8"/>
                  </a:cubicBezTo>
                  <a:cubicBezTo>
                    <a:pt x="18" y="8"/>
                    <a:pt x="23" y="7"/>
                    <a:pt x="23" y="4"/>
                  </a:cubicBezTo>
                  <a:cubicBezTo>
                    <a:pt x="23" y="2"/>
                    <a:pt x="17" y="0"/>
                    <a:pt x="11" y="0"/>
                  </a:cubicBezTo>
                </a:path>
              </a:pathLst>
            </a:custGeom>
            <a:solidFill>
              <a:srgbClr val="9B6D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8" name="Freeform 74"/>
            <p:cNvSpPr>
              <a:spLocks/>
            </p:cNvSpPr>
            <p:nvPr/>
          </p:nvSpPr>
          <p:spPr bwMode="auto">
            <a:xfrm>
              <a:off x="1528763" y="3046413"/>
              <a:ext cx="49213" cy="47625"/>
            </a:xfrm>
            <a:custGeom>
              <a:avLst/>
              <a:gdLst>
                <a:gd name="T0" fmla="*/ 28 w 28"/>
                <a:gd name="T1" fmla="*/ 0 h 27"/>
                <a:gd name="T2" fmla="*/ 0 w 28"/>
                <a:gd name="T3" fmla="*/ 20 h 27"/>
                <a:gd name="T4" fmla="*/ 8 w 28"/>
                <a:gd name="T5" fmla="*/ 27 h 27"/>
                <a:gd name="T6" fmla="*/ 28 w 28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27">
                  <a:moveTo>
                    <a:pt x="28" y="0"/>
                  </a:moveTo>
                  <a:cubicBezTo>
                    <a:pt x="19" y="9"/>
                    <a:pt x="10" y="16"/>
                    <a:pt x="0" y="20"/>
                  </a:cubicBezTo>
                  <a:cubicBezTo>
                    <a:pt x="3" y="23"/>
                    <a:pt x="5" y="25"/>
                    <a:pt x="8" y="27"/>
                  </a:cubicBezTo>
                  <a:cubicBezTo>
                    <a:pt x="23" y="13"/>
                    <a:pt x="28" y="0"/>
                    <a:pt x="28" y="0"/>
                  </a:cubicBezTo>
                </a:path>
              </a:pathLst>
            </a:custGeom>
            <a:solidFill>
              <a:srgbClr val="BA8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9" name="Freeform 75"/>
            <p:cNvSpPr>
              <a:spLocks/>
            </p:cNvSpPr>
            <p:nvPr/>
          </p:nvSpPr>
          <p:spPr bwMode="auto">
            <a:xfrm>
              <a:off x="1592263" y="2846388"/>
              <a:ext cx="123825" cy="298450"/>
            </a:xfrm>
            <a:custGeom>
              <a:avLst/>
              <a:gdLst>
                <a:gd name="T0" fmla="*/ 13 w 70"/>
                <a:gd name="T1" fmla="*/ 170 h 170"/>
                <a:gd name="T2" fmla="*/ 61 w 70"/>
                <a:gd name="T3" fmla="*/ 0 h 170"/>
                <a:gd name="T4" fmla="*/ 44 w 70"/>
                <a:gd name="T5" fmla="*/ 1 h 170"/>
                <a:gd name="T6" fmla="*/ 53 w 70"/>
                <a:gd name="T7" fmla="*/ 0 h 170"/>
                <a:gd name="T8" fmla="*/ 44 w 70"/>
                <a:gd name="T9" fmla="*/ 1 h 170"/>
                <a:gd name="T10" fmla="*/ 0 w 70"/>
                <a:gd name="T11" fmla="*/ 159 h 170"/>
                <a:gd name="T12" fmla="*/ 13 w 70"/>
                <a:gd name="T13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70">
                  <a:moveTo>
                    <a:pt x="13" y="170"/>
                  </a:moveTo>
                  <a:cubicBezTo>
                    <a:pt x="70" y="93"/>
                    <a:pt x="61" y="4"/>
                    <a:pt x="61" y="0"/>
                  </a:cubicBezTo>
                  <a:cubicBezTo>
                    <a:pt x="44" y="1"/>
                    <a:pt x="44" y="1"/>
                    <a:pt x="44" y="1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4" y="1"/>
                    <a:pt x="44" y="1"/>
                    <a:pt x="44" y="1"/>
                  </a:cubicBezTo>
                  <a:cubicBezTo>
                    <a:pt x="44" y="2"/>
                    <a:pt x="53" y="88"/>
                    <a:pt x="0" y="159"/>
                  </a:cubicBezTo>
                  <a:lnTo>
                    <a:pt x="13" y="170"/>
                  </a:lnTo>
                  <a:close/>
                </a:path>
              </a:pathLst>
            </a:custGeom>
            <a:solidFill>
              <a:srgbClr val="09C7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0" name="Freeform 76"/>
            <p:cNvSpPr>
              <a:spLocks/>
            </p:cNvSpPr>
            <p:nvPr/>
          </p:nvSpPr>
          <p:spPr bwMode="auto">
            <a:xfrm>
              <a:off x="1477963" y="2989263"/>
              <a:ext cx="211138" cy="82550"/>
            </a:xfrm>
            <a:custGeom>
              <a:avLst/>
              <a:gdLst>
                <a:gd name="T0" fmla="*/ 28 w 120"/>
                <a:gd name="T1" fmla="*/ 36 h 47"/>
                <a:gd name="T2" fmla="*/ 28 w 120"/>
                <a:gd name="T3" fmla="*/ 36 h 47"/>
                <a:gd name="T4" fmla="*/ 28 w 120"/>
                <a:gd name="T5" fmla="*/ 36 h 47"/>
                <a:gd name="T6" fmla="*/ 29 w 120"/>
                <a:gd name="T7" fmla="*/ 34 h 47"/>
                <a:gd name="T8" fmla="*/ 30 w 120"/>
                <a:gd name="T9" fmla="*/ 31 h 47"/>
                <a:gd name="T10" fmla="*/ 31 w 120"/>
                <a:gd name="T11" fmla="*/ 30 h 47"/>
                <a:gd name="T12" fmla="*/ 32 w 120"/>
                <a:gd name="T13" fmla="*/ 29 h 47"/>
                <a:gd name="T14" fmla="*/ 33 w 120"/>
                <a:gd name="T15" fmla="*/ 28 h 47"/>
                <a:gd name="T16" fmla="*/ 34 w 120"/>
                <a:gd name="T17" fmla="*/ 28 h 47"/>
                <a:gd name="T18" fmla="*/ 34 w 120"/>
                <a:gd name="T19" fmla="*/ 28 h 47"/>
                <a:gd name="T20" fmla="*/ 34 w 120"/>
                <a:gd name="T21" fmla="*/ 28 h 47"/>
                <a:gd name="T22" fmla="*/ 35 w 120"/>
                <a:gd name="T23" fmla="*/ 27 h 47"/>
                <a:gd name="T24" fmla="*/ 37 w 120"/>
                <a:gd name="T25" fmla="*/ 27 h 47"/>
                <a:gd name="T26" fmla="*/ 38 w 120"/>
                <a:gd name="T27" fmla="*/ 27 h 47"/>
                <a:gd name="T28" fmla="*/ 40 w 120"/>
                <a:gd name="T29" fmla="*/ 27 h 47"/>
                <a:gd name="T30" fmla="*/ 42 w 120"/>
                <a:gd name="T31" fmla="*/ 27 h 47"/>
                <a:gd name="T32" fmla="*/ 44 w 120"/>
                <a:gd name="T33" fmla="*/ 28 h 47"/>
                <a:gd name="T34" fmla="*/ 49 w 120"/>
                <a:gd name="T35" fmla="*/ 29 h 47"/>
                <a:gd name="T36" fmla="*/ 54 w 120"/>
                <a:gd name="T37" fmla="*/ 30 h 47"/>
                <a:gd name="T38" fmla="*/ 60 w 120"/>
                <a:gd name="T39" fmla="*/ 32 h 47"/>
                <a:gd name="T40" fmla="*/ 72 w 120"/>
                <a:gd name="T41" fmla="*/ 36 h 47"/>
                <a:gd name="T42" fmla="*/ 84 w 120"/>
                <a:gd name="T43" fmla="*/ 39 h 47"/>
                <a:gd name="T44" fmla="*/ 96 w 120"/>
                <a:gd name="T45" fmla="*/ 41 h 47"/>
                <a:gd name="T46" fmla="*/ 107 w 120"/>
                <a:gd name="T47" fmla="*/ 41 h 47"/>
                <a:gd name="T48" fmla="*/ 116 w 120"/>
                <a:gd name="T49" fmla="*/ 38 h 47"/>
                <a:gd name="T50" fmla="*/ 118 w 120"/>
                <a:gd name="T51" fmla="*/ 37 h 47"/>
                <a:gd name="T52" fmla="*/ 119 w 120"/>
                <a:gd name="T53" fmla="*/ 35 h 47"/>
                <a:gd name="T54" fmla="*/ 120 w 120"/>
                <a:gd name="T55" fmla="*/ 32 h 47"/>
                <a:gd name="T56" fmla="*/ 120 w 120"/>
                <a:gd name="T57" fmla="*/ 28 h 47"/>
                <a:gd name="T58" fmla="*/ 120 w 120"/>
                <a:gd name="T59" fmla="*/ 27 h 47"/>
                <a:gd name="T60" fmla="*/ 119 w 120"/>
                <a:gd name="T61" fmla="*/ 28 h 47"/>
                <a:gd name="T62" fmla="*/ 117 w 120"/>
                <a:gd name="T63" fmla="*/ 31 h 47"/>
                <a:gd name="T64" fmla="*/ 113 w 120"/>
                <a:gd name="T65" fmla="*/ 33 h 47"/>
                <a:gd name="T66" fmla="*/ 106 w 120"/>
                <a:gd name="T67" fmla="*/ 32 h 47"/>
                <a:gd name="T68" fmla="*/ 98 w 120"/>
                <a:gd name="T69" fmla="*/ 29 h 47"/>
                <a:gd name="T70" fmla="*/ 93 w 120"/>
                <a:gd name="T71" fmla="*/ 27 h 47"/>
                <a:gd name="T72" fmla="*/ 88 w 120"/>
                <a:gd name="T73" fmla="*/ 25 h 47"/>
                <a:gd name="T74" fmla="*/ 78 w 120"/>
                <a:gd name="T75" fmla="*/ 19 h 47"/>
                <a:gd name="T76" fmla="*/ 68 w 120"/>
                <a:gd name="T77" fmla="*/ 13 h 47"/>
                <a:gd name="T78" fmla="*/ 63 w 120"/>
                <a:gd name="T79" fmla="*/ 10 h 47"/>
                <a:gd name="T80" fmla="*/ 57 w 120"/>
                <a:gd name="T81" fmla="*/ 7 h 47"/>
                <a:gd name="T82" fmla="*/ 50 w 120"/>
                <a:gd name="T83" fmla="*/ 4 h 47"/>
                <a:gd name="T84" fmla="*/ 46 w 120"/>
                <a:gd name="T85" fmla="*/ 3 h 47"/>
                <a:gd name="T86" fmla="*/ 43 w 120"/>
                <a:gd name="T87" fmla="*/ 2 h 47"/>
                <a:gd name="T88" fmla="*/ 39 w 120"/>
                <a:gd name="T89" fmla="*/ 1 h 47"/>
                <a:gd name="T90" fmla="*/ 35 w 120"/>
                <a:gd name="T91" fmla="*/ 1 h 47"/>
                <a:gd name="T92" fmla="*/ 31 w 120"/>
                <a:gd name="T93" fmla="*/ 0 h 47"/>
                <a:gd name="T94" fmla="*/ 27 w 120"/>
                <a:gd name="T95" fmla="*/ 1 h 47"/>
                <a:gd name="T96" fmla="*/ 19 w 120"/>
                <a:gd name="T97" fmla="*/ 3 h 47"/>
                <a:gd name="T98" fmla="*/ 12 w 120"/>
                <a:gd name="T99" fmla="*/ 7 h 47"/>
                <a:gd name="T100" fmla="*/ 4 w 120"/>
                <a:gd name="T101" fmla="*/ 16 h 47"/>
                <a:gd name="T102" fmla="*/ 1 w 120"/>
                <a:gd name="T103" fmla="*/ 24 h 47"/>
                <a:gd name="T104" fmla="*/ 0 w 120"/>
                <a:gd name="T105" fmla="*/ 29 h 47"/>
                <a:gd name="T106" fmla="*/ 0 w 120"/>
                <a:gd name="T107" fmla="*/ 31 h 47"/>
                <a:gd name="T108" fmla="*/ 0 w 120"/>
                <a:gd name="T109" fmla="*/ 32 h 47"/>
                <a:gd name="T110" fmla="*/ 14 w 120"/>
                <a:gd name="T111" fmla="*/ 46 h 47"/>
                <a:gd name="T112" fmla="*/ 28 w 120"/>
                <a:gd name="T113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0" h="47">
                  <a:moveTo>
                    <a:pt x="28" y="36"/>
                  </a:move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5"/>
                    <a:pt x="28" y="35"/>
                    <a:pt x="29" y="34"/>
                  </a:cubicBezTo>
                  <a:cubicBezTo>
                    <a:pt x="29" y="33"/>
                    <a:pt x="29" y="32"/>
                    <a:pt x="30" y="31"/>
                  </a:cubicBezTo>
                  <a:cubicBezTo>
                    <a:pt x="30" y="31"/>
                    <a:pt x="31" y="30"/>
                    <a:pt x="31" y="30"/>
                  </a:cubicBezTo>
                  <a:cubicBezTo>
                    <a:pt x="31" y="29"/>
                    <a:pt x="32" y="29"/>
                    <a:pt x="32" y="29"/>
                  </a:cubicBezTo>
                  <a:cubicBezTo>
                    <a:pt x="32" y="29"/>
                    <a:pt x="33" y="28"/>
                    <a:pt x="33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36" y="27"/>
                    <a:pt x="36" y="27"/>
                    <a:pt x="37" y="27"/>
                  </a:cubicBezTo>
                  <a:cubicBezTo>
                    <a:pt x="37" y="27"/>
                    <a:pt x="38" y="27"/>
                    <a:pt x="38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46" y="28"/>
                    <a:pt x="47" y="28"/>
                    <a:pt x="49" y="29"/>
                  </a:cubicBezTo>
                  <a:cubicBezTo>
                    <a:pt x="50" y="29"/>
                    <a:pt x="52" y="30"/>
                    <a:pt x="54" y="30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63" y="34"/>
                    <a:pt x="68" y="35"/>
                    <a:pt x="72" y="36"/>
                  </a:cubicBezTo>
                  <a:cubicBezTo>
                    <a:pt x="76" y="37"/>
                    <a:pt x="80" y="38"/>
                    <a:pt x="84" y="39"/>
                  </a:cubicBezTo>
                  <a:cubicBezTo>
                    <a:pt x="88" y="40"/>
                    <a:pt x="92" y="41"/>
                    <a:pt x="96" y="41"/>
                  </a:cubicBezTo>
                  <a:cubicBezTo>
                    <a:pt x="100" y="41"/>
                    <a:pt x="103" y="41"/>
                    <a:pt x="107" y="41"/>
                  </a:cubicBezTo>
                  <a:cubicBezTo>
                    <a:pt x="110" y="41"/>
                    <a:pt x="113" y="40"/>
                    <a:pt x="116" y="38"/>
                  </a:cubicBezTo>
                  <a:cubicBezTo>
                    <a:pt x="116" y="38"/>
                    <a:pt x="117" y="37"/>
                    <a:pt x="118" y="37"/>
                  </a:cubicBezTo>
                  <a:cubicBezTo>
                    <a:pt x="118" y="36"/>
                    <a:pt x="118" y="36"/>
                    <a:pt x="119" y="35"/>
                  </a:cubicBezTo>
                  <a:cubicBezTo>
                    <a:pt x="119" y="34"/>
                    <a:pt x="120" y="33"/>
                    <a:pt x="120" y="32"/>
                  </a:cubicBezTo>
                  <a:cubicBezTo>
                    <a:pt x="120" y="30"/>
                    <a:pt x="120" y="29"/>
                    <a:pt x="120" y="28"/>
                  </a:cubicBezTo>
                  <a:cubicBezTo>
                    <a:pt x="120" y="27"/>
                    <a:pt x="120" y="27"/>
                    <a:pt x="120" y="27"/>
                  </a:cubicBezTo>
                  <a:cubicBezTo>
                    <a:pt x="120" y="27"/>
                    <a:pt x="120" y="27"/>
                    <a:pt x="119" y="28"/>
                  </a:cubicBezTo>
                  <a:cubicBezTo>
                    <a:pt x="119" y="29"/>
                    <a:pt x="118" y="30"/>
                    <a:pt x="117" y="31"/>
                  </a:cubicBezTo>
                  <a:cubicBezTo>
                    <a:pt x="116" y="32"/>
                    <a:pt x="115" y="33"/>
                    <a:pt x="113" y="33"/>
                  </a:cubicBezTo>
                  <a:cubicBezTo>
                    <a:pt x="111" y="33"/>
                    <a:pt x="109" y="33"/>
                    <a:pt x="106" y="32"/>
                  </a:cubicBezTo>
                  <a:cubicBezTo>
                    <a:pt x="104" y="32"/>
                    <a:pt x="101" y="31"/>
                    <a:pt x="98" y="29"/>
                  </a:cubicBezTo>
                  <a:cubicBezTo>
                    <a:pt x="96" y="29"/>
                    <a:pt x="95" y="28"/>
                    <a:pt x="93" y="27"/>
                  </a:cubicBezTo>
                  <a:cubicBezTo>
                    <a:pt x="92" y="26"/>
                    <a:pt x="90" y="26"/>
                    <a:pt x="88" y="25"/>
                  </a:cubicBezTo>
                  <a:cubicBezTo>
                    <a:pt x="85" y="23"/>
                    <a:pt x="82" y="21"/>
                    <a:pt x="78" y="19"/>
                  </a:cubicBezTo>
                  <a:cubicBezTo>
                    <a:pt x="75" y="17"/>
                    <a:pt x="72" y="15"/>
                    <a:pt x="68" y="13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1" y="9"/>
                    <a:pt x="59" y="8"/>
                    <a:pt x="57" y="7"/>
                  </a:cubicBezTo>
                  <a:cubicBezTo>
                    <a:pt x="55" y="6"/>
                    <a:pt x="52" y="5"/>
                    <a:pt x="50" y="4"/>
                  </a:cubicBezTo>
                  <a:cubicBezTo>
                    <a:pt x="49" y="3"/>
                    <a:pt x="48" y="3"/>
                    <a:pt x="46" y="3"/>
                  </a:cubicBezTo>
                  <a:cubicBezTo>
                    <a:pt x="45" y="2"/>
                    <a:pt x="44" y="2"/>
                    <a:pt x="43" y="2"/>
                  </a:cubicBezTo>
                  <a:cubicBezTo>
                    <a:pt x="41" y="1"/>
                    <a:pt x="40" y="1"/>
                    <a:pt x="39" y="1"/>
                  </a:cubicBezTo>
                  <a:cubicBezTo>
                    <a:pt x="38" y="1"/>
                    <a:pt x="36" y="1"/>
                    <a:pt x="35" y="1"/>
                  </a:cubicBezTo>
                  <a:cubicBezTo>
                    <a:pt x="34" y="1"/>
                    <a:pt x="32" y="0"/>
                    <a:pt x="31" y="0"/>
                  </a:cubicBezTo>
                  <a:cubicBezTo>
                    <a:pt x="30" y="1"/>
                    <a:pt x="28" y="1"/>
                    <a:pt x="27" y="1"/>
                  </a:cubicBezTo>
                  <a:cubicBezTo>
                    <a:pt x="24" y="1"/>
                    <a:pt x="21" y="2"/>
                    <a:pt x="19" y="3"/>
                  </a:cubicBezTo>
                  <a:cubicBezTo>
                    <a:pt x="17" y="4"/>
                    <a:pt x="14" y="5"/>
                    <a:pt x="12" y="7"/>
                  </a:cubicBezTo>
                  <a:cubicBezTo>
                    <a:pt x="9" y="10"/>
                    <a:pt x="6" y="13"/>
                    <a:pt x="4" y="16"/>
                  </a:cubicBezTo>
                  <a:cubicBezTo>
                    <a:pt x="2" y="19"/>
                    <a:pt x="2" y="22"/>
                    <a:pt x="1" y="24"/>
                  </a:cubicBezTo>
                  <a:cubicBezTo>
                    <a:pt x="0" y="26"/>
                    <a:pt x="0" y="28"/>
                    <a:pt x="0" y="29"/>
                  </a:cubicBezTo>
                  <a:cubicBezTo>
                    <a:pt x="0" y="30"/>
                    <a:pt x="0" y="31"/>
                    <a:pt x="0" y="3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9"/>
                    <a:pt x="6" y="45"/>
                    <a:pt x="14" y="46"/>
                  </a:cubicBezTo>
                  <a:cubicBezTo>
                    <a:pt x="21" y="47"/>
                    <a:pt x="26" y="43"/>
                    <a:pt x="28" y="36"/>
                  </a:cubicBezTo>
                  <a:close/>
                </a:path>
              </a:pathLst>
            </a:custGeom>
            <a:solidFill>
              <a:srgbClr val="754C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1" name="Freeform 77"/>
            <p:cNvSpPr>
              <a:spLocks/>
            </p:cNvSpPr>
            <p:nvPr/>
          </p:nvSpPr>
          <p:spPr bwMode="auto">
            <a:xfrm>
              <a:off x="1563688" y="3095626"/>
              <a:ext cx="76200" cy="74612"/>
            </a:xfrm>
            <a:custGeom>
              <a:avLst/>
              <a:gdLst>
                <a:gd name="T0" fmla="*/ 10 w 43"/>
                <a:gd name="T1" fmla="*/ 35 h 42"/>
                <a:gd name="T2" fmla="*/ 28 w 43"/>
                <a:gd name="T3" fmla="*/ 38 h 42"/>
                <a:gd name="T4" fmla="*/ 39 w 43"/>
                <a:gd name="T5" fmla="*/ 26 h 42"/>
                <a:gd name="T6" fmla="*/ 34 w 43"/>
                <a:gd name="T7" fmla="*/ 8 h 42"/>
                <a:gd name="T8" fmla="*/ 15 w 43"/>
                <a:gd name="T9" fmla="*/ 4 h 42"/>
                <a:gd name="T10" fmla="*/ 4 w 43"/>
                <a:gd name="T11" fmla="*/ 16 h 42"/>
                <a:gd name="T12" fmla="*/ 10 w 43"/>
                <a:gd name="T13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2">
                  <a:moveTo>
                    <a:pt x="10" y="35"/>
                  </a:moveTo>
                  <a:cubicBezTo>
                    <a:pt x="16" y="41"/>
                    <a:pt x="25" y="42"/>
                    <a:pt x="28" y="38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43" y="22"/>
                    <a:pt x="40" y="14"/>
                    <a:pt x="34" y="8"/>
                  </a:cubicBezTo>
                  <a:cubicBezTo>
                    <a:pt x="27" y="2"/>
                    <a:pt x="18" y="0"/>
                    <a:pt x="15" y="4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0" y="20"/>
                    <a:pt x="3" y="29"/>
                    <a:pt x="10" y="35"/>
                  </a:cubicBez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2" name="Freeform 78"/>
            <p:cNvSpPr>
              <a:spLocks/>
            </p:cNvSpPr>
            <p:nvPr/>
          </p:nvSpPr>
          <p:spPr bwMode="auto">
            <a:xfrm>
              <a:off x="1708150" y="2917826"/>
              <a:ext cx="227013" cy="166687"/>
            </a:xfrm>
            <a:custGeom>
              <a:avLst/>
              <a:gdLst>
                <a:gd name="T0" fmla="*/ 23 w 129"/>
                <a:gd name="T1" fmla="*/ 0 h 94"/>
                <a:gd name="T2" fmla="*/ 0 w 129"/>
                <a:gd name="T3" fmla="*/ 61 h 94"/>
                <a:gd name="T4" fmla="*/ 97 w 129"/>
                <a:gd name="T5" fmla="*/ 82 h 94"/>
                <a:gd name="T6" fmla="*/ 61 w 129"/>
                <a:gd name="T7" fmla="*/ 57 h 94"/>
                <a:gd name="T8" fmla="*/ 129 w 129"/>
                <a:gd name="T9" fmla="*/ 62 h 94"/>
                <a:gd name="T10" fmla="*/ 66 w 129"/>
                <a:gd name="T11" fmla="*/ 32 h 94"/>
                <a:gd name="T12" fmla="*/ 56 w 129"/>
                <a:gd name="T13" fmla="*/ 12 h 94"/>
                <a:gd name="T14" fmla="*/ 23 w 129"/>
                <a:gd name="T1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" h="94">
                  <a:moveTo>
                    <a:pt x="23" y="0"/>
                  </a:moveTo>
                  <a:cubicBezTo>
                    <a:pt x="23" y="0"/>
                    <a:pt x="37" y="57"/>
                    <a:pt x="0" y="61"/>
                  </a:cubicBezTo>
                  <a:cubicBezTo>
                    <a:pt x="0" y="61"/>
                    <a:pt x="45" y="94"/>
                    <a:pt x="97" y="82"/>
                  </a:cubicBezTo>
                  <a:cubicBezTo>
                    <a:pt x="97" y="82"/>
                    <a:pt x="73" y="80"/>
                    <a:pt x="61" y="57"/>
                  </a:cubicBezTo>
                  <a:cubicBezTo>
                    <a:pt x="61" y="57"/>
                    <a:pt x="97" y="81"/>
                    <a:pt x="129" y="62"/>
                  </a:cubicBezTo>
                  <a:cubicBezTo>
                    <a:pt x="129" y="62"/>
                    <a:pt x="74" y="62"/>
                    <a:pt x="66" y="32"/>
                  </a:cubicBezTo>
                  <a:cubicBezTo>
                    <a:pt x="56" y="12"/>
                    <a:pt x="56" y="12"/>
                    <a:pt x="56" y="12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754C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3" name="Freeform 79"/>
            <p:cNvSpPr>
              <a:spLocks/>
            </p:cNvSpPr>
            <p:nvPr/>
          </p:nvSpPr>
          <p:spPr bwMode="auto">
            <a:xfrm>
              <a:off x="1476375" y="2892426"/>
              <a:ext cx="96838" cy="20637"/>
            </a:xfrm>
            <a:custGeom>
              <a:avLst/>
              <a:gdLst>
                <a:gd name="T0" fmla="*/ 0 w 55"/>
                <a:gd name="T1" fmla="*/ 0 h 12"/>
                <a:gd name="T2" fmla="*/ 55 w 55"/>
                <a:gd name="T3" fmla="*/ 9 h 12"/>
                <a:gd name="T4" fmla="*/ 4 w 55"/>
                <a:gd name="T5" fmla="*/ 8 h 12"/>
                <a:gd name="T6" fmla="*/ 0 w 55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2">
                  <a:moveTo>
                    <a:pt x="0" y="0"/>
                  </a:moveTo>
                  <a:cubicBezTo>
                    <a:pt x="0" y="0"/>
                    <a:pt x="16" y="6"/>
                    <a:pt x="55" y="9"/>
                  </a:cubicBezTo>
                  <a:cubicBezTo>
                    <a:pt x="55" y="9"/>
                    <a:pt x="21" y="12"/>
                    <a:pt x="4" y="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E4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4" name="Freeform 80"/>
            <p:cNvSpPr>
              <a:spLocks/>
            </p:cNvSpPr>
            <p:nvPr/>
          </p:nvSpPr>
          <p:spPr bwMode="auto">
            <a:xfrm>
              <a:off x="1417638" y="2540001"/>
              <a:ext cx="512763" cy="442912"/>
            </a:xfrm>
            <a:custGeom>
              <a:avLst/>
              <a:gdLst>
                <a:gd name="T0" fmla="*/ 233 w 291"/>
                <a:gd name="T1" fmla="*/ 252 h 252"/>
                <a:gd name="T2" fmla="*/ 0 w 291"/>
                <a:gd name="T3" fmla="*/ 148 h 252"/>
                <a:gd name="T4" fmla="*/ 168 w 291"/>
                <a:gd name="T5" fmla="*/ 67 h 252"/>
                <a:gd name="T6" fmla="*/ 233 w 291"/>
                <a:gd name="T7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1" h="252">
                  <a:moveTo>
                    <a:pt x="233" y="252"/>
                  </a:move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18" y="0"/>
                    <a:pt x="168" y="67"/>
                  </a:cubicBezTo>
                  <a:cubicBezTo>
                    <a:pt x="291" y="122"/>
                    <a:pt x="233" y="252"/>
                    <a:pt x="233" y="252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5" name="Freeform 81"/>
            <p:cNvSpPr>
              <a:spLocks/>
            </p:cNvSpPr>
            <p:nvPr/>
          </p:nvSpPr>
          <p:spPr bwMode="auto">
            <a:xfrm>
              <a:off x="1279525" y="2795588"/>
              <a:ext cx="311150" cy="107950"/>
            </a:xfrm>
            <a:custGeom>
              <a:avLst/>
              <a:gdLst>
                <a:gd name="T0" fmla="*/ 175 w 177"/>
                <a:gd name="T1" fmla="*/ 37 h 62"/>
                <a:gd name="T2" fmla="*/ 19 w 177"/>
                <a:gd name="T3" fmla="*/ 62 h 62"/>
                <a:gd name="T4" fmla="*/ 0 w 177"/>
                <a:gd name="T5" fmla="*/ 53 h 62"/>
                <a:gd name="T6" fmla="*/ 79 w 177"/>
                <a:gd name="T7" fmla="*/ 3 h 62"/>
                <a:gd name="T8" fmla="*/ 175 w 177"/>
                <a:gd name="T9" fmla="*/ 3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62">
                  <a:moveTo>
                    <a:pt x="175" y="37"/>
                  </a:moveTo>
                  <a:cubicBezTo>
                    <a:pt x="177" y="50"/>
                    <a:pt x="106" y="36"/>
                    <a:pt x="19" y="62"/>
                  </a:cubicBezTo>
                  <a:cubicBezTo>
                    <a:pt x="19" y="62"/>
                    <a:pt x="1" y="59"/>
                    <a:pt x="0" y="53"/>
                  </a:cubicBezTo>
                  <a:cubicBezTo>
                    <a:pt x="0" y="53"/>
                    <a:pt x="43" y="18"/>
                    <a:pt x="79" y="3"/>
                  </a:cubicBezTo>
                  <a:cubicBezTo>
                    <a:pt x="84" y="0"/>
                    <a:pt x="175" y="33"/>
                    <a:pt x="175" y="37"/>
                  </a:cubicBez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6" name="Freeform 82"/>
            <p:cNvSpPr>
              <a:spLocks/>
            </p:cNvSpPr>
            <p:nvPr/>
          </p:nvSpPr>
          <p:spPr bwMode="auto">
            <a:xfrm>
              <a:off x="1839913" y="3127376"/>
              <a:ext cx="163513" cy="139700"/>
            </a:xfrm>
            <a:custGeom>
              <a:avLst/>
              <a:gdLst>
                <a:gd name="T0" fmla="*/ 103 w 103"/>
                <a:gd name="T1" fmla="*/ 42 h 88"/>
                <a:gd name="T2" fmla="*/ 60 w 103"/>
                <a:gd name="T3" fmla="*/ 0 h 88"/>
                <a:gd name="T4" fmla="*/ 0 w 103"/>
                <a:gd name="T5" fmla="*/ 68 h 88"/>
                <a:gd name="T6" fmla="*/ 32 w 103"/>
                <a:gd name="T7" fmla="*/ 88 h 88"/>
                <a:gd name="T8" fmla="*/ 103 w 103"/>
                <a:gd name="T9" fmla="*/ 4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88">
                  <a:moveTo>
                    <a:pt x="103" y="42"/>
                  </a:moveTo>
                  <a:lnTo>
                    <a:pt x="60" y="0"/>
                  </a:lnTo>
                  <a:lnTo>
                    <a:pt x="0" y="68"/>
                  </a:lnTo>
                  <a:lnTo>
                    <a:pt x="32" y="88"/>
                  </a:lnTo>
                  <a:lnTo>
                    <a:pt x="103" y="42"/>
                  </a:lnTo>
                  <a:close/>
                </a:path>
              </a:pathLst>
            </a:custGeom>
            <a:solidFill>
              <a:srgbClr val="F2E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7" name="Freeform 83"/>
            <p:cNvSpPr>
              <a:spLocks/>
            </p:cNvSpPr>
            <p:nvPr/>
          </p:nvSpPr>
          <p:spPr bwMode="auto">
            <a:xfrm>
              <a:off x="2127250" y="3198813"/>
              <a:ext cx="215900" cy="193675"/>
            </a:xfrm>
            <a:custGeom>
              <a:avLst/>
              <a:gdLst>
                <a:gd name="T0" fmla="*/ 8 w 123"/>
                <a:gd name="T1" fmla="*/ 99 h 110"/>
                <a:gd name="T2" fmla="*/ 84 w 123"/>
                <a:gd name="T3" fmla="*/ 69 h 110"/>
                <a:gd name="T4" fmla="*/ 115 w 123"/>
                <a:gd name="T5" fmla="*/ 12 h 110"/>
                <a:gd name="T6" fmla="*/ 55 w 123"/>
                <a:gd name="T7" fmla="*/ 26 h 110"/>
                <a:gd name="T8" fmla="*/ 8 w 123"/>
                <a:gd name="T9" fmla="*/ 9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110">
                  <a:moveTo>
                    <a:pt x="8" y="99"/>
                  </a:moveTo>
                  <a:cubicBezTo>
                    <a:pt x="16" y="110"/>
                    <a:pt x="59" y="88"/>
                    <a:pt x="84" y="69"/>
                  </a:cubicBezTo>
                  <a:cubicBezTo>
                    <a:pt x="109" y="49"/>
                    <a:pt x="123" y="24"/>
                    <a:pt x="115" y="12"/>
                  </a:cubicBezTo>
                  <a:cubicBezTo>
                    <a:pt x="107" y="0"/>
                    <a:pt x="80" y="7"/>
                    <a:pt x="55" y="26"/>
                  </a:cubicBezTo>
                  <a:cubicBezTo>
                    <a:pt x="30" y="46"/>
                    <a:pt x="0" y="87"/>
                    <a:pt x="8" y="99"/>
                  </a:cubicBezTo>
                  <a:close/>
                </a:path>
              </a:pathLst>
            </a:custGeom>
            <a:solidFill>
              <a:srgbClr val="196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8" name="Freeform 84"/>
            <p:cNvSpPr>
              <a:spLocks/>
            </p:cNvSpPr>
            <p:nvPr/>
          </p:nvSpPr>
          <p:spPr bwMode="auto">
            <a:xfrm>
              <a:off x="1817688" y="3065463"/>
              <a:ext cx="989013" cy="785812"/>
            </a:xfrm>
            <a:custGeom>
              <a:avLst/>
              <a:gdLst>
                <a:gd name="T0" fmla="*/ 194 w 562"/>
                <a:gd name="T1" fmla="*/ 446 h 446"/>
                <a:gd name="T2" fmla="*/ 141 w 562"/>
                <a:gd name="T3" fmla="*/ 375 h 446"/>
                <a:gd name="T4" fmla="*/ 60 w 562"/>
                <a:gd name="T5" fmla="*/ 182 h 446"/>
                <a:gd name="T6" fmla="*/ 10 w 562"/>
                <a:gd name="T7" fmla="*/ 122 h 446"/>
                <a:gd name="T8" fmla="*/ 91 w 562"/>
                <a:gd name="T9" fmla="*/ 28 h 446"/>
                <a:gd name="T10" fmla="*/ 142 w 562"/>
                <a:gd name="T11" fmla="*/ 43 h 446"/>
                <a:gd name="T12" fmla="*/ 290 w 562"/>
                <a:gd name="T13" fmla="*/ 86 h 446"/>
                <a:gd name="T14" fmla="*/ 214 w 562"/>
                <a:gd name="T15" fmla="*/ 116 h 446"/>
                <a:gd name="T16" fmla="*/ 197 w 562"/>
                <a:gd name="T17" fmla="*/ 181 h 446"/>
                <a:gd name="T18" fmla="*/ 265 w 562"/>
                <a:gd name="T19" fmla="*/ 122 h 446"/>
                <a:gd name="T20" fmla="*/ 412 w 562"/>
                <a:gd name="T21" fmla="*/ 136 h 446"/>
                <a:gd name="T22" fmla="*/ 562 w 562"/>
                <a:gd name="T23" fmla="*/ 176 h 446"/>
                <a:gd name="T24" fmla="*/ 402 w 562"/>
                <a:gd name="T25" fmla="*/ 287 h 446"/>
                <a:gd name="T26" fmla="*/ 194 w 562"/>
                <a:gd name="T27" fmla="*/ 446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2" h="446">
                  <a:moveTo>
                    <a:pt x="194" y="446"/>
                  </a:moveTo>
                  <a:cubicBezTo>
                    <a:pt x="194" y="446"/>
                    <a:pt x="144" y="406"/>
                    <a:pt x="141" y="375"/>
                  </a:cubicBezTo>
                  <a:cubicBezTo>
                    <a:pt x="139" y="345"/>
                    <a:pt x="94" y="231"/>
                    <a:pt x="60" y="182"/>
                  </a:cubicBezTo>
                  <a:cubicBezTo>
                    <a:pt x="37" y="149"/>
                    <a:pt x="0" y="129"/>
                    <a:pt x="10" y="122"/>
                  </a:cubicBezTo>
                  <a:cubicBezTo>
                    <a:pt x="19" y="115"/>
                    <a:pt x="79" y="71"/>
                    <a:pt x="91" y="28"/>
                  </a:cubicBezTo>
                  <a:cubicBezTo>
                    <a:pt x="99" y="0"/>
                    <a:pt x="132" y="28"/>
                    <a:pt x="142" y="43"/>
                  </a:cubicBezTo>
                  <a:cubicBezTo>
                    <a:pt x="142" y="43"/>
                    <a:pt x="259" y="52"/>
                    <a:pt x="290" y="86"/>
                  </a:cubicBezTo>
                  <a:cubicBezTo>
                    <a:pt x="290" y="86"/>
                    <a:pt x="248" y="85"/>
                    <a:pt x="214" y="116"/>
                  </a:cubicBezTo>
                  <a:cubicBezTo>
                    <a:pt x="177" y="151"/>
                    <a:pt x="197" y="181"/>
                    <a:pt x="197" y="181"/>
                  </a:cubicBezTo>
                  <a:cubicBezTo>
                    <a:pt x="197" y="181"/>
                    <a:pt x="251" y="125"/>
                    <a:pt x="265" y="122"/>
                  </a:cubicBezTo>
                  <a:cubicBezTo>
                    <a:pt x="278" y="120"/>
                    <a:pt x="342" y="140"/>
                    <a:pt x="412" y="136"/>
                  </a:cubicBezTo>
                  <a:cubicBezTo>
                    <a:pt x="481" y="132"/>
                    <a:pt x="545" y="151"/>
                    <a:pt x="562" y="176"/>
                  </a:cubicBezTo>
                  <a:cubicBezTo>
                    <a:pt x="562" y="176"/>
                    <a:pt x="499" y="151"/>
                    <a:pt x="402" y="287"/>
                  </a:cubicBezTo>
                  <a:cubicBezTo>
                    <a:pt x="337" y="379"/>
                    <a:pt x="319" y="414"/>
                    <a:pt x="194" y="446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9" name="Freeform 85"/>
            <p:cNvSpPr>
              <a:spLocks/>
            </p:cNvSpPr>
            <p:nvPr/>
          </p:nvSpPr>
          <p:spPr bwMode="auto">
            <a:xfrm>
              <a:off x="2058988" y="4260851"/>
              <a:ext cx="96838" cy="80962"/>
            </a:xfrm>
            <a:custGeom>
              <a:avLst/>
              <a:gdLst>
                <a:gd name="T0" fmla="*/ 27 w 55"/>
                <a:gd name="T1" fmla="*/ 0 h 46"/>
                <a:gd name="T2" fmla="*/ 55 w 55"/>
                <a:gd name="T3" fmla="*/ 31 h 46"/>
                <a:gd name="T4" fmla="*/ 26 w 55"/>
                <a:gd name="T5" fmla="*/ 45 h 46"/>
                <a:gd name="T6" fmla="*/ 0 w 55"/>
                <a:gd name="T7" fmla="*/ 8 h 46"/>
                <a:gd name="T8" fmla="*/ 27 w 5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6">
                  <a:moveTo>
                    <a:pt x="27" y="0"/>
                  </a:move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26" y="46"/>
                    <a:pt x="26" y="45"/>
                  </a:cubicBezTo>
                  <a:cubicBezTo>
                    <a:pt x="26" y="44"/>
                    <a:pt x="12" y="19"/>
                    <a:pt x="0" y="8"/>
                  </a:cubicBezTo>
                  <a:cubicBezTo>
                    <a:pt x="0" y="8"/>
                    <a:pt x="15" y="2"/>
                    <a:pt x="27" y="0"/>
                  </a:cubicBezTo>
                  <a:close/>
                </a:path>
              </a:pathLst>
            </a:custGeom>
            <a:solidFill>
              <a:srgbClr val="F7C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0" name="Freeform 86"/>
            <p:cNvSpPr>
              <a:spLocks/>
            </p:cNvSpPr>
            <p:nvPr/>
          </p:nvSpPr>
          <p:spPr bwMode="auto">
            <a:xfrm>
              <a:off x="2071688" y="4289426"/>
              <a:ext cx="149225" cy="107950"/>
            </a:xfrm>
            <a:custGeom>
              <a:avLst/>
              <a:gdLst>
                <a:gd name="T0" fmla="*/ 52 w 85"/>
                <a:gd name="T1" fmla="*/ 0 h 62"/>
                <a:gd name="T2" fmla="*/ 5 w 85"/>
                <a:gd name="T3" fmla="*/ 19 h 62"/>
                <a:gd name="T4" fmla="*/ 8 w 85"/>
                <a:gd name="T5" fmla="*/ 27 h 62"/>
                <a:gd name="T6" fmla="*/ 11 w 85"/>
                <a:gd name="T7" fmla="*/ 32 h 62"/>
                <a:gd name="T8" fmla="*/ 21 w 85"/>
                <a:gd name="T9" fmla="*/ 36 h 62"/>
                <a:gd name="T10" fmla="*/ 20 w 85"/>
                <a:gd name="T11" fmla="*/ 51 h 62"/>
                <a:gd name="T12" fmla="*/ 25 w 85"/>
                <a:gd name="T13" fmla="*/ 62 h 62"/>
                <a:gd name="T14" fmla="*/ 70 w 85"/>
                <a:gd name="T15" fmla="*/ 38 h 62"/>
                <a:gd name="T16" fmla="*/ 71 w 85"/>
                <a:gd name="T17" fmla="*/ 38 h 62"/>
                <a:gd name="T18" fmla="*/ 57 w 85"/>
                <a:gd name="T19" fmla="*/ 8 h 62"/>
                <a:gd name="T20" fmla="*/ 52 w 85"/>
                <a:gd name="T2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" h="62">
                  <a:moveTo>
                    <a:pt x="52" y="0"/>
                  </a:moveTo>
                  <a:cubicBezTo>
                    <a:pt x="52" y="0"/>
                    <a:pt x="23" y="16"/>
                    <a:pt x="5" y="19"/>
                  </a:cubicBezTo>
                  <a:cubicBezTo>
                    <a:pt x="5" y="19"/>
                    <a:pt x="0" y="25"/>
                    <a:pt x="8" y="27"/>
                  </a:cubicBezTo>
                  <a:cubicBezTo>
                    <a:pt x="16" y="29"/>
                    <a:pt x="12" y="31"/>
                    <a:pt x="11" y="32"/>
                  </a:cubicBezTo>
                  <a:cubicBezTo>
                    <a:pt x="10" y="33"/>
                    <a:pt x="19" y="36"/>
                    <a:pt x="21" y="36"/>
                  </a:cubicBezTo>
                  <a:cubicBezTo>
                    <a:pt x="23" y="36"/>
                    <a:pt x="20" y="50"/>
                    <a:pt x="20" y="51"/>
                  </a:cubicBezTo>
                  <a:cubicBezTo>
                    <a:pt x="20" y="53"/>
                    <a:pt x="25" y="62"/>
                    <a:pt x="25" y="62"/>
                  </a:cubicBezTo>
                  <a:cubicBezTo>
                    <a:pt x="25" y="62"/>
                    <a:pt x="56" y="57"/>
                    <a:pt x="70" y="38"/>
                  </a:cubicBezTo>
                  <a:cubicBezTo>
                    <a:pt x="71" y="38"/>
                    <a:pt x="71" y="38"/>
                    <a:pt x="71" y="38"/>
                  </a:cubicBezTo>
                  <a:cubicBezTo>
                    <a:pt x="85" y="19"/>
                    <a:pt x="55" y="13"/>
                    <a:pt x="57" y="8"/>
                  </a:cubicBezTo>
                  <a:cubicBezTo>
                    <a:pt x="58" y="4"/>
                    <a:pt x="58" y="1"/>
                    <a:pt x="52" y="0"/>
                  </a:cubicBezTo>
                  <a:close/>
                </a:path>
              </a:pathLst>
            </a:custGeom>
            <a:solidFill>
              <a:srgbClr val="E2DD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1" name="Freeform 87"/>
            <p:cNvSpPr>
              <a:spLocks/>
            </p:cNvSpPr>
            <p:nvPr/>
          </p:nvSpPr>
          <p:spPr bwMode="auto">
            <a:xfrm>
              <a:off x="1919288" y="4408488"/>
              <a:ext cx="350838" cy="120650"/>
            </a:xfrm>
            <a:custGeom>
              <a:avLst/>
              <a:gdLst>
                <a:gd name="T0" fmla="*/ 193 w 199"/>
                <a:gd name="T1" fmla="*/ 8 h 68"/>
                <a:gd name="T2" fmla="*/ 191 w 199"/>
                <a:gd name="T3" fmla="*/ 29 h 68"/>
                <a:gd name="T4" fmla="*/ 144 w 199"/>
                <a:gd name="T5" fmla="*/ 37 h 68"/>
                <a:gd name="T6" fmla="*/ 99 w 199"/>
                <a:gd name="T7" fmla="*/ 49 h 68"/>
                <a:gd name="T8" fmla="*/ 7 w 199"/>
                <a:gd name="T9" fmla="*/ 61 h 68"/>
                <a:gd name="T10" fmla="*/ 2 w 199"/>
                <a:gd name="T11" fmla="*/ 50 h 68"/>
                <a:gd name="T12" fmla="*/ 193 w 199"/>
                <a:gd name="T13" fmla="*/ 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68">
                  <a:moveTo>
                    <a:pt x="193" y="8"/>
                  </a:moveTo>
                  <a:cubicBezTo>
                    <a:pt x="193" y="8"/>
                    <a:pt x="199" y="22"/>
                    <a:pt x="191" y="29"/>
                  </a:cubicBezTo>
                  <a:cubicBezTo>
                    <a:pt x="182" y="35"/>
                    <a:pt x="157" y="41"/>
                    <a:pt x="144" y="37"/>
                  </a:cubicBezTo>
                  <a:cubicBezTo>
                    <a:pt x="131" y="34"/>
                    <a:pt x="111" y="45"/>
                    <a:pt x="99" y="49"/>
                  </a:cubicBezTo>
                  <a:cubicBezTo>
                    <a:pt x="86" y="53"/>
                    <a:pt x="49" y="68"/>
                    <a:pt x="7" y="61"/>
                  </a:cubicBezTo>
                  <a:cubicBezTo>
                    <a:pt x="7" y="61"/>
                    <a:pt x="0" y="55"/>
                    <a:pt x="2" y="50"/>
                  </a:cubicBezTo>
                  <a:cubicBezTo>
                    <a:pt x="4" y="44"/>
                    <a:pt x="170" y="0"/>
                    <a:pt x="193" y="8"/>
                  </a:cubicBezTo>
                  <a:close/>
                </a:path>
              </a:pathLst>
            </a:custGeom>
            <a:solidFill>
              <a:srgbClr val="825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2" name="Freeform 88"/>
            <p:cNvSpPr>
              <a:spLocks/>
            </p:cNvSpPr>
            <p:nvPr/>
          </p:nvSpPr>
          <p:spPr bwMode="auto">
            <a:xfrm>
              <a:off x="1911350" y="4298951"/>
              <a:ext cx="358775" cy="217487"/>
            </a:xfrm>
            <a:custGeom>
              <a:avLst/>
              <a:gdLst>
                <a:gd name="T0" fmla="*/ 166 w 204"/>
                <a:gd name="T1" fmla="*/ 8 h 123"/>
                <a:gd name="T2" fmla="*/ 109 w 204"/>
                <a:gd name="T3" fmla="*/ 41 h 123"/>
                <a:gd name="T4" fmla="*/ 86 w 204"/>
                <a:gd name="T5" fmla="*/ 26 h 123"/>
                <a:gd name="T6" fmla="*/ 59 w 204"/>
                <a:gd name="T7" fmla="*/ 72 h 123"/>
                <a:gd name="T8" fmla="*/ 6 w 204"/>
                <a:gd name="T9" fmla="*/ 94 h 123"/>
                <a:gd name="T10" fmla="*/ 9 w 204"/>
                <a:gd name="T11" fmla="*/ 116 h 123"/>
                <a:gd name="T12" fmla="*/ 75 w 204"/>
                <a:gd name="T13" fmla="*/ 113 h 123"/>
                <a:gd name="T14" fmla="*/ 129 w 204"/>
                <a:gd name="T15" fmla="*/ 85 h 123"/>
                <a:gd name="T16" fmla="*/ 161 w 204"/>
                <a:gd name="T17" fmla="*/ 90 h 123"/>
                <a:gd name="T18" fmla="*/ 200 w 204"/>
                <a:gd name="T19" fmla="*/ 75 h 123"/>
                <a:gd name="T20" fmla="*/ 190 w 204"/>
                <a:gd name="T21" fmla="*/ 21 h 123"/>
                <a:gd name="T22" fmla="*/ 166 w 204"/>
                <a:gd name="T23" fmla="*/ 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4" h="123">
                  <a:moveTo>
                    <a:pt x="166" y="8"/>
                  </a:moveTo>
                  <a:cubicBezTo>
                    <a:pt x="166" y="8"/>
                    <a:pt x="158" y="49"/>
                    <a:pt x="109" y="41"/>
                  </a:cubicBezTo>
                  <a:cubicBezTo>
                    <a:pt x="86" y="26"/>
                    <a:pt x="86" y="26"/>
                    <a:pt x="86" y="26"/>
                  </a:cubicBezTo>
                  <a:cubicBezTo>
                    <a:pt x="86" y="26"/>
                    <a:pt x="69" y="53"/>
                    <a:pt x="59" y="72"/>
                  </a:cubicBezTo>
                  <a:cubicBezTo>
                    <a:pt x="49" y="91"/>
                    <a:pt x="12" y="90"/>
                    <a:pt x="6" y="94"/>
                  </a:cubicBezTo>
                  <a:cubicBezTo>
                    <a:pt x="0" y="97"/>
                    <a:pt x="2" y="111"/>
                    <a:pt x="9" y="116"/>
                  </a:cubicBezTo>
                  <a:cubicBezTo>
                    <a:pt x="9" y="116"/>
                    <a:pt x="42" y="123"/>
                    <a:pt x="75" y="113"/>
                  </a:cubicBezTo>
                  <a:cubicBezTo>
                    <a:pt x="108" y="104"/>
                    <a:pt x="111" y="89"/>
                    <a:pt x="129" y="85"/>
                  </a:cubicBezTo>
                  <a:cubicBezTo>
                    <a:pt x="146" y="82"/>
                    <a:pt x="154" y="91"/>
                    <a:pt x="161" y="90"/>
                  </a:cubicBezTo>
                  <a:cubicBezTo>
                    <a:pt x="168" y="88"/>
                    <a:pt x="196" y="83"/>
                    <a:pt x="200" y="75"/>
                  </a:cubicBezTo>
                  <a:cubicBezTo>
                    <a:pt x="204" y="68"/>
                    <a:pt x="204" y="43"/>
                    <a:pt x="190" y="21"/>
                  </a:cubicBezTo>
                  <a:cubicBezTo>
                    <a:pt x="184" y="11"/>
                    <a:pt x="170" y="0"/>
                    <a:pt x="166" y="8"/>
                  </a:cubicBezTo>
                  <a:close/>
                </a:path>
              </a:pathLst>
            </a:custGeom>
            <a:solidFill>
              <a:srgbClr val="976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3" name="Freeform 89"/>
            <p:cNvSpPr>
              <a:spLocks/>
            </p:cNvSpPr>
            <p:nvPr/>
          </p:nvSpPr>
          <p:spPr bwMode="auto">
            <a:xfrm>
              <a:off x="1993900" y="4344988"/>
              <a:ext cx="88900" cy="115887"/>
            </a:xfrm>
            <a:custGeom>
              <a:avLst/>
              <a:gdLst>
                <a:gd name="T0" fmla="*/ 12 w 51"/>
                <a:gd name="T1" fmla="*/ 46 h 66"/>
                <a:gd name="T2" fmla="*/ 39 w 51"/>
                <a:gd name="T3" fmla="*/ 0 h 66"/>
                <a:gd name="T4" fmla="*/ 51 w 51"/>
                <a:gd name="T5" fmla="*/ 7 h 66"/>
                <a:gd name="T6" fmla="*/ 17 w 51"/>
                <a:gd name="T7" fmla="*/ 60 h 66"/>
                <a:gd name="T8" fmla="*/ 0 w 51"/>
                <a:gd name="T9" fmla="*/ 57 h 66"/>
                <a:gd name="T10" fmla="*/ 12 w 51"/>
                <a:gd name="T11" fmla="*/ 4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66">
                  <a:moveTo>
                    <a:pt x="12" y="46"/>
                  </a:moveTo>
                  <a:cubicBezTo>
                    <a:pt x="22" y="27"/>
                    <a:pt x="39" y="0"/>
                    <a:pt x="39" y="0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45" y="17"/>
                    <a:pt x="26" y="52"/>
                    <a:pt x="17" y="60"/>
                  </a:cubicBezTo>
                  <a:cubicBezTo>
                    <a:pt x="11" y="66"/>
                    <a:pt x="5" y="63"/>
                    <a:pt x="0" y="57"/>
                  </a:cubicBezTo>
                  <a:cubicBezTo>
                    <a:pt x="5" y="54"/>
                    <a:pt x="10" y="51"/>
                    <a:pt x="12" y="46"/>
                  </a:cubicBezTo>
                  <a:close/>
                </a:path>
              </a:pathLst>
            </a:custGeom>
            <a:solidFill>
              <a:srgbClr val="B37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4" name="Freeform 90"/>
            <p:cNvSpPr>
              <a:spLocks/>
            </p:cNvSpPr>
            <p:nvPr/>
          </p:nvSpPr>
          <p:spPr bwMode="auto">
            <a:xfrm>
              <a:off x="1822450" y="3065463"/>
              <a:ext cx="242888" cy="285750"/>
            </a:xfrm>
            <a:custGeom>
              <a:avLst/>
              <a:gdLst>
                <a:gd name="T0" fmla="*/ 7 w 138"/>
                <a:gd name="T1" fmla="*/ 122 h 162"/>
                <a:gd name="T2" fmla="*/ 88 w 138"/>
                <a:gd name="T3" fmla="*/ 28 h 162"/>
                <a:gd name="T4" fmla="*/ 138 w 138"/>
                <a:gd name="T5" fmla="*/ 43 h 162"/>
                <a:gd name="T6" fmla="*/ 40 w 138"/>
                <a:gd name="T7" fmla="*/ 162 h 162"/>
                <a:gd name="T8" fmla="*/ 7 w 138"/>
                <a:gd name="T9" fmla="*/ 12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62">
                  <a:moveTo>
                    <a:pt x="7" y="122"/>
                  </a:moveTo>
                  <a:cubicBezTo>
                    <a:pt x="16" y="115"/>
                    <a:pt x="76" y="71"/>
                    <a:pt x="88" y="28"/>
                  </a:cubicBezTo>
                  <a:cubicBezTo>
                    <a:pt x="96" y="0"/>
                    <a:pt x="128" y="28"/>
                    <a:pt x="138" y="43"/>
                  </a:cubicBezTo>
                  <a:cubicBezTo>
                    <a:pt x="123" y="77"/>
                    <a:pt x="94" y="121"/>
                    <a:pt x="40" y="162"/>
                  </a:cubicBezTo>
                  <a:cubicBezTo>
                    <a:pt x="20" y="141"/>
                    <a:pt x="0" y="128"/>
                    <a:pt x="7" y="122"/>
                  </a:cubicBezTo>
                  <a:close/>
                </a:path>
              </a:pathLst>
            </a:custGeom>
            <a:solidFill>
              <a:srgbClr val="A5D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5" name="Oval 91"/>
            <p:cNvSpPr>
              <a:spLocks noChangeArrowheads="1"/>
            </p:cNvSpPr>
            <p:nvPr/>
          </p:nvSpPr>
          <p:spPr bwMode="auto">
            <a:xfrm>
              <a:off x="1893888" y="3271838"/>
              <a:ext cx="38100" cy="39687"/>
            </a:xfrm>
            <a:prstGeom prst="ellipse">
              <a:avLst/>
            </a:prstGeom>
            <a:solidFill>
              <a:srgbClr val="00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6" name="Freeform 92"/>
            <p:cNvSpPr>
              <a:spLocks/>
            </p:cNvSpPr>
            <p:nvPr/>
          </p:nvSpPr>
          <p:spPr bwMode="auto">
            <a:xfrm>
              <a:off x="1747838" y="3241676"/>
              <a:ext cx="701675" cy="365125"/>
            </a:xfrm>
            <a:custGeom>
              <a:avLst/>
              <a:gdLst>
                <a:gd name="T0" fmla="*/ 276 w 399"/>
                <a:gd name="T1" fmla="*/ 0 h 207"/>
                <a:gd name="T2" fmla="*/ 375 w 399"/>
                <a:gd name="T3" fmla="*/ 63 h 207"/>
                <a:gd name="T4" fmla="*/ 397 w 399"/>
                <a:gd name="T5" fmla="*/ 96 h 207"/>
                <a:gd name="T6" fmla="*/ 377 w 399"/>
                <a:gd name="T7" fmla="*/ 106 h 207"/>
                <a:gd name="T8" fmla="*/ 115 w 399"/>
                <a:gd name="T9" fmla="*/ 168 h 207"/>
                <a:gd name="T10" fmla="*/ 91 w 399"/>
                <a:gd name="T11" fmla="*/ 174 h 207"/>
                <a:gd name="T12" fmla="*/ 85 w 399"/>
                <a:gd name="T13" fmla="*/ 182 h 207"/>
                <a:gd name="T14" fmla="*/ 38 w 399"/>
                <a:gd name="T15" fmla="*/ 197 h 207"/>
                <a:gd name="T16" fmla="*/ 9 w 399"/>
                <a:gd name="T17" fmla="*/ 193 h 207"/>
                <a:gd name="T18" fmla="*/ 3 w 399"/>
                <a:gd name="T19" fmla="*/ 123 h 207"/>
                <a:gd name="T20" fmla="*/ 7 w 399"/>
                <a:gd name="T21" fmla="*/ 121 h 207"/>
                <a:gd name="T22" fmla="*/ 16 w 399"/>
                <a:gd name="T23" fmla="*/ 120 h 207"/>
                <a:gd name="T24" fmla="*/ 23 w 399"/>
                <a:gd name="T25" fmla="*/ 121 h 207"/>
                <a:gd name="T26" fmla="*/ 31 w 399"/>
                <a:gd name="T27" fmla="*/ 122 h 207"/>
                <a:gd name="T28" fmla="*/ 83 w 399"/>
                <a:gd name="T29" fmla="*/ 131 h 207"/>
                <a:gd name="T30" fmla="*/ 135 w 399"/>
                <a:gd name="T31" fmla="*/ 133 h 207"/>
                <a:gd name="T32" fmla="*/ 242 w 399"/>
                <a:gd name="T33" fmla="*/ 70 h 207"/>
                <a:gd name="T34" fmla="*/ 232 w 399"/>
                <a:gd name="T35" fmla="*/ 51 h 207"/>
                <a:gd name="T36" fmla="*/ 276 w 399"/>
                <a:gd name="T37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9" h="207">
                  <a:moveTo>
                    <a:pt x="276" y="0"/>
                  </a:moveTo>
                  <a:cubicBezTo>
                    <a:pt x="276" y="0"/>
                    <a:pt x="329" y="11"/>
                    <a:pt x="375" y="63"/>
                  </a:cubicBezTo>
                  <a:cubicBezTo>
                    <a:pt x="375" y="63"/>
                    <a:pt x="399" y="87"/>
                    <a:pt x="397" y="96"/>
                  </a:cubicBezTo>
                  <a:cubicBezTo>
                    <a:pt x="396" y="105"/>
                    <a:pt x="387" y="111"/>
                    <a:pt x="377" y="106"/>
                  </a:cubicBezTo>
                  <a:cubicBezTo>
                    <a:pt x="377" y="106"/>
                    <a:pt x="347" y="164"/>
                    <a:pt x="115" y="168"/>
                  </a:cubicBezTo>
                  <a:cubicBezTo>
                    <a:pt x="91" y="174"/>
                    <a:pt x="91" y="174"/>
                    <a:pt x="91" y="174"/>
                  </a:cubicBezTo>
                  <a:cubicBezTo>
                    <a:pt x="91" y="174"/>
                    <a:pt x="87" y="184"/>
                    <a:pt x="85" y="182"/>
                  </a:cubicBezTo>
                  <a:cubicBezTo>
                    <a:pt x="83" y="180"/>
                    <a:pt x="43" y="185"/>
                    <a:pt x="38" y="197"/>
                  </a:cubicBezTo>
                  <a:cubicBezTo>
                    <a:pt x="34" y="207"/>
                    <a:pt x="15" y="202"/>
                    <a:pt x="9" y="193"/>
                  </a:cubicBezTo>
                  <a:cubicBezTo>
                    <a:pt x="2" y="182"/>
                    <a:pt x="0" y="122"/>
                    <a:pt x="3" y="123"/>
                  </a:cubicBezTo>
                  <a:cubicBezTo>
                    <a:pt x="5" y="123"/>
                    <a:pt x="6" y="122"/>
                    <a:pt x="7" y="121"/>
                  </a:cubicBezTo>
                  <a:cubicBezTo>
                    <a:pt x="8" y="120"/>
                    <a:pt x="11" y="119"/>
                    <a:pt x="16" y="120"/>
                  </a:cubicBezTo>
                  <a:cubicBezTo>
                    <a:pt x="20" y="122"/>
                    <a:pt x="22" y="121"/>
                    <a:pt x="23" y="121"/>
                  </a:cubicBezTo>
                  <a:cubicBezTo>
                    <a:pt x="24" y="120"/>
                    <a:pt x="26" y="119"/>
                    <a:pt x="31" y="122"/>
                  </a:cubicBezTo>
                  <a:cubicBezTo>
                    <a:pt x="40" y="126"/>
                    <a:pt x="62" y="130"/>
                    <a:pt x="83" y="131"/>
                  </a:cubicBezTo>
                  <a:cubicBezTo>
                    <a:pt x="104" y="133"/>
                    <a:pt x="131" y="135"/>
                    <a:pt x="135" y="133"/>
                  </a:cubicBezTo>
                  <a:cubicBezTo>
                    <a:pt x="140" y="131"/>
                    <a:pt x="188" y="124"/>
                    <a:pt x="242" y="70"/>
                  </a:cubicBezTo>
                  <a:cubicBezTo>
                    <a:pt x="242" y="70"/>
                    <a:pt x="238" y="57"/>
                    <a:pt x="232" y="51"/>
                  </a:cubicBezTo>
                  <a:cubicBezTo>
                    <a:pt x="240" y="18"/>
                    <a:pt x="276" y="0"/>
                    <a:pt x="276" y="0"/>
                  </a:cubicBezTo>
                </a:path>
              </a:pathLst>
            </a:custGeom>
            <a:solidFill>
              <a:srgbClr val="F7C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7" name="Freeform 93"/>
            <p:cNvSpPr>
              <a:spLocks/>
            </p:cNvSpPr>
            <p:nvPr/>
          </p:nvSpPr>
          <p:spPr bwMode="auto">
            <a:xfrm>
              <a:off x="3151188" y="3765551"/>
              <a:ext cx="609600" cy="84137"/>
            </a:xfrm>
            <a:custGeom>
              <a:avLst/>
              <a:gdLst>
                <a:gd name="T0" fmla="*/ 384 w 384"/>
                <a:gd name="T1" fmla="*/ 0 h 53"/>
                <a:gd name="T2" fmla="*/ 381 w 384"/>
                <a:gd name="T3" fmla="*/ 44 h 53"/>
                <a:gd name="T4" fmla="*/ 0 w 384"/>
                <a:gd name="T5" fmla="*/ 53 h 53"/>
                <a:gd name="T6" fmla="*/ 3 w 384"/>
                <a:gd name="T7" fmla="*/ 2 h 53"/>
                <a:gd name="T8" fmla="*/ 384 w 384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" h="53">
                  <a:moveTo>
                    <a:pt x="384" y="0"/>
                  </a:moveTo>
                  <a:lnTo>
                    <a:pt x="381" y="44"/>
                  </a:lnTo>
                  <a:lnTo>
                    <a:pt x="0" y="53"/>
                  </a:lnTo>
                  <a:lnTo>
                    <a:pt x="3" y="2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8" name="Freeform 94"/>
            <p:cNvSpPr>
              <a:spLocks/>
            </p:cNvSpPr>
            <p:nvPr/>
          </p:nvSpPr>
          <p:spPr bwMode="auto">
            <a:xfrm>
              <a:off x="3054350" y="3748088"/>
              <a:ext cx="101600" cy="101600"/>
            </a:xfrm>
            <a:custGeom>
              <a:avLst/>
              <a:gdLst>
                <a:gd name="T0" fmla="*/ 0 w 64"/>
                <a:gd name="T1" fmla="*/ 0 h 64"/>
                <a:gd name="T2" fmla="*/ 64 w 64"/>
                <a:gd name="T3" fmla="*/ 13 h 64"/>
                <a:gd name="T4" fmla="*/ 61 w 64"/>
                <a:gd name="T5" fmla="*/ 64 h 64"/>
                <a:gd name="T6" fmla="*/ 4 w 64"/>
                <a:gd name="T7" fmla="*/ 49 h 64"/>
                <a:gd name="T8" fmla="*/ 0 w 64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4">
                  <a:moveTo>
                    <a:pt x="0" y="0"/>
                  </a:moveTo>
                  <a:lnTo>
                    <a:pt x="64" y="13"/>
                  </a:lnTo>
                  <a:lnTo>
                    <a:pt x="61" y="64"/>
                  </a:lnTo>
                  <a:lnTo>
                    <a:pt x="4" y="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9" name="Freeform 95"/>
            <p:cNvSpPr>
              <a:spLocks/>
            </p:cNvSpPr>
            <p:nvPr/>
          </p:nvSpPr>
          <p:spPr bwMode="auto">
            <a:xfrm>
              <a:off x="3162300" y="3609976"/>
              <a:ext cx="606425" cy="100012"/>
            </a:xfrm>
            <a:custGeom>
              <a:avLst/>
              <a:gdLst>
                <a:gd name="T0" fmla="*/ 382 w 382"/>
                <a:gd name="T1" fmla="*/ 17 h 63"/>
                <a:gd name="T2" fmla="*/ 379 w 382"/>
                <a:gd name="T3" fmla="*/ 63 h 63"/>
                <a:gd name="T4" fmla="*/ 0 w 382"/>
                <a:gd name="T5" fmla="*/ 53 h 63"/>
                <a:gd name="T6" fmla="*/ 0 w 382"/>
                <a:gd name="T7" fmla="*/ 0 h 63"/>
                <a:gd name="T8" fmla="*/ 382 w 382"/>
                <a:gd name="T9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2" h="63">
                  <a:moveTo>
                    <a:pt x="382" y="17"/>
                  </a:moveTo>
                  <a:lnTo>
                    <a:pt x="379" y="63"/>
                  </a:lnTo>
                  <a:lnTo>
                    <a:pt x="0" y="53"/>
                  </a:lnTo>
                  <a:lnTo>
                    <a:pt x="0" y="0"/>
                  </a:lnTo>
                  <a:lnTo>
                    <a:pt x="382" y="17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0" name="Freeform 96"/>
            <p:cNvSpPr>
              <a:spLocks/>
            </p:cNvSpPr>
            <p:nvPr/>
          </p:nvSpPr>
          <p:spPr bwMode="auto">
            <a:xfrm>
              <a:off x="3063875" y="3589338"/>
              <a:ext cx="98425" cy="104775"/>
            </a:xfrm>
            <a:custGeom>
              <a:avLst/>
              <a:gdLst>
                <a:gd name="T0" fmla="*/ 0 w 62"/>
                <a:gd name="T1" fmla="*/ 0 h 66"/>
                <a:gd name="T2" fmla="*/ 62 w 62"/>
                <a:gd name="T3" fmla="*/ 13 h 66"/>
                <a:gd name="T4" fmla="*/ 62 w 62"/>
                <a:gd name="T5" fmla="*/ 66 h 66"/>
                <a:gd name="T6" fmla="*/ 0 w 62"/>
                <a:gd name="T7" fmla="*/ 57 h 66"/>
                <a:gd name="T8" fmla="*/ 0 w 62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6">
                  <a:moveTo>
                    <a:pt x="0" y="0"/>
                  </a:moveTo>
                  <a:lnTo>
                    <a:pt x="62" y="13"/>
                  </a:lnTo>
                  <a:lnTo>
                    <a:pt x="62" y="66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1" name="Freeform 97"/>
            <p:cNvSpPr>
              <a:spLocks/>
            </p:cNvSpPr>
            <p:nvPr/>
          </p:nvSpPr>
          <p:spPr bwMode="auto">
            <a:xfrm>
              <a:off x="3146425" y="3529013"/>
              <a:ext cx="642938" cy="112712"/>
            </a:xfrm>
            <a:custGeom>
              <a:avLst/>
              <a:gdLst>
                <a:gd name="T0" fmla="*/ 405 w 405"/>
                <a:gd name="T1" fmla="*/ 18 h 71"/>
                <a:gd name="T2" fmla="*/ 397 w 405"/>
                <a:gd name="T3" fmla="*/ 71 h 71"/>
                <a:gd name="T4" fmla="*/ 0 w 405"/>
                <a:gd name="T5" fmla="*/ 54 h 71"/>
                <a:gd name="T6" fmla="*/ 2 w 405"/>
                <a:gd name="T7" fmla="*/ 0 h 71"/>
                <a:gd name="T8" fmla="*/ 405 w 405"/>
                <a:gd name="T9" fmla="*/ 1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71">
                  <a:moveTo>
                    <a:pt x="405" y="18"/>
                  </a:moveTo>
                  <a:lnTo>
                    <a:pt x="397" y="71"/>
                  </a:lnTo>
                  <a:lnTo>
                    <a:pt x="0" y="54"/>
                  </a:lnTo>
                  <a:lnTo>
                    <a:pt x="2" y="0"/>
                  </a:lnTo>
                  <a:lnTo>
                    <a:pt x="405" y="18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2" name="Freeform 98"/>
            <p:cNvSpPr>
              <a:spLocks/>
            </p:cNvSpPr>
            <p:nvPr/>
          </p:nvSpPr>
          <p:spPr bwMode="auto">
            <a:xfrm>
              <a:off x="3052763" y="3519488"/>
              <a:ext cx="96838" cy="9525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6 h 60"/>
                <a:gd name="T4" fmla="*/ 59 w 61"/>
                <a:gd name="T5" fmla="*/ 60 h 60"/>
                <a:gd name="T6" fmla="*/ 0 w 61"/>
                <a:gd name="T7" fmla="*/ 51 h 60"/>
                <a:gd name="T8" fmla="*/ 0 w 61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6"/>
                  </a:lnTo>
                  <a:lnTo>
                    <a:pt x="59" y="60"/>
                  </a:lnTo>
                  <a:lnTo>
                    <a:pt x="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3" name="Freeform 99"/>
            <p:cNvSpPr>
              <a:spLocks/>
            </p:cNvSpPr>
            <p:nvPr/>
          </p:nvSpPr>
          <p:spPr bwMode="auto">
            <a:xfrm>
              <a:off x="3159125" y="3449638"/>
              <a:ext cx="627063" cy="107950"/>
            </a:xfrm>
            <a:custGeom>
              <a:avLst/>
              <a:gdLst>
                <a:gd name="T0" fmla="*/ 395 w 395"/>
                <a:gd name="T1" fmla="*/ 24 h 68"/>
                <a:gd name="T2" fmla="*/ 386 w 395"/>
                <a:gd name="T3" fmla="*/ 68 h 68"/>
                <a:gd name="T4" fmla="*/ 0 w 395"/>
                <a:gd name="T5" fmla="*/ 54 h 68"/>
                <a:gd name="T6" fmla="*/ 3 w 395"/>
                <a:gd name="T7" fmla="*/ 0 h 68"/>
                <a:gd name="T8" fmla="*/ 395 w 395"/>
                <a:gd name="T9" fmla="*/ 2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68">
                  <a:moveTo>
                    <a:pt x="395" y="24"/>
                  </a:moveTo>
                  <a:lnTo>
                    <a:pt x="386" y="68"/>
                  </a:lnTo>
                  <a:lnTo>
                    <a:pt x="0" y="54"/>
                  </a:lnTo>
                  <a:lnTo>
                    <a:pt x="3" y="0"/>
                  </a:lnTo>
                  <a:lnTo>
                    <a:pt x="395" y="24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4" name="Freeform 100"/>
            <p:cNvSpPr>
              <a:spLocks/>
            </p:cNvSpPr>
            <p:nvPr/>
          </p:nvSpPr>
          <p:spPr bwMode="auto">
            <a:xfrm>
              <a:off x="3065463" y="3429001"/>
              <a:ext cx="98425" cy="106362"/>
            </a:xfrm>
            <a:custGeom>
              <a:avLst/>
              <a:gdLst>
                <a:gd name="T0" fmla="*/ 0 w 62"/>
                <a:gd name="T1" fmla="*/ 0 h 67"/>
                <a:gd name="T2" fmla="*/ 62 w 62"/>
                <a:gd name="T3" fmla="*/ 13 h 67"/>
                <a:gd name="T4" fmla="*/ 59 w 62"/>
                <a:gd name="T5" fmla="*/ 67 h 67"/>
                <a:gd name="T6" fmla="*/ 5 w 62"/>
                <a:gd name="T7" fmla="*/ 59 h 67"/>
                <a:gd name="T8" fmla="*/ 0 w 62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7">
                  <a:moveTo>
                    <a:pt x="0" y="0"/>
                  </a:moveTo>
                  <a:lnTo>
                    <a:pt x="62" y="13"/>
                  </a:lnTo>
                  <a:lnTo>
                    <a:pt x="59" y="67"/>
                  </a:lnTo>
                  <a:lnTo>
                    <a:pt x="5" y="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5" name="Freeform 101"/>
            <p:cNvSpPr>
              <a:spLocks/>
            </p:cNvSpPr>
            <p:nvPr/>
          </p:nvSpPr>
          <p:spPr bwMode="auto">
            <a:xfrm>
              <a:off x="3154363" y="3367088"/>
              <a:ext cx="654050" cy="123825"/>
            </a:xfrm>
            <a:custGeom>
              <a:avLst/>
              <a:gdLst>
                <a:gd name="T0" fmla="*/ 412 w 412"/>
                <a:gd name="T1" fmla="*/ 36 h 78"/>
                <a:gd name="T2" fmla="*/ 405 w 412"/>
                <a:gd name="T3" fmla="*/ 78 h 78"/>
                <a:gd name="T4" fmla="*/ 0 w 412"/>
                <a:gd name="T5" fmla="*/ 54 h 78"/>
                <a:gd name="T6" fmla="*/ 1 w 412"/>
                <a:gd name="T7" fmla="*/ 0 h 78"/>
                <a:gd name="T8" fmla="*/ 412 w 412"/>
                <a:gd name="T9" fmla="*/ 3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2" h="78">
                  <a:moveTo>
                    <a:pt x="412" y="36"/>
                  </a:moveTo>
                  <a:lnTo>
                    <a:pt x="405" y="78"/>
                  </a:lnTo>
                  <a:lnTo>
                    <a:pt x="0" y="54"/>
                  </a:lnTo>
                  <a:lnTo>
                    <a:pt x="1" y="0"/>
                  </a:lnTo>
                  <a:lnTo>
                    <a:pt x="412" y="36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6" name="Freeform 102"/>
            <p:cNvSpPr>
              <a:spLocks/>
            </p:cNvSpPr>
            <p:nvPr/>
          </p:nvSpPr>
          <p:spPr bwMode="auto">
            <a:xfrm>
              <a:off x="3036888" y="3352801"/>
              <a:ext cx="119063" cy="100012"/>
            </a:xfrm>
            <a:custGeom>
              <a:avLst/>
              <a:gdLst>
                <a:gd name="T0" fmla="*/ 1 w 75"/>
                <a:gd name="T1" fmla="*/ 0 h 63"/>
                <a:gd name="T2" fmla="*/ 75 w 75"/>
                <a:gd name="T3" fmla="*/ 9 h 63"/>
                <a:gd name="T4" fmla="*/ 74 w 75"/>
                <a:gd name="T5" fmla="*/ 63 h 63"/>
                <a:gd name="T6" fmla="*/ 0 w 75"/>
                <a:gd name="T7" fmla="*/ 50 h 63"/>
                <a:gd name="T8" fmla="*/ 1 w 75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3">
                  <a:moveTo>
                    <a:pt x="1" y="0"/>
                  </a:moveTo>
                  <a:lnTo>
                    <a:pt x="75" y="9"/>
                  </a:lnTo>
                  <a:lnTo>
                    <a:pt x="74" y="63"/>
                  </a:lnTo>
                  <a:lnTo>
                    <a:pt x="0" y="5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E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7" name="Freeform 103"/>
            <p:cNvSpPr>
              <a:spLocks/>
            </p:cNvSpPr>
            <p:nvPr/>
          </p:nvSpPr>
          <p:spPr bwMode="auto">
            <a:xfrm>
              <a:off x="3165475" y="3287713"/>
              <a:ext cx="620713" cy="133350"/>
            </a:xfrm>
            <a:custGeom>
              <a:avLst/>
              <a:gdLst>
                <a:gd name="T0" fmla="*/ 391 w 391"/>
                <a:gd name="T1" fmla="*/ 40 h 84"/>
                <a:gd name="T2" fmla="*/ 387 w 391"/>
                <a:gd name="T3" fmla="*/ 84 h 84"/>
                <a:gd name="T4" fmla="*/ 0 w 391"/>
                <a:gd name="T5" fmla="*/ 51 h 84"/>
                <a:gd name="T6" fmla="*/ 0 w 391"/>
                <a:gd name="T7" fmla="*/ 0 h 84"/>
                <a:gd name="T8" fmla="*/ 391 w 391"/>
                <a:gd name="T9" fmla="*/ 4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" h="84">
                  <a:moveTo>
                    <a:pt x="391" y="40"/>
                  </a:moveTo>
                  <a:lnTo>
                    <a:pt x="387" y="84"/>
                  </a:lnTo>
                  <a:lnTo>
                    <a:pt x="0" y="51"/>
                  </a:lnTo>
                  <a:lnTo>
                    <a:pt x="0" y="0"/>
                  </a:lnTo>
                  <a:lnTo>
                    <a:pt x="391" y="40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8" name="Freeform 104"/>
            <p:cNvSpPr>
              <a:spLocks/>
            </p:cNvSpPr>
            <p:nvPr/>
          </p:nvSpPr>
          <p:spPr bwMode="auto">
            <a:xfrm>
              <a:off x="3067050" y="3282951"/>
              <a:ext cx="98425" cy="85725"/>
            </a:xfrm>
            <a:custGeom>
              <a:avLst/>
              <a:gdLst>
                <a:gd name="T0" fmla="*/ 0 w 62"/>
                <a:gd name="T1" fmla="*/ 0 h 54"/>
                <a:gd name="T2" fmla="*/ 62 w 62"/>
                <a:gd name="T3" fmla="*/ 3 h 54"/>
                <a:gd name="T4" fmla="*/ 62 w 62"/>
                <a:gd name="T5" fmla="*/ 54 h 54"/>
                <a:gd name="T6" fmla="*/ 0 w 62"/>
                <a:gd name="T7" fmla="*/ 47 h 54"/>
                <a:gd name="T8" fmla="*/ 0 w 62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4">
                  <a:moveTo>
                    <a:pt x="0" y="0"/>
                  </a:moveTo>
                  <a:lnTo>
                    <a:pt x="62" y="3"/>
                  </a:lnTo>
                  <a:lnTo>
                    <a:pt x="62" y="54"/>
                  </a:lnTo>
                  <a:lnTo>
                    <a:pt x="0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9" name="Freeform 105"/>
            <p:cNvSpPr>
              <a:spLocks/>
            </p:cNvSpPr>
            <p:nvPr/>
          </p:nvSpPr>
          <p:spPr bwMode="auto">
            <a:xfrm>
              <a:off x="3159125" y="3689351"/>
              <a:ext cx="642938" cy="85725"/>
            </a:xfrm>
            <a:custGeom>
              <a:avLst/>
              <a:gdLst>
                <a:gd name="T0" fmla="*/ 405 w 405"/>
                <a:gd name="T1" fmla="*/ 11 h 54"/>
                <a:gd name="T2" fmla="*/ 397 w 405"/>
                <a:gd name="T3" fmla="*/ 54 h 54"/>
                <a:gd name="T4" fmla="*/ 0 w 405"/>
                <a:gd name="T5" fmla="*/ 54 h 54"/>
                <a:gd name="T6" fmla="*/ 1 w 405"/>
                <a:gd name="T7" fmla="*/ 0 h 54"/>
                <a:gd name="T8" fmla="*/ 405 w 405"/>
                <a:gd name="T9" fmla="*/ 1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54">
                  <a:moveTo>
                    <a:pt x="405" y="11"/>
                  </a:moveTo>
                  <a:lnTo>
                    <a:pt x="397" y="54"/>
                  </a:lnTo>
                  <a:lnTo>
                    <a:pt x="0" y="54"/>
                  </a:lnTo>
                  <a:lnTo>
                    <a:pt x="1" y="0"/>
                  </a:lnTo>
                  <a:lnTo>
                    <a:pt x="405" y="11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0" name="Freeform 106"/>
            <p:cNvSpPr>
              <a:spLocks/>
            </p:cNvSpPr>
            <p:nvPr/>
          </p:nvSpPr>
          <p:spPr bwMode="auto">
            <a:xfrm>
              <a:off x="3044825" y="3675063"/>
              <a:ext cx="115888" cy="100012"/>
            </a:xfrm>
            <a:custGeom>
              <a:avLst/>
              <a:gdLst>
                <a:gd name="T0" fmla="*/ 0 w 73"/>
                <a:gd name="T1" fmla="*/ 0 h 63"/>
                <a:gd name="T2" fmla="*/ 73 w 73"/>
                <a:gd name="T3" fmla="*/ 9 h 63"/>
                <a:gd name="T4" fmla="*/ 72 w 73"/>
                <a:gd name="T5" fmla="*/ 63 h 63"/>
                <a:gd name="T6" fmla="*/ 0 w 73"/>
                <a:gd name="T7" fmla="*/ 51 h 63"/>
                <a:gd name="T8" fmla="*/ 0 w 73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3">
                  <a:moveTo>
                    <a:pt x="0" y="0"/>
                  </a:moveTo>
                  <a:lnTo>
                    <a:pt x="73" y="9"/>
                  </a:lnTo>
                  <a:lnTo>
                    <a:pt x="72" y="63"/>
                  </a:lnTo>
                  <a:lnTo>
                    <a:pt x="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1" name="Freeform 107"/>
            <p:cNvSpPr>
              <a:spLocks/>
            </p:cNvSpPr>
            <p:nvPr/>
          </p:nvSpPr>
          <p:spPr bwMode="auto">
            <a:xfrm>
              <a:off x="3151188" y="3765551"/>
              <a:ext cx="609600" cy="84137"/>
            </a:xfrm>
            <a:custGeom>
              <a:avLst/>
              <a:gdLst>
                <a:gd name="T0" fmla="*/ 384 w 384"/>
                <a:gd name="T1" fmla="*/ 0 h 53"/>
                <a:gd name="T2" fmla="*/ 381 w 384"/>
                <a:gd name="T3" fmla="*/ 44 h 53"/>
                <a:gd name="T4" fmla="*/ 0 w 384"/>
                <a:gd name="T5" fmla="*/ 53 h 53"/>
                <a:gd name="T6" fmla="*/ 3 w 384"/>
                <a:gd name="T7" fmla="*/ 2 h 53"/>
                <a:gd name="T8" fmla="*/ 384 w 384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" h="53">
                  <a:moveTo>
                    <a:pt x="384" y="0"/>
                  </a:moveTo>
                  <a:lnTo>
                    <a:pt x="381" y="44"/>
                  </a:lnTo>
                  <a:lnTo>
                    <a:pt x="0" y="53"/>
                  </a:lnTo>
                  <a:lnTo>
                    <a:pt x="3" y="2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2" name="Freeform 108"/>
            <p:cNvSpPr>
              <a:spLocks/>
            </p:cNvSpPr>
            <p:nvPr/>
          </p:nvSpPr>
          <p:spPr bwMode="auto">
            <a:xfrm>
              <a:off x="3054350" y="3748088"/>
              <a:ext cx="101600" cy="101600"/>
            </a:xfrm>
            <a:custGeom>
              <a:avLst/>
              <a:gdLst>
                <a:gd name="T0" fmla="*/ 0 w 64"/>
                <a:gd name="T1" fmla="*/ 0 h 64"/>
                <a:gd name="T2" fmla="*/ 64 w 64"/>
                <a:gd name="T3" fmla="*/ 13 h 64"/>
                <a:gd name="T4" fmla="*/ 61 w 64"/>
                <a:gd name="T5" fmla="*/ 64 h 64"/>
                <a:gd name="T6" fmla="*/ 4 w 64"/>
                <a:gd name="T7" fmla="*/ 49 h 64"/>
                <a:gd name="T8" fmla="*/ 0 w 64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4">
                  <a:moveTo>
                    <a:pt x="0" y="0"/>
                  </a:moveTo>
                  <a:lnTo>
                    <a:pt x="64" y="13"/>
                  </a:lnTo>
                  <a:lnTo>
                    <a:pt x="61" y="64"/>
                  </a:lnTo>
                  <a:lnTo>
                    <a:pt x="4" y="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3" name="Freeform 109"/>
            <p:cNvSpPr>
              <a:spLocks/>
            </p:cNvSpPr>
            <p:nvPr/>
          </p:nvSpPr>
          <p:spPr bwMode="auto">
            <a:xfrm>
              <a:off x="3162300" y="3609976"/>
              <a:ext cx="606425" cy="100012"/>
            </a:xfrm>
            <a:custGeom>
              <a:avLst/>
              <a:gdLst>
                <a:gd name="T0" fmla="*/ 382 w 382"/>
                <a:gd name="T1" fmla="*/ 17 h 63"/>
                <a:gd name="T2" fmla="*/ 379 w 382"/>
                <a:gd name="T3" fmla="*/ 63 h 63"/>
                <a:gd name="T4" fmla="*/ 0 w 382"/>
                <a:gd name="T5" fmla="*/ 53 h 63"/>
                <a:gd name="T6" fmla="*/ 0 w 382"/>
                <a:gd name="T7" fmla="*/ 0 h 63"/>
                <a:gd name="T8" fmla="*/ 382 w 382"/>
                <a:gd name="T9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2" h="63">
                  <a:moveTo>
                    <a:pt x="382" y="17"/>
                  </a:moveTo>
                  <a:lnTo>
                    <a:pt x="379" y="63"/>
                  </a:lnTo>
                  <a:lnTo>
                    <a:pt x="0" y="53"/>
                  </a:lnTo>
                  <a:lnTo>
                    <a:pt x="0" y="0"/>
                  </a:lnTo>
                  <a:lnTo>
                    <a:pt x="382" y="17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4" name="Freeform 110"/>
            <p:cNvSpPr>
              <a:spLocks/>
            </p:cNvSpPr>
            <p:nvPr/>
          </p:nvSpPr>
          <p:spPr bwMode="auto">
            <a:xfrm>
              <a:off x="3063875" y="3589338"/>
              <a:ext cx="98425" cy="104775"/>
            </a:xfrm>
            <a:custGeom>
              <a:avLst/>
              <a:gdLst>
                <a:gd name="T0" fmla="*/ 0 w 62"/>
                <a:gd name="T1" fmla="*/ 0 h 66"/>
                <a:gd name="T2" fmla="*/ 62 w 62"/>
                <a:gd name="T3" fmla="*/ 13 h 66"/>
                <a:gd name="T4" fmla="*/ 62 w 62"/>
                <a:gd name="T5" fmla="*/ 66 h 66"/>
                <a:gd name="T6" fmla="*/ 0 w 62"/>
                <a:gd name="T7" fmla="*/ 57 h 66"/>
                <a:gd name="T8" fmla="*/ 0 w 62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6">
                  <a:moveTo>
                    <a:pt x="0" y="0"/>
                  </a:moveTo>
                  <a:lnTo>
                    <a:pt x="62" y="13"/>
                  </a:lnTo>
                  <a:lnTo>
                    <a:pt x="62" y="66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5" name="Freeform 111"/>
            <p:cNvSpPr>
              <a:spLocks/>
            </p:cNvSpPr>
            <p:nvPr/>
          </p:nvSpPr>
          <p:spPr bwMode="auto">
            <a:xfrm>
              <a:off x="3146425" y="3529013"/>
              <a:ext cx="642938" cy="112712"/>
            </a:xfrm>
            <a:custGeom>
              <a:avLst/>
              <a:gdLst>
                <a:gd name="T0" fmla="*/ 405 w 405"/>
                <a:gd name="T1" fmla="*/ 18 h 71"/>
                <a:gd name="T2" fmla="*/ 397 w 405"/>
                <a:gd name="T3" fmla="*/ 71 h 71"/>
                <a:gd name="T4" fmla="*/ 0 w 405"/>
                <a:gd name="T5" fmla="*/ 54 h 71"/>
                <a:gd name="T6" fmla="*/ 2 w 405"/>
                <a:gd name="T7" fmla="*/ 0 h 71"/>
                <a:gd name="T8" fmla="*/ 405 w 405"/>
                <a:gd name="T9" fmla="*/ 1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71">
                  <a:moveTo>
                    <a:pt x="405" y="18"/>
                  </a:moveTo>
                  <a:lnTo>
                    <a:pt x="397" y="71"/>
                  </a:lnTo>
                  <a:lnTo>
                    <a:pt x="0" y="54"/>
                  </a:lnTo>
                  <a:lnTo>
                    <a:pt x="2" y="0"/>
                  </a:lnTo>
                  <a:lnTo>
                    <a:pt x="405" y="18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6" name="Freeform 112"/>
            <p:cNvSpPr>
              <a:spLocks/>
            </p:cNvSpPr>
            <p:nvPr/>
          </p:nvSpPr>
          <p:spPr bwMode="auto">
            <a:xfrm>
              <a:off x="3052763" y="3519488"/>
              <a:ext cx="96838" cy="9525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6 h 60"/>
                <a:gd name="T4" fmla="*/ 59 w 61"/>
                <a:gd name="T5" fmla="*/ 60 h 60"/>
                <a:gd name="T6" fmla="*/ 0 w 61"/>
                <a:gd name="T7" fmla="*/ 51 h 60"/>
                <a:gd name="T8" fmla="*/ 0 w 61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6"/>
                  </a:lnTo>
                  <a:lnTo>
                    <a:pt x="59" y="60"/>
                  </a:lnTo>
                  <a:lnTo>
                    <a:pt x="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E6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7" name="Freeform 113"/>
            <p:cNvSpPr>
              <a:spLocks/>
            </p:cNvSpPr>
            <p:nvPr/>
          </p:nvSpPr>
          <p:spPr bwMode="auto">
            <a:xfrm>
              <a:off x="3159125" y="3449638"/>
              <a:ext cx="627063" cy="107950"/>
            </a:xfrm>
            <a:custGeom>
              <a:avLst/>
              <a:gdLst>
                <a:gd name="T0" fmla="*/ 395 w 395"/>
                <a:gd name="T1" fmla="*/ 24 h 68"/>
                <a:gd name="T2" fmla="*/ 386 w 395"/>
                <a:gd name="T3" fmla="*/ 68 h 68"/>
                <a:gd name="T4" fmla="*/ 0 w 395"/>
                <a:gd name="T5" fmla="*/ 54 h 68"/>
                <a:gd name="T6" fmla="*/ 3 w 395"/>
                <a:gd name="T7" fmla="*/ 0 h 68"/>
                <a:gd name="T8" fmla="*/ 395 w 395"/>
                <a:gd name="T9" fmla="*/ 2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68">
                  <a:moveTo>
                    <a:pt x="395" y="24"/>
                  </a:moveTo>
                  <a:lnTo>
                    <a:pt x="386" y="68"/>
                  </a:lnTo>
                  <a:lnTo>
                    <a:pt x="0" y="54"/>
                  </a:lnTo>
                  <a:lnTo>
                    <a:pt x="3" y="0"/>
                  </a:lnTo>
                  <a:lnTo>
                    <a:pt x="395" y="24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8" name="Freeform 114"/>
            <p:cNvSpPr>
              <a:spLocks/>
            </p:cNvSpPr>
            <p:nvPr/>
          </p:nvSpPr>
          <p:spPr bwMode="auto">
            <a:xfrm>
              <a:off x="3046413" y="3432176"/>
              <a:ext cx="117475" cy="103187"/>
            </a:xfrm>
            <a:custGeom>
              <a:avLst/>
              <a:gdLst>
                <a:gd name="T0" fmla="*/ 0 w 74"/>
                <a:gd name="T1" fmla="*/ 0 h 65"/>
                <a:gd name="T2" fmla="*/ 74 w 74"/>
                <a:gd name="T3" fmla="*/ 11 h 65"/>
                <a:gd name="T4" fmla="*/ 71 w 74"/>
                <a:gd name="T5" fmla="*/ 65 h 65"/>
                <a:gd name="T6" fmla="*/ 1 w 74"/>
                <a:gd name="T7" fmla="*/ 56 h 65"/>
                <a:gd name="T8" fmla="*/ 0 w 74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65">
                  <a:moveTo>
                    <a:pt x="0" y="0"/>
                  </a:moveTo>
                  <a:lnTo>
                    <a:pt x="74" y="11"/>
                  </a:lnTo>
                  <a:lnTo>
                    <a:pt x="71" y="65"/>
                  </a:lnTo>
                  <a:lnTo>
                    <a:pt x="1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9" name="Freeform 115"/>
            <p:cNvSpPr>
              <a:spLocks/>
            </p:cNvSpPr>
            <p:nvPr/>
          </p:nvSpPr>
          <p:spPr bwMode="auto">
            <a:xfrm>
              <a:off x="3154363" y="3367088"/>
              <a:ext cx="654050" cy="123825"/>
            </a:xfrm>
            <a:custGeom>
              <a:avLst/>
              <a:gdLst>
                <a:gd name="T0" fmla="*/ 412 w 412"/>
                <a:gd name="T1" fmla="*/ 36 h 78"/>
                <a:gd name="T2" fmla="*/ 405 w 412"/>
                <a:gd name="T3" fmla="*/ 78 h 78"/>
                <a:gd name="T4" fmla="*/ 0 w 412"/>
                <a:gd name="T5" fmla="*/ 54 h 78"/>
                <a:gd name="T6" fmla="*/ 1 w 412"/>
                <a:gd name="T7" fmla="*/ 0 h 78"/>
                <a:gd name="T8" fmla="*/ 412 w 412"/>
                <a:gd name="T9" fmla="*/ 3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2" h="78">
                  <a:moveTo>
                    <a:pt x="412" y="36"/>
                  </a:moveTo>
                  <a:lnTo>
                    <a:pt x="405" y="78"/>
                  </a:lnTo>
                  <a:lnTo>
                    <a:pt x="0" y="54"/>
                  </a:lnTo>
                  <a:lnTo>
                    <a:pt x="1" y="0"/>
                  </a:lnTo>
                  <a:lnTo>
                    <a:pt x="412" y="36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0" name="Freeform 116"/>
            <p:cNvSpPr>
              <a:spLocks/>
            </p:cNvSpPr>
            <p:nvPr/>
          </p:nvSpPr>
          <p:spPr bwMode="auto">
            <a:xfrm>
              <a:off x="3036888" y="3352801"/>
              <a:ext cx="119063" cy="100012"/>
            </a:xfrm>
            <a:custGeom>
              <a:avLst/>
              <a:gdLst>
                <a:gd name="T0" fmla="*/ 1 w 75"/>
                <a:gd name="T1" fmla="*/ 0 h 63"/>
                <a:gd name="T2" fmla="*/ 75 w 75"/>
                <a:gd name="T3" fmla="*/ 9 h 63"/>
                <a:gd name="T4" fmla="*/ 74 w 75"/>
                <a:gd name="T5" fmla="*/ 63 h 63"/>
                <a:gd name="T6" fmla="*/ 0 w 75"/>
                <a:gd name="T7" fmla="*/ 50 h 63"/>
                <a:gd name="T8" fmla="*/ 1 w 75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3">
                  <a:moveTo>
                    <a:pt x="1" y="0"/>
                  </a:moveTo>
                  <a:lnTo>
                    <a:pt x="75" y="9"/>
                  </a:lnTo>
                  <a:lnTo>
                    <a:pt x="74" y="63"/>
                  </a:lnTo>
                  <a:lnTo>
                    <a:pt x="0" y="5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BE6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1" name="Freeform 117"/>
            <p:cNvSpPr>
              <a:spLocks/>
            </p:cNvSpPr>
            <p:nvPr/>
          </p:nvSpPr>
          <p:spPr bwMode="auto">
            <a:xfrm>
              <a:off x="3165475" y="3287713"/>
              <a:ext cx="620713" cy="133350"/>
            </a:xfrm>
            <a:custGeom>
              <a:avLst/>
              <a:gdLst>
                <a:gd name="T0" fmla="*/ 391 w 391"/>
                <a:gd name="T1" fmla="*/ 40 h 84"/>
                <a:gd name="T2" fmla="*/ 387 w 391"/>
                <a:gd name="T3" fmla="*/ 84 h 84"/>
                <a:gd name="T4" fmla="*/ 0 w 391"/>
                <a:gd name="T5" fmla="*/ 51 h 84"/>
                <a:gd name="T6" fmla="*/ 0 w 391"/>
                <a:gd name="T7" fmla="*/ 0 h 84"/>
                <a:gd name="T8" fmla="*/ 391 w 391"/>
                <a:gd name="T9" fmla="*/ 4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" h="84">
                  <a:moveTo>
                    <a:pt x="391" y="40"/>
                  </a:moveTo>
                  <a:lnTo>
                    <a:pt x="387" y="84"/>
                  </a:lnTo>
                  <a:lnTo>
                    <a:pt x="0" y="51"/>
                  </a:lnTo>
                  <a:lnTo>
                    <a:pt x="0" y="0"/>
                  </a:lnTo>
                  <a:lnTo>
                    <a:pt x="391" y="40"/>
                  </a:lnTo>
                  <a:close/>
                </a:path>
              </a:pathLst>
            </a:custGeom>
            <a:solidFill>
              <a:srgbClr val="E0D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2" name="Freeform 118"/>
            <p:cNvSpPr>
              <a:spLocks/>
            </p:cNvSpPr>
            <p:nvPr/>
          </p:nvSpPr>
          <p:spPr bwMode="auto">
            <a:xfrm>
              <a:off x="3067050" y="3282951"/>
              <a:ext cx="98425" cy="85725"/>
            </a:xfrm>
            <a:custGeom>
              <a:avLst/>
              <a:gdLst>
                <a:gd name="T0" fmla="*/ 0 w 62"/>
                <a:gd name="T1" fmla="*/ 0 h 54"/>
                <a:gd name="T2" fmla="*/ 62 w 62"/>
                <a:gd name="T3" fmla="*/ 3 h 54"/>
                <a:gd name="T4" fmla="*/ 62 w 62"/>
                <a:gd name="T5" fmla="*/ 54 h 54"/>
                <a:gd name="T6" fmla="*/ 0 w 62"/>
                <a:gd name="T7" fmla="*/ 47 h 54"/>
                <a:gd name="T8" fmla="*/ 0 w 62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4">
                  <a:moveTo>
                    <a:pt x="0" y="0"/>
                  </a:moveTo>
                  <a:lnTo>
                    <a:pt x="62" y="3"/>
                  </a:lnTo>
                  <a:lnTo>
                    <a:pt x="62" y="54"/>
                  </a:lnTo>
                  <a:lnTo>
                    <a:pt x="0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E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3" name="Freeform 119"/>
            <p:cNvSpPr>
              <a:spLocks/>
            </p:cNvSpPr>
            <p:nvPr/>
          </p:nvSpPr>
          <p:spPr bwMode="auto">
            <a:xfrm>
              <a:off x="3159125" y="3689351"/>
              <a:ext cx="642938" cy="85725"/>
            </a:xfrm>
            <a:custGeom>
              <a:avLst/>
              <a:gdLst>
                <a:gd name="T0" fmla="*/ 405 w 405"/>
                <a:gd name="T1" fmla="*/ 11 h 54"/>
                <a:gd name="T2" fmla="*/ 397 w 405"/>
                <a:gd name="T3" fmla="*/ 54 h 54"/>
                <a:gd name="T4" fmla="*/ 0 w 405"/>
                <a:gd name="T5" fmla="*/ 54 h 54"/>
                <a:gd name="T6" fmla="*/ 1 w 405"/>
                <a:gd name="T7" fmla="*/ 0 h 54"/>
                <a:gd name="T8" fmla="*/ 405 w 405"/>
                <a:gd name="T9" fmla="*/ 1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54">
                  <a:moveTo>
                    <a:pt x="405" y="11"/>
                  </a:moveTo>
                  <a:lnTo>
                    <a:pt x="397" y="54"/>
                  </a:lnTo>
                  <a:lnTo>
                    <a:pt x="0" y="54"/>
                  </a:lnTo>
                  <a:lnTo>
                    <a:pt x="1" y="0"/>
                  </a:lnTo>
                  <a:lnTo>
                    <a:pt x="405" y="11"/>
                  </a:lnTo>
                  <a:close/>
                </a:path>
              </a:pathLst>
            </a:custGeom>
            <a:solidFill>
              <a:srgbClr val="D6D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4" name="Freeform 120"/>
            <p:cNvSpPr>
              <a:spLocks/>
            </p:cNvSpPr>
            <p:nvPr/>
          </p:nvSpPr>
          <p:spPr bwMode="auto">
            <a:xfrm>
              <a:off x="3044825" y="3675063"/>
              <a:ext cx="115888" cy="100012"/>
            </a:xfrm>
            <a:custGeom>
              <a:avLst/>
              <a:gdLst>
                <a:gd name="T0" fmla="*/ 0 w 73"/>
                <a:gd name="T1" fmla="*/ 0 h 63"/>
                <a:gd name="T2" fmla="*/ 73 w 73"/>
                <a:gd name="T3" fmla="*/ 9 h 63"/>
                <a:gd name="T4" fmla="*/ 72 w 73"/>
                <a:gd name="T5" fmla="*/ 63 h 63"/>
                <a:gd name="T6" fmla="*/ 0 w 73"/>
                <a:gd name="T7" fmla="*/ 51 h 63"/>
                <a:gd name="T8" fmla="*/ 0 w 73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3">
                  <a:moveTo>
                    <a:pt x="0" y="0"/>
                  </a:moveTo>
                  <a:lnTo>
                    <a:pt x="73" y="9"/>
                  </a:lnTo>
                  <a:lnTo>
                    <a:pt x="72" y="63"/>
                  </a:lnTo>
                  <a:lnTo>
                    <a:pt x="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E6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5" name="Freeform 121"/>
            <p:cNvSpPr>
              <a:spLocks/>
            </p:cNvSpPr>
            <p:nvPr/>
          </p:nvSpPr>
          <p:spPr bwMode="auto">
            <a:xfrm>
              <a:off x="1700213" y="2947988"/>
              <a:ext cx="36513" cy="55562"/>
            </a:xfrm>
            <a:custGeom>
              <a:avLst/>
              <a:gdLst>
                <a:gd name="T0" fmla="*/ 20 w 21"/>
                <a:gd name="T1" fmla="*/ 0 h 31"/>
                <a:gd name="T2" fmla="*/ 19 w 21"/>
                <a:gd name="T3" fmla="*/ 2 h 31"/>
                <a:gd name="T4" fmla="*/ 19 w 21"/>
                <a:gd name="T5" fmla="*/ 4 h 31"/>
                <a:gd name="T6" fmla="*/ 19 w 21"/>
                <a:gd name="T7" fmla="*/ 6 h 31"/>
                <a:gd name="T8" fmla="*/ 18 w 21"/>
                <a:gd name="T9" fmla="*/ 9 h 31"/>
                <a:gd name="T10" fmla="*/ 17 w 21"/>
                <a:gd name="T11" fmla="*/ 12 h 31"/>
                <a:gd name="T12" fmla="*/ 16 w 21"/>
                <a:gd name="T13" fmla="*/ 15 h 31"/>
                <a:gd name="T14" fmla="*/ 14 w 21"/>
                <a:gd name="T15" fmla="*/ 18 h 31"/>
                <a:gd name="T16" fmla="*/ 10 w 21"/>
                <a:gd name="T17" fmla="*/ 23 h 31"/>
                <a:gd name="T18" fmla="*/ 5 w 21"/>
                <a:gd name="T19" fmla="*/ 27 h 31"/>
                <a:gd name="T20" fmla="*/ 0 w 21"/>
                <a:gd name="T21" fmla="*/ 31 h 31"/>
                <a:gd name="T22" fmla="*/ 6 w 21"/>
                <a:gd name="T23" fmla="*/ 29 h 31"/>
                <a:gd name="T24" fmla="*/ 12 w 21"/>
                <a:gd name="T25" fmla="*/ 26 h 31"/>
                <a:gd name="T26" fmla="*/ 17 w 21"/>
                <a:gd name="T27" fmla="*/ 20 h 31"/>
                <a:gd name="T28" fmla="*/ 19 w 21"/>
                <a:gd name="T29" fmla="*/ 17 h 31"/>
                <a:gd name="T30" fmla="*/ 21 w 21"/>
                <a:gd name="T31" fmla="*/ 13 h 31"/>
                <a:gd name="T32" fmla="*/ 21 w 21"/>
                <a:gd name="T33" fmla="*/ 10 h 31"/>
                <a:gd name="T34" fmla="*/ 21 w 21"/>
                <a:gd name="T35" fmla="*/ 6 h 31"/>
                <a:gd name="T36" fmla="*/ 21 w 21"/>
                <a:gd name="T37" fmla="*/ 4 h 31"/>
                <a:gd name="T38" fmla="*/ 20 w 21"/>
                <a:gd name="T39" fmla="*/ 2 h 31"/>
                <a:gd name="T40" fmla="*/ 20 w 21"/>
                <a:gd name="T4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" h="31">
                  <a:moveTo>
                    <a:pt x="20" y="0"/>
                  </a:moveTo>
                  <a:cubicBezTo>
                    <a:pt x="20" y="0"/>
                    <a:pt x="20" y="1"/>
                    <a:pt x="19" y="2"/>
                  </a:cubicBezTo>
                  <a:cubicBezTo>
                    <a:pt x="19" y="2"/>
                    <a:pt x="19" y="3"/>
                    <a:pt x="19" y="4"/>
                  </a:cubicBezTo>
                  <a:cubicBezTo>
                    <a:pt x="19" y="5"/>
                    <a:pt x="19" y="5"/>
                    <a:pt x="19" y="6"/>
                  </a:cubicBezTo>
                  <a:cubicBezTo>
                    <a:pt x="19" y="7"/>
                    <a:pt x="19" y="8"/>
                    <a:pt x="18" y="9"/>
                  </a:cubicBezTo>
                  <a:cubicBezTo>
                    <a:pt x="18" y="10"/>
                    <a:pt x="18" y="11"/>
                    <a:pt x="17" y="12"/>
                  </a:cubicBezTo>
                  <a:cubicBezTo>
                    <a:pt x="17" y="13"/>
                    <a:pt x="16" y="14"/>
                    <a:pt x="16" y="15"/>
                  </a:cubicBezTo>
                  <a:cubicBezTo>
                    <a:pt x="15" y="16"/>
                    <a:pt x="15" y="17"/>
                    <a:pt x="14" y="18"/>
                  </a:cubicBezTo>
                  <a:cubicBezTo>
                    <a:pt x="13" y="20"/>
                    <a:pt x="11" y="22"/>
                    <a:pt x="10" y="23"/>
                  </a:cubicBezTo>
                  <a:cubicBezTo>
                    <a:pt x="8" y="25"/>
                    <a:pt x="6" y="26"/>
                    <a:pt x="5" y="27"/>
                  </a:cubicBezTo>
                  <a:cubicBezTo>
                    <a:pt x="2" y="30"/>
                    <a:pt x="0" y="31"/>
                    <a:pt x="0" y="31"/>
                  </a:cubicBezTo>
                  <a:cubicBezTo>
                    <a:pt x="0" y="31"/>
                    <a:pt x="3" y="31"/>
                    <a:pt x="6" y="29"/>
                  </a:cubicBezTo>
                  <a:cubicBezTo>
                    <a:pt x="8" y="29"/>
                    <a:pt x="10" y="27"/>
                    <a:pt x="12" y="26"/>
                  </a:cubicBezTo>
                  <a:cubicBezTo>
                    <a:pt x="14" y="24"/>
                    <a:pt x="16" y="23"/>
                    <a:pt x="17" y="20"/>
                  </a:cubicBezTo>
                  <a:cubicBezTo>
                    <a:pt x="18" y="19"/>
                    <a:pt x="19" y="18"/>
                    <a:pt x="19" y="17"/>
                  </a:cubicBezTo>
                  <a:cubicBezTo>
                    <a:pt x="20" y="16"/>
                    <a:pt x="20" y="14"/>
                    <a:pt x="21" y="13"/>
                  </a:cubicBezTo>
                  <a:cubicBezTo>
                    <a:pt x="21" y="12"/>
                    <a:pt x="21" y="11"/>
                    <a:pt x="21" y="10"/>
                  </a:cubicBezTo>
                  <a:cubicBezTo>
                    <a:pt x="21" y="8"/>
                    <a:pt x="21" y="7"/>
                    <a:pt x="21" y="6"/>
                  </a:cubicBezTo>
                  <a:cubicBezTo>
                    <a:pt x="21" y="5"/>
                    <a:pt x="21" y="4"/>
                    <a:pt x="21" y="4"/>
                  </a:cubicBezTo>
                  <a:cubicBezTo>
                    <a:pt x="21" y="3"/>
                    <a:pt x="20" y="2"/>
                    <a:pt x="20" y="2"/>
                  </a:cubicBezTo>
                  <a:cubicBezTo>
                    <a:pt x="20" y="1"/>
                    <a:pt x="20" y="0"/>
                    <a:pt x="20" y="0"/>
                  </a:cubicBezTo>
                </a:path>
              </a:pathLst>
            </a:custGeom>
            <a:solidFill>
              <a:srgbClr val="DBAE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6" name="Freeform 122"/>
            <p:cNvSpPr>
              <a:spLocks/>
            </p:cNvSpPr>
            <p:nvPr/>
          </p:nvSpPr>
          <p:spPr bwMode="auto">
            <a:xfrm>
              <a:off x="1752600" y="3473451"/>
              <a:ext cx="11113" cy="107950"/>
            </a:xfrm>
            <a:custGeom>
              <a:avLst/>
              <a:gdLst>
                <a:gd name="T0" fmla="*/ 6 w 6"/>
                <a:gd name="T1" fmla="*/ 0 h 61"/>
                <a:gd name="T2" fmla="*/ 1 w 6"/>
                <a:gd name="T3" fmla="*/ 45 h 61"/>
                <a:gd name="T4" fmla="*/ 5 w 6"/>
                <a:gd name="T5" fmla="*/ 61 h 61"/>
                <a:gd name="T6" fmla="*/ 6 w 6"/>
                <a:gd name="T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1">
                  <a:moveTo>
                    <a:pt x="6" y="0"/>
                  </a:moveTo>
                  <a:cubicBezTo>
                    <a:pt x="6" y="0"/>
                    <a:pt x="0" y="18"/>
                    <a:pt x="1" y="45"/>
                  </a:cubicBezTo>
                  <a:cubicBezTo>
                    <a:pt x="2" y="52"/>
                    <a:pt x="4" y="57"/>
                    <a:pt x="5" y="61"/>
                  </a:cubicBezTo>
                  <a:cubicBezTo>
                    <a:pt x="4" y="51"/>
                    <a:pt x="2" y="31"/>
                    <a:pt x="6" y="0"/>
                  </a:cubicBezTo>
                </a:path>
              </a:pathLst>
            </a:custGeom>
            <a:solidFill>
              <a:srgbClr val="DEA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7" name="Freeform 123"/>
            <p:cNvSpPr>
              <a:spLocks/>
            </p:cNvSpPr>
            <p:nvPr/>
          </p:nvSpPr>
          <p:spPr bwMode="auto">
            <a:xfrm>
              <a:off x="1758950" y="3478213"/>
              <a:ext cx="15875" cy="114300"/>
            </a:xfrm>
            <a:custGeom>
              <a:avLst/>
              <a:gdLst>
                <a:gd name="T0" fmla="*/ 9 w 9"/>
                <a:gd name="T1" fmla="*/ 0 h 65"/>
                <a:gd name="T2" fmla="*/ 6 w 9"/>
                <a:gd name="T3" fmla="*/ 63 h 65"/>
                <a:gd name="T4" fmla="*/ 9 w 9"/>
                <a:gd name="T5" fmla="*/ 65 h 65"/>
                <a:gd name="T6" fmla="*/ 9 w 9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5">
                  <a:moveTo>
                    <a:pt x="9" y="0"/>
                  </a:moveTo>
                  <a:cubicBezTo>
                    <a:pt x="9" y="0"/>
                    <a:pt x="0" y="26"/>
                    <a:pt x="6" y="63"/>
                  </a:cubicBezTo>
                  <a:cubicBezTo>
                    <a:pt x="7" y="64"/>
                    <a:pt x="8" y="65"/>
                    <a:pt x="9" y="65"/>
                  </a:cubicBezTo>
                  <a:cubicBezTo>
                    <a:pt x="7" y="58"/>
                    <a:pt x="4" y="37"/>
                    <a:pt x="9" y="0"/>
                  </a:cubicBezTo>
                </a:path>
              </a:pathLst>
            </a:custGeom>
            <a:solidFill>
              <a:srgbClr val="DEA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8" name="Freeform 124"/>
            <p:cNvSpPr>
              <a:spLocks/>
            </p:cNvSpPr>
            <p:nvPr/>
          </p:nvSpPr>
          <p:spPr bwMode="auto">
            <a:xfrm>
              <a:off x="1747838" y="3241676"/>
              <a:ext cx="701675" cy="365125"/>
            </a:xfrm>
            <a:custGeom>
              <a:avLst/>
              <a:gdLst>
                <a:gd name="T0" fmla="*/ 276 w 399"/>
                <a:gd name="T1" fmla="*/ 0 h 207"/>
                <a:gd name="T2" fmla="*/ 375 w 399"/>
                <a:gd name="T3" fmla="*/ 63 h 207"/>
                <a:gd name="T4" fmla="*/ 397 w 399"/>
                <a:gd name="T5" fmla="*/ 96 h 207"/>
                <a:gd name="T6" fmla="*/ 377 w 399"/>
                <a:gd name="T7" fmla="*/ 106 h 207"/>
                <a:gd name="T8" fmla="*/ 115 w 399"/>
                <a:gd name="T9" fmla="*/ 168 h 207"/>
                <a:gd name="T10" fmla="*/ 91 w 399"/>
                <a:gd name="T11" fmla="*/ 174 h 207"/>
                <a:gd name="T12" fmla="*/ 85 w 399"/>
                <a:gd name="T13" fmla="*/ 182 h 207"/>
                <a:gd name="T14" fmla="*/ 38 w 399"/>
                <a:gd name="T15" fmla="*/ 197 h 207"/>
                <a:gd name="T16" fmla="*/ 9 w 399"/>
                <a:gd name="T17" fmla="*/ 193 h 207"/>
                <a:gd name="T18" fmla="*/ 3 w 399"/>
                <a:gd name="T19" fmla="*/ 123 h 207"/>
                <a:gd name="T20" fmla="*/ 16 w 399"/>
                <a:gd name="T21" fmla="*/ 120 h 207"/>
                <a:gd name="T22" fmla="*/ 31 w 399"/>
                <a:gd name="T23" fmla="*/ 122 h 207"/>
                <a:gd name="T24" fmla="*/ 83 w 399"/>
                <a:gd name="T25" fmla="*/ 131 h 207"/>
                <a:gd name="T26" fmla="*/ 135 w 399"/>
                <a:gd name="T27" fmla="*/ 133 h 207"/>
                <a:gd name="T28" fmla="*/ 242 w 399"/>
                <a:gd name="T29" fmla="*/ 70 h 207"/>
                <a:gd name="T30" fmla="*/ 232 w 399"/>
                <a:gd name="T31" fmla="*/ 51 h 207"/>
                <a:gd name="T32" fmla="*/ 276 w 399"/>
                <a:gd name="T33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9" h="207">
                  <a:moveTo>
                    <a:pt x="276" y="0"/>
                  </a:moveTo>
                  <a:cubicBezTo>
                    <a:pt x="276" y="0"/>
                    <a:pt x="329" y="11"/>
                    <a:pt x="375" y="63"/>
                  </a:cubicBezTo>
                  <a:cubicBezTo>
                    <a:pt x="375" y="63"/>
                    <a:pt x="399" y="87"/>
                    <a:pt x="397" y="96"/>
                  </a:cubicBezTo>
                  <a:cubicBezTo>
                    <a:pt x="396" y="105"/>
                    <a:pt x="387" y="111"/>
                    <a:pt x="377" y="106"/>
                  </a:cubicBezTo>
                  <a:cubicBezTo>
                    <a:pt x="377" y="106"/>
                    <a:pt x="347" y="164"/>
                    <a:pt x="115" y="168"/>
                  </a:cubicBezTo>
                  <a:cubicBezTo>
                    <a:pt x="91" y="174"/>
                    <a:pt x="91" y="174"/>
                    <a:pt x="91" y="174"/>
                  </a:cubicBezTo>
                  <a:cubicBezTo>
                    <a:pt x="91" y="174"/>
                    <a:pt x="87" y="184"/>
                    <a:pt x="85" y="182"/>
                  </a:cubicBezTo>
                  <a:cubicBezTo>
                    <a:pt x="83" y="180"/>
                    <a:pt x="43" y="185"/>
                    <a:pt x="38" y="197"/>
                  </a:cubicBezTo>
                  <a:cubicBezTo>
                    <a:pt x="34" y="207"/>
                    <a:pt x="15" y="202"/>
                    <a:pt x="9" y="193"/>
                  </a:cubicBezTo>
                  <a:cubicBezTo>
                    <a:pt x="2" y="182"/>
                    <a:pt x="0" y="122"/>
                    <a:pt x="3" y="123"/>
                  </a:cubicBezTo>
                  <a:cubicBezTo>
                    <a:pt x="7" y="124"/>
                    <a:pt x="7" y="117"/>
                    <a:pt x="16" y="120"/>
                  </a:cubicBezTo>
                  <a:cubicBezTo>
                    <a:pt x="25" y="124"/>
                    <a:pt x="22" y="117"/>
                    <a:pt x="31" y="122"/>
                  </a:cubicBezTo>
                  <a:cubicBezTo>
                    <a:pt x="40" y="126"/>
                    <a:pt x="62" y="130"/>
                    <a:pt x="83" y="131"/>
                  </a:cubicBezTo>
                  <a:cubicBezTo>
                    <a:pt x="104" y="133"/>
                    <a:pt x="131" y="135"/>
                    <a:pt x="135" y="133"/>
                  </a:cubicBezTo>
                  <a:cubicBezTo>
                    <a:pt x="140" y="131"/>
                    <a:pt x="188" y="124"/>
                    <a:pt x="242" y="70"/>
                  </a:cubicBezTo>
                  <a:cubicBezTo>
                    <a:pt x="242" y="70"/>
                    <a:pt x="238" y="57"/>
                    <a:pt x="232" y="51"/>
                  </a:cubicBezTo>
                  <a:cubicBezTo>
                    <a:pt x="240" y="18"/>
                    <a:pt x="276" y="0"/>
                    <a:pt x="276" y="0"/>
                  </a:cubicBezTo>
                  <a:close/>
                </a:path>
              </a:pathLst>
            </a:custGeom>
            <a:solidFill>
              <a:srgbClr val="F7C5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9" name="Freeform 125"/>
            <p:cNvSpPr>
              <a:spLocks/>
            </p:cNvSpPr>
            <p:nvPr/>
          </p:nvSpPr>
          <p:spPr bwMode="auto">
            <a:xfrm>
              <a:off x="1814513" y="3541713"/>
              <a:ext cx="101600" cy="96837"/>
            </a:xfrm>
            <a:custGeom>
              <a:avLst/>
              <a:gdLst>
                <a:gd name="T0" fmla="*/ 1 w 58"/>
                <a:gd name="T1" fmla="*/ 27 h 55"/>
                <a:gd name="T2" fmla="*/ 31 w 58"/>
                <a:gd name="T3" fmla="*/ 55 h 55"/>
                <a:gd name="T4" fmla="*/ 56 w 58"/>
                <a:gd name="T5" fmla="*/ 27 h 55"/>
                <a:gd name="T6" fmla="*/ 27 w 58"/>
                <a:gd name="T7" fmla="*/ 0 h 55"/>
                <a:gd name="T8" fmla="*/ 1 w 58"/>
                <a:gd name="T9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5">
                  <a:moveTo>
                    <a:pt x="1" y="27"/>
                  </a:moveTo>
                  <a:cubicBezTo>
                    <a:pt x="2" y="42"/>
                    <a:pt x="16" y="55"/>
                    <a:pt x="31" y="55"/>
                  </a:cubicBezTo>
                  <a:cubicBezTo>
                    <a:pt x="46" y="55"/>
                    <a:pt x="58" y="42"/>
                    <a:pt x="56" y="27"/>
                  </a:cubicBezTo>
                  <a:cubicBezTo>
                    <a:pt x="55" y="12"/>
                    <a:pt x="42" y="0"/>
                    <a:pt x="27" y="0"/>
                  </a:cubicBezTo>
                  <a:cubicBezTo>
                    <a:pt x="12" y="0"/>
                    <a:pt x="0" y="12"/>
                    <a:pt x="1" y="27"/>
                  </a:cubicBezTo>
                  <a:close/>
                </a:path>
              </a:pathLst>
            </a:custGeom>
            <a:solidFill>
              <a:srgbClr val="4F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70" name="Freeform 126"/>
            <p:cNvSpPr>
              <a:spLocks/>
            </p:cNvSpPr>
            <p:nvPr/>
          </p:nvSpPr>
          <p:spPr bwMode="auto">
            <a:xfrm>
              <a:off x="1852613" y="3584576"/>
              <a:ext cx="57150" cy="50800"/>
            </a:xfrm>
            <a:custGeom>
              <a:avLst/>
              <a:gdLst>
                <a:gd name="T0" fmla="*/ 0 w 32"/>
                <a:gd name="T1" fmla="*/ 14 h 29"/>
                <a:gd name="T2" fmla="*/ 17 w 32"/>
                <a:gd name="T3" fmla="*/ 29 h 29"/>
                <a:gd name="T4" fmla="*/ 31 w 32"/>
                <a:gd name="T5" fmla="*/ 14 h 29"/>
                <a:gd name="T6" fmla="*/ 15 w 32"/>
                <a:gd name="T7" fmla="*/ 0 h 29"/>
                <a:gd name="T8" fmla="*/ 0 w 32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9">
                  <a:moveTo>
                    <a:pt x="0" y="14"/>
                  </a:moveTo>
                  <a:cubicBezTo>
                    <a:pt x="1" y="22"/>
                    <a:pt x="8" y="29"/>
                    <a:pt x="17" y="29"/>
                  </a:cubicBezTo>
                  <a:cubicBezTo>
                    <a:pt x="25" y="29"/>
                    <a:pt x="32" y="22"/>
                    <a:pt x="31" y="14"/>
                  </a:cubicBezTo>
                  <a:cubicBezTo>
                    <a:pt x="30" y="7"/>
                    <a:pt x="23" y="0"/>
                    <a:pt x="15" y="0"/>
                  </a:cubicBezTo>
                  <a:cubicBezTo>
                    <a:pt x="6" y="0"/>
                    <a:pt x="0" y="7"/>
                    <a:pt x="0" y="14"/>
                  </a:cubicBezTo>
                  <a:close/>
                </a:path>
              </a:pathLst>
            </a:custGeom>
            <a:solidFill>
              <a:srgbClr val="6961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0" name="Freeform 136"/>
            <p:cNvSpPr>
              <a:spLocks/>
            </p:cNvSpPr>
            <p:nvPr/>
          </p:nvSpPr>
          <p:spPr bwMode="auto">
            <a:xfrm>
              <a:off x="974725" y="4770438"/>
              <a:ext cx="2789238" cy="854075"/>
            </a:xfrm>
            <a:custGeom>
              <a:avLst/>
              <a:gdLst>
                <a:gd name="T0" fmla="*/ 1342 w 1585"/>
                <a:gd name="T1" fmla="*/ 485 h 485"/>
                <a:gd name="T2" fmla="*/ 242 w 1585"/>
                <a:gd name="T3" fmla="*/ 485 h 485"/>
                <a:gd name="T4" fmla="*/ 0 w 1585"/>
                <a:gd name="T5" fmla="*/ 243 h 485"/>
                <a:gd name="T6" fmla="*/ 242 w 1585"/>
                <a:gd name="T7" fmla="*/ 0 h 485"/>
                <a:gd name="T8" fmla="*/ 1342 w 1585"/>
                <a:gd name="T9" fmla="*/ 0 h 485"/>
                <a:gd name="T10" fmla="*/ 1585 w 1585"/>
                <a:gd name="T11" fmla="*/ 243 h 485"/>
                <a:gd name="T12" fmla="*/ 1342 w 1585"/>
                <a:gd name="T13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5" h="485">
                  <a:moveTo>
                    <a:pt x="1342" y="485"/>
                  </a:moveTo>
                  <a:cubicBezTo>
                    <a:pt x="242" y="485"/>
                    <a:pt x="242" y="485"/>
                    <a:pt x="242" y="485"/>
                  </a:cubicBezTo>
                  <a:cubicBezTo>
                    <a:pt x="109" y="485"/>
                    <a:pt x="0" y="376"/>
                    <a:pt x="0" y="243"/>
                  </a:cubicBezTo>
                  <a:cubicBezTo>
                    <a:pt x="0" y="109"/>
                    <a:pt x="109" y="0"/>
                    <a:pt x="242" y="0"/>
                  </a:cubicBezTo>
                  <a:cubicBezTo>
                    <a:pt x="1342" y="0"/>
                    <a:pt x="1342" y="0"/>
                    <a:pt x="1342" y="0"/>
                  </a:cubicBezTo>
                  <a:cubicBezTo>
                    <a:pt x="1476" y="0"/>
                    <a:pt x="1585" y="109"/>
                    <a:pt x="1585" y="243"/>
                  </a:cubicBezTo>
                  <a:cubicBezTo>
                    <a:pt x="1585" y="376"/>
                    <a:pt x="1476" y="485"/>
                    <a:pt x="1342" y="4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1" name="Freeform 137"/>
            <p:cNvSpPr>
              <a:spLocks noEditPoints="1"/>
            </p:cNvSpPr>
            <p:nvPr/>
          </p:nvSpPr>
          <p:spPr bwMode="auto">
            <a:xfrm>
              <a:off x="1090613" y="4878388"/>
              <a:ext cx="625475" cy="622300"/>
            </a:xfrm>
            <a:custGeom>
              <a:avLst/>
              <a:gdLst>
                <a:gd name="T0" fmla="*/ 2 w 355"/>
                <a:gd name="T1" fmla="*/ 177 h 353"/>
                <a:gd name="T2" fmla="*/ 179 w 355"/>
                <a:gd name="T3" fmla="*/ 0 h 353"/>
                <a:gd name="T4" fmla="*/ 355 w 355"/>
                <a:gd name="T5" fmla="*/ 176 h 353"/>
                <a:gd name="T6" fmla="*/ 178 w 355"/>
                <a:gd name="T7" fmla="*/ 353 h 353"/>
                <a:gd name="T8" fmla="*/ 2 w 355"/>
                <a:gd name="T9" fmla="*/ 177 h 353"/>
                <a:gd name="T10" fmla="*/ 294 w 355"/>
                <a:gd name="T11" fmla="*/ 133 h 353"/>
                <a:gd name="T12" fmla="*/ 173 w 355"/>
                <a:gd name="T13" fmla="*/ 54 h 353"/>
                <a:gd name="T14" fmla="*/ 60 w 355"/>
                <a:gd name="T15" fmla="*/ 154 h 353"/>
                <a:gd name="T16" fmla="*/ 127 w 355"/>
                <a:gd name="T17" fmla="*/ 287 h 353"/>
                <a:gd name="T18" fmla="*/ 257 w 355"/>
                <a:gd name="T19" fmla="*/ 271 h 353"/>
                <a:gd name="T20" fmla="*/ 250 w 355"/>
                <a:gd name="T21" fmla="*/ 259 h 353"/>
                <a:gd name="T22" fmla="*/ 220 w 355"/>
                <a:gd name="T23" fmla="*/ 250 h 353"/>
                <a:gd name="T24" fmla="*/ 178 w 355"/>
                <a:gd name="T25" fmla="*/ 259 h 353"/>
                <a:gd name="T26" fmla="*/ 97 w 355"/>
                <a:gd name="T27" fmla="*/ 171 h 353"/>
                <a:gd name="T28" fmla="*/ 132 w 355"/>
                <a:gd name="T29" fmla="*/ 109 h 353"/>
                <a:gd name="T30" fmla="*/ 192 w 355"/>
                <a:gd name="T31" fmla="*/ 94 h 353"/>
                <a:gd name="T32" fmla="*/ 237 w 355"/>
                <a:gd name="T33" fmla="*/ 116 h 353"/>
                <a:gd name="T34" fmla="*/ 236 w 355"/>
                <a:gd name="T35" fmla="*/ 122 h 353"/>
                <a:gd name="T36" fmla="*/ 207 w 355"/>
                <a:gd name="T37" fmla="*/ 139 h 353"/>
                <a:gd name="T38" fmla="*/ 162 w 355"/>
                <a:gd name="T39" fmla="*/ 165 h 353"/>
                <a:gd name="T40" fmla="*/ 153 w 355"/>
                <a:gd name="T41" fmla="*/ 188 h 353"/>
                <a:gd name="T42" fmla="*/ 184 w 355"/>
                <a:gd name="T43" fmla="*/ 197 h 353"/>
                <a:gd name="T44" fmla="*/ 223 w 355"/>
                <a:gd name="T45" fmla="*/ 175 h 353"/>
                <a:gd name="T46" fmla="*/ 294 w 355"/>
                <a:gd name="T47" fmla="*/ 133 h 353"/>
                <a:gd name="T48" fmla="*/ 272 w 355"/>
                <a:gd name="T49" fmla="*/ 230 h 353"/>
                <a:gd name="T50" fmla="*/ 291 w 355"/>
                <a:gd name="T51" fmla="*/ 219 h 353"/>
                <a:gd name="T52" fmla="*/ 298 w 355"/>
                <a:gd name="T53" fmla="*/ 200 h 353"/>
                <a:gd name="T54" fmla="*/ 287 w 355"/>
                <a:gd name="T55" fmla="*/ 177 h 353"/>
                <a:gd name="T56" fmla="*/ 253 w 355"/>
                <a:gd name="T57" fmla="*/ 196 h 353"/>
                <a:gd name="T58" fmla="*/ 272 w 355"/>
                <a:gd name="T59" fmla="*/ 23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55" h="353">
                  <a:moveTo>
                    <a:pt x="2" y="177"/>
                  </a:moveTo>
                  <a:cubicBezTo>
                    <a:pt x="0" y="81"/>
                    <a:pt x="80" y="0"/>
                    <a:pt x="179" y="0"/>
                  </a:cubicBezTo>
                  <a:cubicBezTo>
                    <a:pt x="278" y="0"/>
                    <a:pt x="355" y="80"/>
                    <a:pt x="355" y="176"/>
                  </a:cubicBezTo>
                  <a:cubicBezTo>
                    <a:pt x="355" y="275"/>
                    <a:pt x="277" y="353"/>
                    <a:pt x="178" y="353"/>
                  </a:cubicBezTo>
                  <a:cubicBezTo>
                    <a:pt x="79" y="353"/>
                    <a:pt x="1" y="273"/>
                    <a:pt x="2" y="177"/>
                  </a:cubicBezTo>
                  <a:close/>
                  <a:moveTo>
                    <a:pt x="294" y="133"/>
                  </a:moveTo>
                  <a:cubicBezTo>
                    <a:pt x="279" y="87"/>
                    <a:pt x="228" y="51"/>
                    <a:pt x="173" y="54"/>
                  </a:cubicBezTo>
                  <a:cubicBezTo>
                    <a:pt x="119" y="58"/>
                    <a:pt x="72" y="96"/>
                    <a:pt x="60" y="154"/>
                  </a:cubicBezTo>
                  <a:cubicBezTo>
                    <a:pt x="49" y="206"/>
                    <a:pt x="78" y="264"/>
                    <a:pt x="127" y="287"/>
                  </a:cubicBezTo>
                  <a:cubicBezTo>
                    <a:pt x="177" y="310"/>
                    <a:pt x="229" y="297"/>
                    <a:pt x="257" y="271"/>
                  </a:cubicBezTo>
                  <a:cubicBezTo>
                    <a:pt x="255" y="267"/>
                    <a:pt x="252" y="263"/>
                    <a:pt x="250" y="259"/>
                  </a:cubicBezTo>
                  <a:cubicBezTo>
                    <a:pt x="243" y="246"/>
                    <a:pt x="233" y="243"/>
                    <a:pt x="220" y="250"/>
                  </a:cubicBezTo>
                  <a:cubicBezTo>
                    <a:pt x="207" y="257"/>
                    <a:pt x="193" y="259"/>
                    <a:pt x="178" y="259"/>
                  </a:cubicBezTo>
                  <a:cubicBezTo>
                    <a:pt x="131" y="259"/>
                    <a:pt x="94" y="218"/>
                    <a:pt x="97" y="171"/>
                  </a:cubicBezTo>
                  <a:cubicBezTo>
                    <a:pt x="99" y="145"/>
                    <a:pt x="111" y="124"/>
                    <a:pt x="132" y="109"/>
                  </a:cubicBezTo>
                  <a:cubicBezTo>
                    <a:pt x="150" y="96"/>
                    <a:pt x="170" y="92"/>
                    <a:pt x="192" y="94"/>
                  </a:cubicBezTo>
                  <a:cubicBezTo>
                    <a:pt x="209" y="97"/>
                    <a:pt x="224" y="104"/>
                    <a:pt x="237" y="116"/>
                  </a:cubicBezTo>
                  <a:cubicBezTo>
                    <a:pt x="239" y="118"/>
                    <a:pt x="240" y="120"/>
                    <a:pt x="236" y="122"/>
                  </a:cubicBezTo>
                  <a:cubicBezTo>
                    <a:pt x="226" y="127"/>
                    <a:pt x="217" y="133"/>
                    <a:pt x="207" y="139"/>
                  </a:cubicBezTo>
                  <a:cubicBezTo>
                    <a:pt x="192" y="147"/>
                    <a:pt x="177" y="156"/>
                    <a:pt x="162" y="165"/>
                  </a:cubicBezTo>
                  <a:cubicBezTo>
                    <a:pt x="153" y="170"/>
                    <a:pt x="150" y="179"/>
                    <a:pt x="153" y="188"/>
                  </a:cubicBezTo>
                  <a:cubicBezTo>
                    <a:pt x="158" y="201"/>
                    <a:pt x="171" y="205"/>
                    <a:pt x="184" y="197"/>
                  </a:cubicBezTo>
                  <a:cubicBezTo>
                    <a:pt x="197" y="190"/>
                    <a:pt x="210" y="182"/>
                    <a:pt x="223" y="175"/>
                  </a:cubicBezTo>
                  <a:cubicBezTo>
                    <a:pt x="247" y="161"/>
                    <a:pt x="270" y="147"/>
                    <a:pt x="294" y="133"/>
                  </a:cubicBezTo>
                  <a:close/>
                  <a:moveTo>
                    <a:pt x="272" y="230"/>
                  </a:moveTo>
                  <a:cubicBezTo>
                    <a:pt x="279" y="226"/>
                    <a:pt x="285" y="223"/>
                    <a:pt x="291" y="219"/>
                  </a:cubicBezTo>
                  <a:cubicBezTo>
                    <a:pt x="297" y="214"/>
                    <a:pt x="301" y="208"/>
                    <a:pt x="298" y="200"/>
                  </a:cubicBezTo>
                  <a:cubicBezTo>
                    <a:pt x="295" y="192"/>
                    <a:pt x="291" y="185"/>
                    <a:pt x="287" y="177"/>
                  </a:cubicBezTo>
                  <a:cubicBezTo>
                    <a:pt x="275" y="184"/>
                    <a:pt x="264" y="190"/>
                    <a:pt x="253" y="196"/>
                  </a:cubicBezTo>
                  <a:cubicBezTo>
                    <a:pt x="259" y="208"/>
                    <a:pt x="266" y="219"/>
                    <a:pt x="272" y="230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2" name="Freeform 138"/>
            <p:cNvSpPr>
              <a:spLocks/>
            </p:cNvSpPr>
            <p:nvPr/>
          </p:nvSpPr>
          <p:spPr bwMode="auto">
            <a:xfrm>
              <a:off x="1966913" y="4903788"/>
              <a:ext cx="417513" cy="574675"/>
            </a:xfrm>
            <a:custGeom>
              <a:avLst/>
              <a:gdLst>
                <a:gd name="T0" fmla="*/ 237 w 237"/>
                <a:gd name="T1" fmla="*/ 58 h 326"/>
                <a:gd name="T2" fmla="*/ 237 w 237"/>
                <a:gd name="T3" fmla="*/ 95 h 326"/>
                <a:gd name="T4" fmla="*/ 178 w 237"/>
                <a:gd name="T5" fmla="*/ 95 h 326"/>
                <a:gd name="T6" fmla="*/ 178 w 237"/>
                <a:gd name="T7" fmla="*/ 206 h 326"/>
                <a:gd name="T8" fmla="*/ 191 w 237"/>
                <a:gd name="T9" fmla="*/ 206 h 326"/>
                <a:gd name="T10" fmla="*/ 191 w 237"/>
                <a:gd name="T11" fmla="*/ 125 h 326"/>
                <a:gd name="T12" fmla="*/ 237 w 237"/>
                <a:gd name="T13" fmla="*/ 125 h 326"/>
                <a:gd name="T14" fmla="*/ 237 w 237"/>
                <a:gd name="T15" fmla="*/ 252 h 326"/>
                <a:gd name="T16" fmla="*/ 178 w 237"/>
                <a:gd name="T17" fmla="*/ 252 h 326"/>
                <a:gd name="T18" fmla="*/ 178 w 237"/>
                <a:gd name="T19" fmla="*/ 289 h 326"/>
                <a:gd name="T20" fmla="*/ 237 w 237"/>
                <a:gd name="T21" fmla="*/ 289 h 326"/>
                <a:gd name="T22" fmla="*/ 237 w 237"/>
                <a:gd name="T23" fmla="*/ 326 h 326"/>
                <a:gd name="T24" fmla="*/ 123 w 237"/>
                <a:gd name="T25" fmla="*/ 326 h 326"/>
                <a:gd name="T26" fmla="*/ 123 w 237"/>
                <a:gd name="T27" fmla="*/ 253 h 326"/>
                <a:gd name="T28" fmla="*/ 109 w 237"/>
                <a:gd name="T29" fmla="*/ 252 h 326"/>
                <a:gd name="T30" fmla="*/ 109 w 237"/>
                <a:gd name="T31" fmla="*/ 207 h 326"/>
                <a:gd name="T32" fmla="*/ 122 w 237"/>
                <a:gd name="T33" fmla="*/ 206 h 326"/>
                <a:gd name="T34" fmla="*/ 122 w 237"/>
                <a:gd name="T35" fmla="*/ 96 h 326"/>
                <a:gd name="T36" fmla="*/ 96 w 237"/>
                <a:gd name="T37" fmla="*/ 96 h 326"/>
                <a:gd name="T38" fmla="*/ 96 w 237"/>
                <a:gd name="T39" fmla="*/ 147 h 326"/>
                <a:gd name="T40" fmla="*/ 109 w 237"/>
                <a:gd name="T41" fmla="*/ 148 h 326"/>
                <a:gd name="T42" fmla="*/ 109 w 237"/>
                <a:gd name="T43" fmla="*/ 184 h 326"/>
                <a:gd name="T44" fmla="*/ 96 w 237"/>
                <a:gd name="T45" fmla="*/ 185 h 326"/>
                <a:gd name="T46" fmla="*/ 96 w 237"/>
                <a:gd name="T47" fmla="*/ 326 h 326"/>
                <a:gd name="T48" fmla="*/ 24 w 237"/>
                <a:gd name="T49" fmla="*/ 326 h 326"/>
                <a:gd name="T50" fmla="*/ 24 w 237"/>
                <a:gd name="T51" fmla="*/ 290 h 326"/>
                <a:gd name="T52" fmla="*/ 38 w 237"/>
                <a:gd name="T53" fmla="*/ 289 h 326"/>
                <a:gd name="T54" fmla="*/ 38 w 237"/>
                <a:gd name="T55" fmla="*/ 185 h 326"/>
                <a:gd name="T56" fmla="*/ 0 w 237"/>
                <a:gd name="T57" fmla="*/ 185 h 326"/>
                <a:gd name="T58" fmla="*/ 0 w 237"/>
                <a:gd name="T59" fmla="*/ 148 h 326"/>
                <a:gd name="T60" fmla="*/ 38 w 237"/>
                <a:gd name="T61" fmla="*/ 148 h 326"/>
                <a:gd name="T62" fmla="*/ 38 w 237"/>
                <a:gd name="T63" fmla="*/ 96 h 326"/>
                <a:gd name="T64" fmla="*/ 14 w 237"/>
                <a:gd name="T65" fmla="*/ 96 h 326"/>
                <a:gd name="T66" fmla="*/ 14 w 237"/>
                <a:gd name="T67" fmla="*/ 59 h 326"/>
                <a:gd name="T68" fmla="*/ 38 w 237"/>
                <a:gd name="T69" fmla="*/ 59 h 326"/>
                <a:gd name="T70" fmla="*/ 38 w 237"/>
                <a:gd name="T71" fmla="*/ 37 h 326"/>
                <a:gd name="T72" fmla="*/ 14 w 237"/>
                <a:gd name="T73" fmla="*/ 37 h 326"/>
                <a:gd name="T74" fmla="*/ 14 w 237"/>
                <a:gd name="T75" fmla="*/ 0 h 326"/>
                <a:gd name="T76" fmla="*/ 109 w 237"/>
                <a:gd name="T77" fmla="*/ 0 h 326"/>
                <a:gd name="T78" fmla="*/ 109 w 237"/>
                <a:gd name="T79" fmla="*/ 36 h 326"/>
                <a:gd name="T80" fmla="*/ 96 w 237"/>
                <a:gd name="T81" fmla="*/ 37 h 326"/>
                <a:gd name="T82" fmla="*/ 96 w 237"/>
                <a:gd name="T83" fmla="*/ 58 h 326"/>
                <a:gd name="T84" fmla="*/ 123 w 237"/>
                <a:gd name="T85" fmla="*/ 58 h 326"/>
                <a:gd name="T86" fmla="*/ 123 w 237"/>
                <a:gd name="T87" fmla="*/ 0 h 326"/>
                <a:gd name="T88" fmla="*/ 177 w 237"/>
                <a:gd name="T89" fmla="*/ 0 h 326"/>
                <a:gd name="T90" fmla="*/ 177 w 237"/>
                <a:gd name="T91" fmla="*/ 58 h 326"/>
                <a:gd name="T92" fmla="*/ 237 w 237"/>
                <a:gd name="T93" fmla="*/ 58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7" h="326">
                  <a:moveTo>
                    <a:pt x="237" y="58"/>
                  </a:moveTo>
                  <a:cubicBezTo>
                    <a:pt x="237" y="71"/>
                    <a:pt x="237" y="83"/>
                    <a:pt x="237" y="95"/>
                  </a:cubicBezTo>
                  <a:cubicBezTo>
                    <a:pt x="218" y="95"/>
                    <a:pt x="198" y="95"/>
                    <a:pt x="178" y="95"/>
                  </a:cubicBezTo>
                  <a:cubicBezTo>
                    <a:pt x="178" y="133"/>
                    <a:pt x="178" y="169"/>
                    <a:pt x="178" y="206"/>
                  </a:cubicBezTo>
                  <a:cubicBezTo>
                    <a:pt x="182" y="206"/>
                    <a:pt x="186" y="206"/>
                    <a:pt x="191" y="206"/>
                  </a:cubicBezTo>
                  <a:cubicBezTo>
                    <a:pt x="191" y="179"/>
                    <a:pt x="191" y="152"/>
                    <a:pt x="191" y="125"/>
                  </a:cubicBezTo>
                  <a:cubicBezTo>
                    <a:pt x="207" y="125"/>
                    <a:pt x="222" y="125"/>
                    <a:pt x="237" y="125"/>
                  </a:cubicBezTo>
                  <a:cubicBezTo>
                    <a:pt x="237" y="167"/>
                    <a:pt x="237" y="209"/>
                    <a:pt x="237" y="252"/>
                  </a:cubicBezTo>
                  <a:cubicBezTo>
                    <a:pt x="217" y="252"/>
                    <a:pt x="198" y="252"/>
                    <a:pt x="178" y="252"/>
                  </a:cubicBezTo>
                  <a:cubicBezTo>
                    <a:pt x="178" y="265"/>
                    <a:pt x="178" y="277"/>
                    <a:pt x="178" y="289"/>
                  </a:cubicBezTo>
                  <a:cubicBezTo>
                    <a:pt x="198" y="289"/>
                    <a:pt x="217" y="289"/>
                    <a:pt x="237" y="289"/>
                  </a:cubicBezTo>
                  <a:cubicBezTo>
                    <a:pt x="237" y="302"/>
                    <a:pt x="237" y="313"/>
                    <a:pt x="237" y="326"/>
                  </a:cubicBezTo>
                  <a:cubicBezTo>
                    <a:pt x="199" y="326"/>
                    <a:pt x="161" y="326"/>
                    <a:pt x="123" y="326"/>
                  </a:cubicBezTo>
                  <a:cubicBezTo>
                    <a:pt x="123" y="301"/>
                    <a:pt x="123" y="277"/>
                    <a:pt x="123" y="253"/>
                  </a:cubicBezTo>
                  <a:cubicBezTo>
                    <a:pt x="118" y="253"/>
                    <a:pt x="114" y="252"/>
                    <a:pt x="109" y="252"/>
                  </a:cubicBezTo>
                  <a:cubicBezTo>
                    <a:pt x="109" y="237"/>
                    <a:pt x="109" y="223"/>
                    <a:pt x="109" y="207"/>
                  </a:cubicBezTo>
                  <a:cubicBezTo>
                    <a:pt x="113" y="207"/>
                    <a:pt x="117" y="207"/>
                    <a:pt x="122" y="206"/>
                  </a:cubicBezTo>
                  <a:cubicBezTo>
                    <a:pt x="122" y="170"/>
                    <a:pt x="122" y="133"/>
                    <a:pt x="122" y="96"/>
                  </a:cubicBezTo>
                  <a:cubicBezTo>
                    <a:pt x="114" y="96"/>
                    <a:pt x="105" y="96"/>
                    <a:pt x="96" y="96"/>
                  </a:cubicBezTo>
                  <a:cubicBezTo>
                    <a:pt x="96" y="113"/>
                    <a:pt x="96" y="130"/>
                    <a:pt x="96" y="147"/>
                  </a:cubicBezTo>
                  <a:cubicBezTo>
                    <a:pt x="100" y="147"/>
                    <a:pt x="105" y="148"/>
                    <a:pt x="109" y="148"/>
                  </a:cubicBezTo>
                  <a:cubicBezTo>
                    <a:pt x="109" y="160"/>
                    <a:pt x="109" y="171"/>
                    <a:pt x="109" y="184"/>
                  </a:cubicBezTo>
                  <a:cubicBezTo>
                    <a:pt x="105" y="184"/>
                    <a:pt x="101" y="184"/>
                    <a:pt x="96" y="185"/>
                  </a:cubicBezTo>
                  <a:cubicBezTo>
                    <a:pt x="96" y="232"/>
                    <a:pt x="96" y="279"/>
                    <a:pt x="96" y="326"/>
                  </a:cubicBezTo>
                  <a:cubicBezTo>
                    <a:pt x="71" y="326"/>
                    <a:pt x="48" y="326"/>
                    <a:pt x="24" y="326"/>
                  </a:cubicBezTo>
                  <a:cubicBezTo>
                    <a:pt x="24" y="314"/>
                    <a:pt x="24" y="302"/>
                    <a:pt x="24" y="290"/>
                  </a:cubicBezTo>
                  <a:cubicBezTo>
                    <a:pt x="28" y="290"/>
                    <a:pt x="33" y="289"/>
                    <a:pt x="38" y="289"/>
                  </a:cubicBezTo>
                  <a:cubicBezTo>
                    <a:pt x="38" y="254"/>
                    <a:pt x="38" y="220"/>
                    <a:pt x="38" y="185"/>
                  </a:cubicBezTo>
                  <a:cubicBezTo>
                    <a:pt x="25" y="185"/>
                    <a:pt x="13" y="185"/>
                    <a:pt x="0" y="185"/>
                  </a:cubicBezTo>
                  <a:cubicBezTo>
                    <a:pt x="0" y="172"/>
                    <a:pt x="0" y="160"/>
                    <a:pt x="0" y="148"/>
                  </a:cubicBezTo>
                  <a:cubicBezTo>
                    <a:pt x="12" y="148"/>
                    <a:pt x="25" y="148"/>
                    <a:pt x="38" y="148"/>
                  </a:cubicBezTo>
                  <a:cubicBezTo>
                    <a:pt x="38" y="130"/>
                    <a:pt x="38" y="113"/>
                    <a:pt x="38" y="96"/>
                  </a:cubicBezTo>
                  <a:cubicBezTo>
                    <a:pt x="30" y="96"/>
                    <a:pt x="23" y="96"/>
                    <a:pt x="14" y="96"/>
                  </a:cubicBezTo>
                  <a:cubicBezTo>
                    <a:pt x="14" y="83"/>
                    <a:pt x="14" y="72"/>
                    <a:pt x="14" y="59"/>
                  </a:cubicBezTo>
                  <a:cubicBezTo>
                    <a:pt x="22" y="59"/>
                    <a:pt x="30" y="59"/>
                    <a:pt x="38" y="59"/>
                  </a:cubicBezTo>
                  <a:cubicBezTo>
                    <a:pt x="38" y="51"/>
                    <a:pt x="38" y="44"/>
                    <a:pt x="38" y="37"/>
                  </a:cubicBezTo>
                  <a:cubicBezTo>
                    <a:pt x="30" y="37"/>
                    <a:pt x="22" y="37"/>
                    <a:pt x="14" y="37"/>
                  </a:cubicBezTo>
                  <a:cubicBezTo>
                    <a:pt x="14" y="24"/>
                    <a:pt x="14" y="12"/>
                    <a:pt x="14" y="0"/>
                  </a:cubicBezTo>
                  <a:cubicBezTo>
                    <a:pt x="46" y="0"/>
                    <a:pt x="77" y="0"/>
                    <a:pt x="109" y="0"/>
                  </a:cubicBezTo>
                  <a:cubicBezTo>
                    <a:pt x="109" y="12"/>
                    <a:pt x="109" y="24"/>
                    <a:pt x="109" y="36"/>
                  </a:cubicBezTo>
                  <a:cubicBezTo>
                    <a:pt x="105" y="36"/>
                    <a:pt x="101" y="37"/>
                    <a:pt x="96" y="37"/>
                  </a:cubicBezTo>
                  <a:cubicBezTo>
                    <a:pt x="96" y="44"/>
                    <a:pt x="96" y="51"/>
                    <a:pt x="96" y="58"/>
                  </a:cubicBezTo>
                  <a:cubicBezTo>
                    <a:pt x="105" y="58"/>
                    <a:pt x="113" y="58"/>
                    <a:pt x="123" y="58"/>
                  </a:cubicBezTo>
                  <a:cubicBezTo>
                    <a:pt x="123" y="39"/>
                    <a:pt x="123" y="20"/>
                    <a:pt x="123" y="0"/>
                  </a:cubicBezTo>
                  <a:cubicBezTo>
                    <a:pt x="141" y="0"/>
                    <a:pt x="159" y="0"/>
                    <a:pt x="177" y="0"/>
                  </a:cubicBezTo>
                  <a:cubicBezTo>
                    <a:pt x="177" y="19"/>
                    <a:pt x="177" y="38"/>
                    <a:pt x="177" y="58"/>
                  </a:cubicBezTo>
                  <a:cubicBezTo>
                    <a:pt x="198" y="58"/>
                    <a:pt x="217" y="58"/>
                    <a:pt x="237" y="58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3" name="Freeform 139"/>
            <p:cNvSpPr>
              <a:spLocks/>
            </p:cNvSpPr>
            <p:nvPr/>
          </p:nvSpPr>
          <p:spPr bwMode="auto">
            <a:xfrm>
              <a:off x="2851150" y="4902201"/>
              <a:ext cx="600075" cy="576262"/>
            </a:xfrm>
            <a:custGeom>
              <a:avLst/>
              <a:gdLst>
                <a:gd name="T0" fmla="*/ 324 w 341"/>
                <a:gd name="T1" fmla="*/ 2 h 327"/>
                <a:gd name="T2" fmla="*/ 100 w 341"/>
                <a:gd name="T3" fmla="*/ 290 h 327"/>
                <a:gd name="T4" fmla="*/ 281 w 341"/>
                <a:gd name="T5" fmla="*/ 290 h 327"/>
                <a:gd name="T6" fmla="*/ 281 w 341"/>
                <a:gd name="T7" fmla="*/ 208 h 327"/>
                <a:gd name="T8" fmla="*/ 341 w 341"/>
                <a:gd name="T9" fmla="*/ 208 h 327"/>
                <a:gd name="T10" fmla="*/ 341 w 341"/>
                <a:gd name="T11" fmla="*/ 327 h 327"/>
                <a:gd name="T12" fmla="*/ 0 w 341"/>
                <a:gd name="T13" fmla="*/ 327 h 327"/>
                <a:gd name="T14" fmla="*/ 0 w 341"/>
                <a:gd name="T15" fmla="*/ 290 h 327"/>
                <a:gd name="T16" fmla="*/ 21 w 341"/>
                <a:gd name="T17" fmla="*/ 290 h 327"/>
                <a:gd name="T18" fmla="*/ 30 w 341"/>
                <a:gd name="T19" fmla="*/ 286 h 327"/>
                <a:gd name="T20" fmla="*/ 170 w 341"/>
                <a:gd name="T21" fmla="*/ 107 h 327"/>
                <a:gd name="T22" fmla="*/ 250 w 341"/>
                <a:gd name="T23" fmla="*/ 4 h 327"/>
                <a:gd name="T24" fmla="*/ 256 w 341"/>
                <a:gd name="T25" fmla="*/ 1 h 327"/>
                <a:gd name="T26" fmla="*/ 321 w 341"/>
                <a:gd name="T27" fmla="*/ 1 h 327"/>
                <a:gd name="T28" fmla="*/ 324 w 341"/>
                <a:gd name="T29" fmla="*/ 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1" h="327">
                  <a:moveTo>
                    <a:pt x="324" y="2"/>
                  </a:moveTo>
                  <a:cubicBezTo>
                    <a:pt x="249" y="98"/>
                    <a:pt x="175" y="194"/>
                    <a:pt x="100" y="290"/>
                  </a:cubicBezTo>
                  <a:cubicBezTo>
                    <a:pt x="161" y="290"/>
                    <a:pt x="220" y="290"/>
                    <a:pt x="281" y="290"/>
                  </a:cubicBezTo>
                  <a:cubicBezTo>
                    <a:pt x="281" y="263"/>
                    <a:pt x="281" y="236"/>
                    <a:pt x="281" y="208"/>
                  </a:cubicBezTo>
                  <a:cubicBezTo>
                    <a:pt x="301" y="208"/>
                    <a:pt x="321" y="208"/>
                    <a:pt x="341" y="208"/>
                  </a:cubicBezTo>
                  <a:cubicBezTo>
                    <a:pt x="341" y="248"/>
                    <a:pt x="341" y="287"/>
                    <a:pt x="341" y="327"/>
                  </a:cubicBezTo>
                  <a:cubicBezTo>
                    <a:pt x="227" y="327"/>
                    <a:pt x="114" y="327"/>
                    <a:pt x="0" y="327"/>
                  </a:cubicBezTo>
                  <a:cubicBezTo>
                    <a:pt x="0" y="315"/>
                    <a:pt x="0" y="303"/>
                    <a:pt x="0" y="290"/>
                  </a:cubicBezTo>
                  <a:cubicBezTo>
                    <a:pt x="8" y="290"/>
                    <a:pt x="14" y="291"/>
                    <a:pt x="21" y="290"/>
                  </a:cubicBezTo>
                  <a:cubicBezTo>
                    <a:pt x="24" y="290"/>
                    <a:pt x="28" y="288"/>
                    <a:pt x="30" y="286"/>
                  </a:cubicBezTo>
                  <a:cubicBezTo>
                    <a:pt x="76" y="227"/>
                    <a:pt x="123" y="167"/>
                    <a:pt x="170" y="107"/>
                  </a:cubicBezTo>
                  <a:cubicBezTo>
                    <a:pt x="196" y="73"/>
                    <a:pt x="223" y="39"/>
                    <a:pt x="250" y="4"/>
                  </a:cubicBezTo>
                  <a:cubicBezTo>
                    <a:pt x="251" y="3"/>
                    <a:pt x="254" y="1"/>
                    <a:pt x="256" y="1"/>
                  </a:cubicBezTo>
                  <a:cubicBezTo>
                    <a:pt x="278" y="0"/>
                    <a:pt x="300" y="1"/>
                    <a:pt x="321" y="1"/>
                  </a:cubicBezTo>
                  <a:cubicBezTo>
                    <a:pt x="322" y="1"/>
                    <a:pt x="323" y="1"/>
                    <a:pt x="324" y="2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4" name="Freeform 140"/>
            <p:cNvSpPr>
              <a:spLocks/>
            </p:cNvSpPr>
            <p:nvPr/>
          </p:nvSpPr>
          <p:spPr bwMode="auto">
            <a:xfrm>
              <a:off x="2305050" y="4903788"/>
              <a:ext cx="590550" cy="574675"/>
            </a:xfrm>
            <a:custGeom>
              <a:avLst/>
              <a:gdLst>
                <a:gd name="T0" fmla="*/ 0 w 335"/>
                <a:gd name="T1" fmla="*/ 37 h 326"/>
                <a:gd name="T2" fmla="*/ 0 w 335"/>
                <a:gd name="T3" fmla="*/ 0 h 326"/>
                <a:gd name="T4" fmla="*/ 333 w 335"/>
                <a:gd name="T5" fmla="*/ 0 h 326"/>
                <a:gd name="T6" fmla="*/ 333 w 335"/>
                <a:gd name="T7" fmla="*/ 35 h 326"/>
                <a:gd name="T8" fmla="*/ 321 w 335"/>
                <a:gd name="T9" fmla="*/ 52 h 326"/>
                <a:gd name="T10" fmla="*/ 254 w 335"/>
                <a:gd name="T11" fmla="*/ 132 h 326"/>
                <a:gd name="T12" fmla="*/ 228 w 335"/>
                <a:gd name="T13" fmla="*/ 163 h 326"/>
                <a:gd name="T14" fmla="*/ 223 w 335"/>
                <a:gd name="T15" fmla="*/ 176 h 326"/>
                <a:gd name="T16" fmla="*/ 222 w 335"/>
                <a:gd name="T17" fmla="*/ 316 h 326"/>
                <a:gd name="T18" fmla="*/ 222 w 335"/>
                <a:gd name="T19" fmla="*/ 326 h 326"/>
                <a:gd name="T20" fmla="*/ 74 w 335"/>
                <a:gd name="T21" fmla="*/ 326 h 326"/>
                <a:gd name="T22" fmla="*/ 74 w 335"/>
                <a:gd name="T23" fmla="*/ 290 h 326"/>
                <a:gd name="T24" fmla="*/ 162 w 335"/>
                <a:gd name="T25" fmla="*/ 290 h 326"/>
                <a:gd name="T26" fmla="*/ 162 w 335"/>
                <a:gd name="T27" fmla="*/ 97 h 326"/>
                <a:gd name="T28" fmla="*/ 201 w 335"/>
                <a:gd name="T29" fmla="*/ 97 h 326"/>
                <a:gd name="T30" fmla="*/ 210 w 335"/>
                <a:gd name="T31" fmla="*/ 93 h 326"/>
                <a:gd name="T32" fmla="*/ 257 w 335"/>
                <a:gd name="T33" fmla="*/ 40 h 326"/>
                <a:gd name="T34" fmla="*/ 260 w 335"/>
                <a:gd name="T35" fmla="*/ 37 h 326"/>
                <a:gd name="T36" fmla="*/ 0 w 335"/>
                <a:gd name="T37" fmla="*/ 37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5" h="326">
                  <a:moveTo>
                    <a:pt x="0" y="37"/>
                  </a:moveTo>
                  <a:cubicBezTo>
                    <a:pt x="0" y="24"/>
                    <a:pt x="0" y="12"/>
                    <a:pt x="0" y="0"/>
                  </a:cubicBezTo>
                  <a:cubicBezTo>
                    <a:pt x="111" y="0"/>
                    <a:pt x="222" y="0"/>
                    <a:pt x="333" y="0"/>
                  </a:cubicBezTo>
                  <a:cubicBezTo>
                    <a:pt x="333" y="12"/>
                    <a:pt x="335" y="24"/>
                    <a:pt x="333" y="35"/>
                  </a:cubicBezTo>
                  <a:cubicBezTo>
                    <a:pt x="332" y="41"/>
                    <a:pt x="325" y="47"/>
                    <a:pt x="321" y="52"/>
                  </a:cubicBezTo>
                  <a:cubicBezTo>
                    <a:pt x="298" y="79"/>
                    <a:pt x="276" y="105"/>
                    <a:pt x="254" y="132"/>
                  </a:cubicBezTo>
                  <a:cubicBezTo>
                    <a:pt x="245" y="142"/>
                    <a:pt x="236" y="152"/>
                    <a:pt x="228" y="163"/>
                  </a:cubicBezTo>
                  <a:cubicBezTo>
                    <a:pt x="225" y="167"/>
                    <a:pt x="223" y="172"/>
                    <a:pt x="223" y="176"/>
                  </a:cubicBezTo>
                  <a:cubicBezTo>
                    <a:pt x="222" y="223"/>
                    <a:pt x="222" y="270"/>
                    <a:pt x="222" y="316"/>
                  </a:cubicBezTo>
                  <a:cubicBezTo>
                    <a:pt x="222" y="319"/>
                    <a:pt x="222" y="322"/>
                    <a:pt x="222" y="326"/>
                  </a:cubicBezTo>
                  <a:cubicBezTo>
                    <a:pt x="173" y="326"/>
                    <a:pt x="124" y="326"/>
                    <a:pt x="74" y="326"/>
                  </a:cubicBezTo>
                  <a:cubicBezTo>
                    <a:pt x="74" y="314"/>
                    <a:pt x="74" y="303"/>
                    <a:pt x="74" y="290"/>
                  </a:cubicBezTo>
                  <a:cubicBezTo>
                    <a:pt x="103" y="290"/>
                    <a:pt x="132" y="290"/>
                    <a:pt x="162" y="290"/>
                  </a:cubicBezTo>
                  <a:cubicBezTo>
                    <a:pt x="162" y="225"/>
                    <a:pt x="162" y="162"/>
                    <a:pt x="162" y="97"/>
                  </a:cubicBezTo>
                  <a:cubicBezTo>
                    <a:pt x="175" y="97"/>
                    <a:pt x="188" y="97"/>
                    <a:pt x="201" y="97"/>
                  </a:cubicBezTo>
                  <a:cubicBezTo>
                    <a:pt x="204" y="97"/>
                    <a:pt x="208" y="95"/>
                    <a:pt x="210" y="93"/>
                  </a:cubicBezTo>
                  <a:cubicBezTo>
                    <a:pt x="226" y="75"/>
                    <a:pt x="242" y="58"/>
                    <a:pt x="257" y="40"/>
                  </a:cubicBezTo>
                  <a:cubicBezTo>
                    <a:pt x="258" y="39"/>
                    <a:pt x="259" y="39"/>
                    <a:pt x="260" y="37"/>
                  </a:cubicBezTo>
                  <a:cubicBezTo>
                    <a:pt x="173" y="37"/>
                    <a:pt x="86" y="37"/>
                    <a:pt x="0" y="37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5" name="Freeform 141"/>
            <p:cNvSpPr>
              <a:spLocks/>
            </p:cNvSpPr>
            <p:nvPr/>
          </p:nvSpPr>
          <p:spPr bwMode="auto">
            <a:xfrm>
              <a:off x="1784350" y="5111751"/>
              <a:ext cx="182563" cy="366712"/>
            </a:xfrm>
            <a:custGeom>
              <a:avLst/>
              <a:gdLst>
                <a:gd name="T0" fmla="*/ 60 w 104"/>
                <a:gd name="T1" fmla="*/ 0 h 208"/>
                <a:gd name="T2" fmla="*/ 60 w 104"/>
                <a:gd name="T3" fmla="*/ 171 h 208"/>
                <a:gd name="T4" fmla="*/ 104 w 104"/>
                <a:gd name="T5" fmla="*/ 171 h 208"/>
                <a:gd name="T6" fmla="*/ 104 w 104"/>
                <a:gd name="T7" fmla="*/ 208 h 208"/>
                <a:gd name="T8" fmla="*/ 0 w 104"/>
                <a:gd name="T9" fmla="*/ 208 h 208"/>
                <a:gd name="T10" fmla="*/ 0 w 104"/>
                <a:gd name="T11" fmla="*/ 0 h 208"/>
                <a:gd name="T12" fmla="*/ 60 w 104"/>
                <a:gd name="T1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208">
                  <a:moveTo>
                    <a:pt x="60" y="0"/>
                  </a:moveTo>
                  <a:cubicBezTo>
                    <a:pt x="60" y="57"/>
                    <a:pt x="60" y="114"/>
                    <a:pt x="60" y="171"/>
                  </a:cubicBezTo>
                  <a:cubicBezTo>
                    <a:pt x="75" y="171"/>
                    <a:pt x="89" y="171"/>
                    <a:pt x="104" y="171"/>
                  </a:cubicBezTo>
                  <a:cubicBezTo>
                    <a:pt x="104" y="184"/>
                    <a:pt x="104" y="195"/>
                    <a:pt x="104" y="208"/>
                  </a:cubicBezTo>
                  <a:cubicBezTo>
                    <a:pt x="69" y="208"/>
                    <a:pt x="35" y="208"/>
                    <a:pt x="0" y="208"/>
                  </a:cubicBezTo>
                  <a:cubicBezTo>
                    <a:pt x="0" y="139"/>
                    <a:pt x="0" y="70"/>
                    <a:pt x="0" y="0"/>
                  </a:cubicBezTo>
                  <a:cubicBezTo>
                    <a:pt x="20" y="0"/>
                    <a:pt x="39" y="0"/>
                    <a:pt x="60" y="0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6" name="Freeform 142"/>
            <p:cNvSpPr>
              <a:spLocks/>
            </p:cNvSpPr>
            <p:nvPr/>
          </p:nvSpPr>
          <p:spPr bwMode="auto">
            <a:xfrm>
              <a:off x="2825750" y="4902201"/>
              <a:ext cx="314325" cy="238125"/>
            </a:xfrm>
            <a:custGeom>
              <a:avLst/>
              <a:gdLst>
                <a:gd name="T0" fmla="*/ 178 w 178"/>
                <a:gd name="T1" fmla="*/ 1 h 135"/>
                <a:gd name="T2" fmla="*/ 148 w 178"/>
                <a:gd name="T3" fmla="*/ 40 h 135"/>
                <a:gd name="T4" fmla="*/ 75 w 178"/>
                <a:gd name="T5" fmla="*/ 130 h 135"/>
                <a:gd name="T6" fmla="*/ 68 w 178"/>
                <a:gd name="T7" fmla="*/ 135 h 135"/>
                <a:gd name="T8" fmla="*/ 2 w 178"/>
                <a:gd name="T9" fmla="*/ 135 h 135"/>
                <a:gd name="T10" fmla="*/ 0 w 178"/>
                <a:gd name="T11" fmla="*/ 134 h 135"/>
                <a:gd name="T12" fmla="*/ 25 w 178"/>
                <a:gd name="T13" fmla="*/ 101 h 135"/>
                <a:gd name="T14" fmla="*/ 98 w 178"/>
                <a:gd name="T15" fmla="*/ 10 h 135"/>
                <a:gd name="T16" fmla="*/ 117 w 178"/>
                <a:gd name="T17" fmla="*/ 0 h 135"/>
                <a:gd name="T18" fmla="*/ 169 w 178"/>
                <a:gd name="T19" fmla="*/ 1 h 135"/>
                <a:gd name="T20" fmla="*/ 178 w 178"/>
                <a:gd name="T21" fmla="*/ 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135">
                  <a:moveTo>
                    <a:pt x="178" y="1"/>
                  </a:moveTo>
                  <a:cubicBezTo>
                    <a:pt x="167" y="15"/>
                    <a:pt x="157" y="27"/>
                    <a:pt x="148" y="40"/>
                  </a:cubicBezTo>
                  <a:cubicBezTo>
                    <a:pt x="123" y="70"/>
                    <a:pt x="99" y="100"/>
                    <a:pt x="75" y="130"/>
                  </a:cubicBezTo>
                  <a:cubicBezTo>
                    <a:pt x="73" y="132"/>
                    <a:pt x="70" y="135"/>
                    <a:pt x="68" y="135"/>
                  </a:cubicBezTo>
                  <a:cubicBezTo>
                    <a:pt x="46" y="135"/>
                    <a:pt x="24" y="135"/>
                    <a:pt x="2" y="135"/>
                  </a:cubicBezTo>
                  <a:cubicBezTo>
                    <a:pt x="2" y="135"/>
                    <a:pt x="1" y="134"/>
                    <a:pt x="0" y="134"/>
                  </a:cubicBezTo>
                  <a:cubicBezTo>
                    <a:pt x="8" y="123"/>
                    <a:pt x="17" y="112"/>
                    <a:pt x="25" y="101"/>
                  </a:cubicBezTo>
                  <a:cubicBezTo>
                    <a:pt x="50" y="71"/>
                    <a:pt x="74" y="41"/>
                    <a:pt x="98" y="10"/>
                  </a:cubicBezTo>
                  <a:cubicBezTo>
                    <a:pt x="103" y="3"/>
                    <a:pt x="108" y="0"/>
                    <a:pt x="117" y="0"/>
                  </a:cubicBezTo>
                  <a:cubicBezTo>
                    <a:pt x="134" y="1"/>
                    <a:pt x="152" y="1"/>
                    <a:pt x="169" y="1"/>
                  </a:cubicBezTo>
                  <a:cubicBezTo>
                    <a:pt x="171" y="1"/>
                    <a:pt x="174" y="1"/>
                    <a:pt x="178" y="1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7" name="Freeform 143"/>
            <p:cNvSpPr>
              <a:spLocks/>
            </p:cNvSpPr>
            <p:nvPr/>
          </p:nvSpPr>
          <p:spPr bwMode="auto">
            <a:xfrm>
              <a:off x="1784350" y="4903788"/>
              <a:ext cx="192088" cy="157162"/>
            </a:xfrm>
            <a:custGeom>
              <a:avLst/>
              <a:gdLst>
                <a:gd name="T0" fmla="*/ 109 w 109"/>
                <a:gd name="T1" fmla="*/ 89 h 89"/>
                <a:gd name="T2" fmla="*/ 74 w 109"/>
                <a:gd name="T3" fmla="*/ 89 h 89"/>
                <a:gd name="T4" fmla="*/ 74 w 109"/>
                <a:gd name="T5" fmla="*/ 49 h 89"/>
                <a:gd name="T6" fmla="*/ 45 w 109"/>
                <a:gd name="T7" fmla="*/ 49 h 89"/>
                <a:gd name="T8" fmla="*/ 45 w 109"/>
                <a:gd name="T9" fmla="*/ 89 h 89"/>
                <a:gd name="T10" fmla="*/ 0 w 109"/>
                <a:gd name="T11" fmla="*/ 89 h 89"/>
                <a:gd name="T12" fmla="*/ 0 w 109"/>
                <a:gd name="T13" fmla="*/ 0 h 89"/>
                <a:gd name="T14" fmla="*/ 45 w 109"/>
                <a:gd name="T15" fmla="*/ 0 h 89"/>
                <a:gd name="T16" fmla="*/ 46 w 109"/>
                <a:gd name="T17" fmla="*/ 14 h 89"/>
                <a:gd name="T18" fmla="*/ 109 w 109"/>
                <a:gd name="T19" fmla="*/ 14 h 89"/>
                <a:gd name="T20" fmla="*/ 109 w 109"/>
                <a:gd name="T21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9" h="89">
                  <a:moveTo>
                    <a:pt x="109" y="89"/>
                  </a:moveTo>
                  <a:cubicBezTo>
                    <a:pt x="97" y="89"/>
                    <a:pt x="86" y="89"/>
                    <a:pt x="74" y="89"/>
                  </a:cubicBezTo>
                  <a:cubicBezTo>
                    <a:pt x="74" y="76"/>
                    <a:pt x="74" y="63"/>
                    <a:pt x="74" y="49"/>
                  </a:cubicBezTo>
                  <a:cubicBezTo>
                    <a:pt x="64" y="49"/>
                    <a:pt x="55" y="49"/>
                    <a:pt x="45" y="49"/>
                  </a:cubicBezTo>
                  <a:cubicBezTo>
                    <a:pt x="45" y="62"/>
                    <a:pt x="45" y="75"/>
                    <a:pt x="45" y="89"/>
                  </a:cubicBezTo>
                  <a:cubicBezTo>
                    <a:pt x="30" y="89"/>
                    <a:pt x="15" y="89"/>
                    <a:pt x="0" y="89"/>
                  </a:cubicBezTo>
                  <a:cubicBezTo>
                    <a:pt x="0" y="60"/>
                    <a:pt x="0" y="30"/>
                    <a:pt x="0" y="0"/>
                  </a:cubicBezTo>
                  <a:cubicBezTo>
                    <a:pt x="15" y="0"/>
                    <a:pt x="29" y="0"/>
                    <a:pt x="45" y="0"/>
                  </a:cubicBezTo>
                  <a:cubicBezTo>
                    <a:pt x="45" y="5"/>
                    <a:pt x="45" y="9"/>
                    <a:pt x="46" y="14"/>
                  </a:cubicBezTo>
                  <a:cubicBezTo>
                    <a:pt x="67" y="14"/>
                    <a:pt x="88" y="14"/>
                    <a:pt x="109" y="14"/>
                  </a:cubicBezTo>
                  <a:cubicBezTo>
                    <a:pt x="109" y="40"/>
                    <a:pt x="109" y="64"/>
                    <a:pt x="109" y="89"/>
                  </a:cubicBezTo>
                  <a:close/>
                </a:path>
              </a:pathLst>
            </a:custGeom>
            <a:solidFill>
              <a:srgbClr val="2E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651" name="组合 6650"/>
          <p:cNvGrpSpPr/>
          <p:nvPr/>
        </p:nvGrpSpPr>
        <p:grpSpPr>
          <a:xfrm>
            <a:off x="4159250" y="2405063"/>
            <a:ext cx="3390900" cy="3219450"/>
            <a:chOff x="4159250" y="2405063"/>
            <a:chExt cx="3390900" cy="3219450"/>
          </a:xfrm>
        </p:grpSpPr>
        <p:sp>
          <p:nvSpPr>
            <p:cNvPr id="6588" name="Freeform 144"/>
            <p:cNvSpPr>
              <a:spLocks/>
            </p:cNvSpPr>
            <p:nvPr/>
          </p:nvSpPr>
          <p:spPr bwMode="auto">
            <a:xfrm>
              <a:off x="4159250" y="4770438"/>
              <a:ext cx="3390900" cy="854075"/>
            </a:xfrm>
            <a:custGeom>
              <a:avLst/>
              <a:gdLst>
                <a:gd name="T0" fmla="*/ 1684 w 1927"/>
                <a:gd name="T1" fmla="*/ 485 h 485"/>
                <a:gd name="T2" fmla="*/ 242 w 1927"/>
                <a:gd name="T3" fmla="*/ 485 h 485"/>
                <a:gd name="T4" fmla="*/ 0 w 1927"/>
                <a:gd name="T5" fmla="*/ 243 h 485"/>
                <a:gd name="T6" fmla="*/ 242 w 1927"/>
                <a:gd name="T7" fmla="*/ 0 h 485"/>
                <a:gd name="T8" fmla="*/ 1684 w 1927"/>
                <a:gd name="T9" fmla="*/ 0 h 485"/>
                <a:gd name="T10" fmla="*/ 1927 w 1927"/>
                <a:gd name="T11" fmla="*/ 243 h 485"/>
                <a:gd name="T12" fmla="*/ 1684 w 1927"/>
                <a:gd name="T13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7" h="485">
                  <a:moveTo>
                    <a:pt x="1684" y="485"/>
                  </a:moveTo>
                  <a:cubicBezTo>
                    <a:pt x="242" y="485"/>
                    <a:pt x="242" y="485"/>
                    <a:pt x="242" y="485"/>
                  </a:cubicBezTo>
                  <a:cubicBezTo>
                    <a:pt x="109" y="485"/>
                    <a:pt x="0" y="376"/>
                    <a:pt x="0" y="243"/>
                  </a:cubicBezTo>
                  <a:cubicBezTo>
                    <a:pt x="0" y="109"/>
                    <a:pt x="109" y="0"/>
                    <a:pt x="242" y="0"/>
                  </a:cubicBezTo>
                  <a:cubicBezTo>
                    <a:pt x="1684" y="0"/>
                    <a:pt x="1684" y="0"/>
                    <a:pt x="1684" y="0"/>
                  </a:cubicBezTo>
                  <a:cubicBezTo>
                    <a:pt x="1818" y="0"/>
                    <a:pt x="1927" y="109"/>
                    <a:pt x="1927" y="243"/>
                  </a:cubicBezTo>
                  <a:cubicBezTo>
                    <a:pt x="1927" y="376"/>
                    <a:pt x="1818" y="485"/>
                    <a:pt x="1684" y="4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0" name="Freeform 146"/>
            <p:cNvSpPr>
              <a:spLocks/>
            </p:cNvSpPr>
            <p:nvPr/>
          </p:nvSpPr>
          <p:spPr bwMode="auto">
            <a:xfrm>
              <a:off x="4598988" y="4918076"/>
              <a:ext cx="254000" cy="598487"/>
            </a:xfrm>
            <a:custGeom>
              <a:avLst/>
              <a:gdLst>
                <a:gd name="T0" fmla="*/ 106 w 144"/>
                <a:gd name="T1" fmla="*/ 135 h 340"/>
                <a:gd name="T2" fmla="*/ 106 w 144"/>
                <a:gd name="T3" fmla="*/ 0 h 340"/>
                <a:gd name="T4" fmla="*/ 0 w 144"/>
                <a:gd name="T5" fmla="*/ 0 h 340"/>
                <a:gd name="T6" fmla="*/ 0 w 144"/>
                <a:gd name="T7" fmla="*/ 164 h 340"/>
                <a:gd name="T8" fmla="*/ 144 w 144"/>
                <a:gd name="T9" fmla="*/ 340 h 340"/>
                <a:gd name="T10" fmla="*/ 144 w 144"/>
                <a:gd name="T11" fmla="*/ 207 h 340"/>
                <a:gd name="T12" fmla="*/ 106 w 144"/>
                <a:gd name="T13" fmla="*/ 135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340">
                  <a:moveTo>
                    <a:pt x="106" y="135"/>
                  </a:moveTo>
                  <a:cubicBezTo>
                    <a:pt x="106" y="0"/>
                    <a:pt x="106" y="0"/>
                    <a:pt x="106" y="0"/>
                  </a:cubicBezTo>
                  <a:cubicBezTo>
                    <a:pt x="49" y="0"/>
                    <a:pt x="0" y="0"/>
                    <a:pt x="0" y="0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208"/>
                    <a:pt x="15" y="319"/>
                    <a:pt x="144" y="340"/>
                  </a:cubicBezTo>
                  <a:cubicBezTo>
                    <a:pt x="144" y="207"/>
                    <a:pt x="144" y="207"/>
                    <a:pt x="144" y="207"/>
                  </a:cubicBezTo>
                  <a:cubicBezTo>
                    <a:pt x="104" y="189"/>
                    <a:pt x="106" y="161"/>
                    <a:pt x="106" y="135"/>
                  </a:cubicBez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1" name="Rectangle 147"/>
            <p:cNvSpPr>
              <a:spLocks noChangeArrowheads="1"/>
            </p:cNvSpPr>
            <p:nvPr/>
          </p:nvSpPr>
          <p:spPr bwMode="auto">
            <a:xfrm>
              <a:off x="4816475" y="4918076"/>
              <a:ext cx="33338" cy="209550"/>
            </a:xfrm>
            <a:prstGeom prst="rect">
              <a:avLst/>
            </a:pr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2" name="Rectangle 148"/>
            <p:cNvSpPr>
              <a:spLocks noChangeArrowheads="1"/>
            </p:cNvSpPr>
            <p:nvPr/>
          </p:nvSpPr>
          <p:spPr bwMode="auto">
            <a:xfrm>
              <a:off x="4884738" y="4918076"/>
              <a:ext cx="34925" cy="209550"/>
            </a:xfrm>
            <a:prstGeom prst="rect">
              <a:avLst/>
            </a:pr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3" name="Rectangle 149"/>
            <p:cNvSpPr>
              <a:spLocks noChangeArrowheads="1"/>
            </p:cNvSpPr>
            <p:nvPr/>
          </p:nvSpPr>
          <p:spPr bwMode="auto">
            <a:xfrm>
              <a:off x="4953000" y="4918076"/>
              <a:ext cx="33338" cy="209550"/>
            </a:xfrm>
            <a:prstGeom prst="rect">
              <a:avLst/>
            </a:pr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4" name="Freeform 150"/>
            <p:cNvSpPr>
              <a:spLocks/>
            </p:cNvSpPr>
            <p:nvPr/>
          </p:nvSpPr>
          <p:spPr bwMode="auto">
            <a:xfrm>
              <a:off x="4951413" y="4918076"/>
              <a:ext cx="252413" cy="598487"/>
            </a:xfrm>
            <a:custGeom>
              <a:avLst/>
              <a:gdLst>
                <a:gd name="T0" fmla="*/ 38 w 144"/>
                <a:gd name="T1" fmla="*/ 135 h 340"/>
                <a:gd name="T2" fmla="*/ 0 w 144"/>
                <a:gd name="T3" fmla="*/ 207 h 340"/>
                <a:gd name="T4" fmla="*/ 0 w 144"/>
                <a:gd name="T5" fmla="*/ 340 h 340"/>
                <a:gd name="T6" fmla="*/ 144 w 144"/>
                <a:gd name="T7" fmla="*/ 164 h 340"/>
                <a:gd name="T8" fmla="*/ 144 w 144"/>
                <a:gd name="T9" fmla="*/ 0 h 340"/>
                <a:gd name="T10" fmla="*/ 38 w 144"/>
                <a:gd name="T11" fmla="*/ 0 h 340"/>
                <a:gd name="T12" fmla="*/ 38 w 144"/>
                <a:gd name="T13" fmla="*/ 135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340">
                  <a:moveTo>
                    <a:pt x="38" y="135"/>
                  </a:moveTo>
                  <a:cubicBezTo>
                    <a:pt x="38" y="161"/>
                    <a:pt x="40" y="189"/>
                    <a:pt x="0" y="207"/>
                  </a:cubicBezTo>
                  <a:cubicBezTo>
                    <a:pt x="0" y="340"/>
                    <a:pt x="0" y="340"/>
                    <a:pt x="0" y="340"/>
                  </a:cubicBezTo>
                  <a:cubicBezTo>
                    <a:pt x="129" y="319"/>
                    <a:pt x="144" y="208"/>
                    <a:pt x="144" y="164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44" y="0"/>
                    <a:pt x="95" y="0"/>
                    <a:pt x="38" y="0"/>
                  </a:cubicBezTo>
                  <a:lnTo>
                    <a:pt x="38" y="135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5" name="Freeform 151"/>
            <p:cNvSpPr>
              <a:spLocks noEditPoints="1"/>
            </p:cNvSpPr>
            <p:nvPr/>
          </p:nvSpPr>
          <p:spPr bwMode="auto">
            <a:xfrm>
              <a:off x="5314950" y="4964113"/>
              <a:ext cx="469900" cy="479425"/>
            </a:xfrm>
            <a:custGeom>
              <a:avLst/>
              <a:gdLst>
                <a:gd name="T0" fmla="*/ 0 w 267"/>
                <a:gd name="T1" fmla="*/ 40 h 272"/>
                <a:gd name="T2" fmla="*/ 112 w 267"/>
                <a:gd name="T3" fmla="*/ 40 h 272"/>
                <a:gd name="T4" fmla="*/ 107 w 267"/>
                <a:gd name="T5" fmla="*/ 65 h 272"/>
                <a:gd name="T6" fmla="*/ 10 w 267"/>
                <a:gd name="T7" fmla="*/ 65 h 272"/>
                <a:gd name="T8" fmla="*/ 10 w 267"/>
                <a:gd name="T9" fmla="*/ 271 h 272"/>
                <a:gd name="T10" fmla="*/ 219 w 267"/>
                <a:gd name="T11" fmla="*/ 271 h 272"/>
                <a:gd name="T12" fmla="*/ 259 w 267"/>
                <a:gd name="T13" fmla="*/ 237 h 272"/>
                <a:gd name="T14" fmla="*/ 259 w 267"/>
                <a:gd name="T15" fmla="*/ 65 h 272"/>
                <a:gd name="T16" fmla="*/ 164 w 267"/>
                <a:gd name="T17" fmla="*/ 65 h 272"/>
                <a:gd name="T18" fmla="*/ 170 w 267"/>
                <a:gd name="T19" fmla="*/ 40 h 272"/>
                <a:gd name="T20" fmla="*/ 267 w 267"/>
                <a:gd name="T21" fmla="*/ 40 h 272"/>
                <a:gd name="T22" fmla="*/ 267 w 267"/>
                <a:gd name="T23" fmla="*/ 0 h 272"/>
                <a:gd name="T24" fmla="*/ 0 w 267"/>
                <a:gd name="T25" fmla="*/ 0 h 272"/>
                <a:gd name="T26" fmla="*/ 0 w 267"/>
                <a:gd name="T27" fmla="*/ 40 h 272"/>
                <a:gd name="T28" fmla="*/ 212 w 267"/>
                <a:gd name="T29" fmla="*/ 222 h 272"/>
                <a:gd name="T30" fmla="*/ 200 w 267"/>
                <a:gd name="T31" fmla="*/ 234 h 272"/>
                <a:gd name="T32" fmla="*/ 57 w 267"/>
                <a:gd name="T33" fmla="*/ 234 h 272"/>
                <a:gd name="T34" fmla="*/ 57 w 267"/>
                <a:gd name="T35" fmla="*/ 188 h 272"/>
                <a:gd name="T36" fmla="*/ 212 w 267"/>
                <a:gd name="T37" fmla="*/ 188 h 272"/>
                <a:gd name="T38" fmla="*/ 212 w 267"/>
                <a:gd name="T39" fmla="*/ 222 h 272"/>
                <a:gd name="T40" fmla="*/ 212 w 267"/>
                <a:gd name="T41" fmla="*/ 100 h 272"/>
                <a:gd name="T42" fmla="*/ 212 w 267"/>
                <a:gd name="T43" fmla="*/ 147 h 272"/>
                <a:gd name="T44" fmla="*/ 57 w 267"/>
                <a:gd name="T45" fmla="*/ 147 h 272"/>
                <a:gd name="T46" fmla="*/ 57 w 267"/>
                <a:gd name="T47" fmla="*/ 100 h 272"/>
                <a:gd name="T48" fmla="*/ 212 w 267"/>
                <a:gd name="T49" fmla="*/ 10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7" h="272">
                  <a:moveTo>
                    <a:pt x="0" y="40"/>
                  </a:moveTo>
                  <a:cubicBezTo>
                    <a:pt x="112" y="40"/>
                    <a:pt x="112" y="40"/>
                    <a:pt x="112" y="40"/>
                  </a:cubicBezTo>
                  <a:cubicBezTo>
                    <a:pt x="107" y="65"/>
                    <a:pt x="107" y="65"/>
                    <a:pt x="107" y="65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0" y="271"/>
                    <a:pt x="10" y="271"/>
                    <a:pt x="10" y="271"/>
                  </a:cubicBezTo>
                  <a:cubicBezTo>
                    <a:pt x="219" y="271"/>
                    <a:pt x="219" y="271"/>
                    <a:pt x="219" y="271"/>
                  </a:cubicBezTo>
                  <a:cubicBezTo>
                    <a:pt x="247" y="272"/>
                    <a:pt x="260" y="261"/>
                    <a:pt x="259" y="237"/>
                  </a:cubicBezTo>
                  <a:cubicBezTo>
                    <a:pt x="259" y="65"/>
                    <a:pt x="259" y="65"/>
                    <a:pt x="259" y="65"/>
                  </a:cubicBezTo>
                  <a:cubicBezTo>
                    <a:pt x="164" y="65"/>
                    <a:pt x="164" y="65"/>
                    <a:pt x="164" y="65"/>
                  </a:cubicBezTo>
                  <a:cubicBezTo>
                    <a:pt x="170" y="40"/>
                    <a:pt x="170" y="40"/>
                    <a:pt x="170" y="40"/>
                  </a:cubicBezTo>
                  <a:cubicBezTo>
                    <a:pt x="267" y="40"/>
                    <a:pt x="267" y="40"/>
                    <a:pt x="267" y="4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0"/>
                  </a:lnTo>
                  <a:close/>
                  <a:moveTo>
                    <a:pt x="212" y="222"/>
                  </a:moveTo>
                  <a:cubicBezTo>
                    <a:pt x="212" y="232"/>
                    <a:pt x="209" y="234"/>
                    <a:pt x="200" y="234"/>
                  </a:cubicBezTo>
                  <a:cubicBezTo>
                    <a:pt x="57" y="234"/>
                    <a:pt x="57" y="234"/>
                    <a:pt x="57" y="234"/>
                  </a:cubicBezTo>
                  <a:cubicBezTo>
                    <a:pt x="57" y="188"/>
                    <a:pt x="57" y="188"/>
                    <a:pt x="57" y="188"/>
                  </a:cubicBezTo>
                  <a:cubicBezTo>
                    <a:pt x="212" y="188"/>
                    <a:pt x="212" y="188"/>
                    <a:pt x="212" y="188"/>
                  </a:cubicBezTo>
                  <a:lnTo>
                    <a:pt x="212" y="222"/>
                  </a:lnTo>
                  <a:close/>
                  <a:moveTo>
                    <a:pt x="212" y="100"/>
                  </a:moveTo>
                  <a:cubicBezTo>
                    <a:pt x="212" y="147"/>
                    <a:pt x="212" y="147"/>
                    <a:pt x="212" y="147"/>
                  </a:cubicBezTo>
                  <a:cubicBezTo>
                    <a:pt x="57" y="147"/>
                    <a:pt x="57" y="147"/>
                    <a:pt x="57" y="147"/>
                  </a:cubicBezTo>
                  <a:cubicBezTo>
                    <a:pt x="57" y="100"/>
                    <a:pt x="57" y="100"/>
                    <a:pt x="57" y="100"/>
                  </a:cubicBezTo>
                  <a:lnTo>
                    <a:pt x="212" y="100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6" name="Freeform 152"/>
            <p:cNvSpPr>
              <a:spLocks/>
            </p:cNvSpPr>
            <p:nvPr/>
          </p:nvSpPr>
          <p:spPr bwMode="auto">
            <a:xfrm>
              <a:off x="5840413" y="4959351"/>
              <a:ext cx="469900" cy="479425"/>
            </a:xfrm>
            <a:custGeom>
              <a:avLst/>
              <a:gdLst>
                <a:gd name="T0" fmla="*/ 175 w 296"/>
                <a:gd name="T1" fmla="*/ 0 h 302"/>
                <a:gd name="T2" fmla="*/ 126 w 296"/>
                <a:gd name="T3" fmla="*/ 0 h 302"/>
                <a:gd name="T4" fmla="*/ 126 w 296"/>
                <a:gd name="T5" fmla="*/ 14 h 302"/>
                <a:gd name="T6" fmla="*/ 0 w 296"/>
                <a:gd name="T7" fmla="*/ 14 h 302"/>
                <a:gd name="T8" fmla="*/ 0 w 296"/>
                <a:gd name="T9" fmla="*/ 263 h 302"/>
                <a:gd name="T10" fmla="*/ 0 w 296"/>
                <a:gd name="T11" fmla="*/ 302 h 302"/>
                <a:gd name="T12" fmla="*/ 44 w 296"/>
                <a:gd name="T13" fmla="*/ 302 h 302"/>
                <a:gd name="T14" fmla="*/ 44 w 296"/>
                <a:gd name="T15" fmla="*/ 50 h 302"/>
                <a:gd name="T16" fmla="*/ 296 w 296"/>
                <a:gd name="T17" fmla="*/ 50 h 302"/>
                <a:gd name="T18" fmla="*/ 296 w 296"/>
                <a:gd name="T19" fmla="*/ 14 h 302"/>
                <a:gd name="T20" fmla="*/ 175 w 296"/>
                <a:gd name="T21" fmla="*/ 14 h 302"/>
                <a:gd name="T22" fmla="*/ 175 w 296"/>
                <a:gd name="T2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6" h="302">
                  <a:moveTo>
                    <a:pt x="175" y="0"/>
                  </a:moveTo>
                  <a:lnTo>
                    <a:pt x="126" y="0"/>
                  </a:lnTo>
                  <a:lnTo>
                    <a:pt x="126" y="14"/>
                  </a:lnTo>
                  <a:lnTo>
                    <a:pt x="0" y="14"/>
                  </a:lnTo>
                  <a:lnTo>
                    <a:pt x="0" y="263"/>
                  </a:lnTo>
                  <a:lnTo>
                    <a:pt x="0" y="302"/>
                  </a:lnTo>
                  <a:lnTo>
                    <a:pt x="44" y="302"/>
                  </a:lnTo>
                  <a:lnTo>
                    <a:pt x="44" y="50"/>
                  </a:lnTo>
                  <a:lnTo>
                    <a:pt x="296" y="50"/>
                  </a:lnTo>
                  <a:lnTo>
                    <a:pt x="296" y="14"/>
                  </a:lnTo>
                  <a:lnTo>
                    <a:pt x="175" y="1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7" name="Freeform 153"/>
            <p:cNvSpPr>
              <a:spLocks noEditPoints="1"/>
            </p:cNvSpPr>
            <p:nvPr/>
          </p:nvSpPr>
          <p:spPr bwMode="auto">
            <a:xfrm>
              <a:off x="5932488" y="5240338"/>
              <a:ext cx="369888" cy="200025"/>
            </a:xfrm>
            <a:custGeom>
              <a:avLst/>
              <a:gdLst>
                <a:gd name="T0" fmla="*/ 143 w 210"/>
                <a:gd name="T1" fmla="*/ 76 h 114"/>
                <a:gd name="T2" fmla="*/ 136 w 210"/>
                <a:gd name="T3" fmla="*/ 73 h 114"/>
                <a:gd name="T4" fmla="*/ 209 w 210"/>
                <a:gd name="T5" fmla="*/ 27 h 114"/>
                <a:gd name="T6" fmla="*/ 209 w 210"/>
                <a:gd name="T7" fmla="*/ 0 h 114"/>
                <a:gd name="T8" fmla="*/ 2 w 210"/>
                <a:gd name="T9" fmla="*/ 0 h 114"/>
                <a:gd name="T10" fmla="*/ 2 w 210"/>
                <a:gd name="T11" fmla="*/ 30 h 114"/>
                <a:gd name="T12" fmla="*/ 3 w 210"/>
                <a:gd name="T13" fmla="*/ 31 h 114"/>
                <a:gd name="T14" fmla="*/ 61 w 210"/>
                <a:gd name="T15" fmla="*/ 71 h 114"/>
                <a:gd name="T16" fmla="*/ 46 w 210"/>
                <a:gd name="T17" fmla="*/ 77 h 114"/>
                <a:gd name="T18" fmla="*/ 30 w 210"/>
                <a:gd name="T19" fmla="*/ 80 h 114"/>
                <a:gd name="T20" fmla="*/ 0 w 210"/>
                <a:gd name="T21" fmla="*/ 80 h 114"/>
                <a:gd name="T22" fmla="*/ 0 w 210"/>
                <a:gd name="T23" fmla="*/ 114 h 114"/>
                <a:gd name="T24" fmla="*/ 44 w 210"/>
                <a:gd name="T25" fmla="*/ 114 h 114"/>
                <a:gd name="T26" fmla="*/ 73 w 210"/>
                <a:gd name="T27" fmla="*/ 107 h 114"/>
                <a:gd name="T28" fmla="*/ 95 w 210"/>
                <a:gd name="T29" fmla="*/ 95 h 114"/>
                <a:gd name="T30" fmla="*/ 122 w 210"/>
                <a:gd name="T31" fmla="*/ 108 h 114"/>
                <a:gd name="T32" fmla="*/ 145 w 210"/>
                <a:gd name="T33" fmla="*/ 113 h 114"/>
                <a:gd name="T34" fmla="*/ 210 w 210"/>
                <a:gd name="T35" fmla="*/ 113 h 114"/>
                <a:gd name="T36" fmla="*/ 210 w 210"/>
                <a:gd name="T37" fmla="*/ 80 h 114"/>
                <a:gd name="T38" fmla="*/ 160 w 210"/>
                <a:gd name="T39" fmla="*/ 80 h 114"/>
                <a:gd name="T40" fmla="*/ 143 w 210"/>
                <a:gd name="T41" fmla="*/ 76 h 114"/>
                <a:gd name="T42" fmla="*/ 94 w 210"/>
                <a:gd name="T43" fmla="*/ 51 h 114"/>
                <a:gd name="T44" fmla="*/ 60 w 210"/>
                <a:gd name="T45" fmla="*/ 30 h 114"/>
                <a:gd name="T46" fmla="*/ 129 w 210"/>
                <a:gd name="T47" fmla="*/ 30 h 114"/>
                <a:gd name="T48" fmla="*/ 94 w 210"/>
                <a:gd name="T49" fmla="*/ 5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0" h="114">
                  <a:moveTo>
                    <a:pt x="143" y="76"/>
                  </a:moveTo>
                  <a:cubicBezTo>
                    <a:pt x="136" y="73"/>
                    <a:pt x="136" y="73"/>
                    <a:pt x="136" y="73"/>
                  </a:cubicBezTo>
                  <a:cubicBezTo>
                    <a:pt x="209" y="27"/>
                    <a:pt x="209" y="27"/>
                    <a:pt x="209" y="27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3" y="79"/>
                    <a:pt x="38" y="80"/>
                    <a:pt x="3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54" y="114"/>
                    <a:pt x="64" y="111"/>
                    <a:pt x="73" y="107"/>
                  </a:cubicBezTo>
                  <a:cubicBezTo>
                    <a:pt x="95" y="95"/>
                    <a:pt x="95" y="95"/>
                    <a:pt x="95" y="95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29" y="112"/>
                    <a:pt x="137" y="113"/>
                    <a:pt x="145" y="113"/>
                  </a:cubicBezTo>
                  <a:cubicBezTo>
                    <a:pt x="210" y="113"/>
                    <a:pt x="210" y="113"/>
                    <a:pt x="210" y="113"/>
                  </a:cubicBezTo>
                  <a:cubicBezTo>
                    <a:pt x="210" y="80"/>
                    <a:pt x="210" y="80"/>
                    <a:pt x="210" y="80"/>
                  </a:cubicBezTo>
                  <a:cubicBezTo>
                    <a:pt x="160" y="80"/>
                    <a:pt x="160" y="80"/>
                    <a:pt x="160" y="80"/>
                  </a:cubicBezTo>
                  <a:cubicBezTo>
                    <a:pt x="153" y="80"/>
                    <a:pt x="148" y="79"/>
                    <a:pt x="143" y="76"/>
                  </a:cubicBezTo>
                  <a:close/>
                  <a:moveTo>
                    <a:pt x="94" y="51"/>
                  </a:moveTo>
                  <a:cubicBezTo>
                    <a:pt x="60" y="30"/>
                    <a:pt x="60" y="30"/>
                    <a:pt x="60" y="30"/>
                  </a:cubicBezTo>
                  <a:cubicBezTo>
                    <a:pt x="129" y="30"/>
                    <a:pt x="129" y="30"/>
                    <a:pt x="129" y="30"/>
                  </a:cubicBezTo>
                  <a:lnTo>
                    <a:pt x="94" y="51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8" name="Freeform 154"/>
            <p:cNvSpPr>
              <a:spLocks noEditPoints="1"/>
            </p:cNvSpPr>
            <p:nvPr/>
          </p:nvSpPr>
          <p:spPr bwMode="auto">
            <a:xfrm>
              <a:off x="5926138" y="5056188"/>
              <a:ext cx="384175" cy="163512"/>
            </a:xfrm>
            <a:custGeom>
              <a:avLst/>
              <a:gdLst>
                <a:gd name="T0" fmla="*/ 202 w 218"/>
                <a:gd name="T1" fmla="*/ 0 h 92"/>
                <a:gd name="T2" fmla="*/ 163 w 218"/>
                <a:gd name="T3" fmla="*/ 0 h 92"/>
                <a:gd name="T4" fmla="*/ 163 w 218"/>
                <a:gd name="T5" fmla="*/ 11 h 92"/>
                <a:gd name="T6" fmla="*/ 56 w 218"/>
                <a:gd name="T7" fmla="*/ 11 h 92"/>
                <a:gd name="T8" fmla="*/ 56 w 218"/>
                <a:gd name="T9" fmla="*/ 0 h 92"/>
                <a:gd name="T10" fmla="*/ 17 w 218"/>
                <a:gd name="T11" fmla="*/ 0 h 92"/>
                <a:gd name="T12" fmla="*/ 17 w 218"/>
                <a:gd name="T13" fmla="*/ 12 h 92"/>
                <a:gd name="T14" fmla="*/ 0 w 218"/>
                <a:gd name="T15" fmla="*/ 12 h 92"/>
                <a:gd name="T16" fmla="*/ 0 w 218"/>
                <a:gd name="T17" fmla="*/ 45 h 92"/>
                <a:gd name="T18" fmla="*/ 18 w 218"/>
                <a:gd name="T19" fmla="*/ 45 h 92"/>
                <a:gd name="T20" fmla="*/ 18 w 218"/>
                <a:gd name="T21" fmla="*/ 92 h 92"/>
                <a:gd name="T22" fmla="*/ 172 w 218"/>
                <a:gd name="T23" fmla="*/ 92 h 92"/>
                <a:gd name="T24" fmla="*/ 202 w 218"/>
                <a:gd name="T25" fmla="*/ 69 h 92"/>
                <a:gd name="T26" fmla="*/ 202 w 218"/>
                <a:gd name="T27" fmla="*/ 44 h 92"/>
                <a:gd name="T28" fmla="*/ 218 w 218"/>
                <a:gd name="T29" fmla="*/ 44 h 92"/>
                <a:gd name="T30" fmla="*/ 218 w 218"/>
                <a:gd name="T31" fmla="*/ 11 h 92"/>
                <a:gd name="T32" fmla="*/ 202 w 218"/>
                <a:gd name="T33" fmla="*/ 11 h 92"/>
                <a:gd name="T34" fmla="*/ 202 w 218"/>
                <a:gd name="T35" fmla="*/ 0 h 92"/>
                <a:gd name="T36" fmla="*/ 164 w 218"/>
                <a:gd name="T37" fmla="*/ 58 h 92"/>
                <a:gd name="T38" fmla="*/ 149 w 218"/>
                <a:gd name="T39" fmla="*/ 67 h 92"/>
                <a:gd name="T40" fmla="*/ 57 w 218"/>
                <a:gd name="T41" fmla="*/ 67 h 92"/>
                <a:gd name="T42" fmla="*/ 57 w 218"/>
                <a:gd name="T43" fmla="*/ 44 h 92"/>
                <a:gd name="T44" fmla="*/ 164 w 218"/>
                <a:gd name="T45" fmla="*/ 44 h 92"/>
                <a:gd name="T46" fmla="*/ 164 w 218"/>
                <a:gd name="T47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8" h="92">
                  <a:moveTo>
                    <a:pt x="202" y="0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63" y="11"/>
                    <a:pt x="163" y="11"/>
                    <a:pt x="163" y="11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72" y="92"/>
                    <a:pt x="172" y="92"/>
                    <a:pt x="172" y="92"/>
                  </a:cubicBezTo>
                  <a:cubicBezTo>
                    <a:pt x="190" y="92"/>
                    <a:pt x="200" y="85"/>
                    <a:pt x="202" y="69"/>
                  </a:cubicBezTo>
                  <a:cubicBezTo>
                    <a:pt x="202" y="44"/>
                    <a:pt x="202" y="44"/>
                    <a:pt x="202" y="44"/>
                  </a:cubicBezTo>
                  <a:cubicBezTo>
                    <a:pt x="218" y="44"/>
                    <a:pt x="218" y="44"/>
                    <a:pt x="218" y="44"/>
                  </a:cubicBezTo>
                  <a:cubicBezTo>
                    <a:pt x="218" y="11"/>
                    <a:pt x="218" y="11"/>
                    <a:pt x="218" y="11"/>
                  </a:cubicBezTo>
                  <a:cubicBezTo>
                    <a:pt x="202" y="11"/>
                    <a:pt x="202" y="11"/>
                    <a:pt x="202" y="11"/>
                  </a:cubicBezTo>
                  <a:lnTo>
                    <a:pt x="202" y="0"/>
                  </a:lnTo>
                  <a:close/>
                  <a:moveTo>
                    <a:pt x="164" y="58"/>
                  </a:moveTo>
                  <a:cubicBezTo>
                    <a:pt x="164" y="66"/>
                    <a:pt x="159" y="67"/>
                    <a:pt x="14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44"/>
                    <a:pt x="57" y="44"/>
                    <a:pt x="57" y="44"/>
                  </a:cubicBezTo>
                  <a:cubicBezTo>
                    <a:pt x="164" y="44"/>
                    <a:pt x="164" y="44"/>
                    <a:pt x="164" y="44"/>
                  </a:cubicBezTo>
                  <a:lnTo>
                    <a:pt x="164" y="58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9" name="Freeform 155"/>
            <p:cNvSpPr>
              <a:spLocks/>
            </p:cNvSpPr>
            <p:nvPr/>
          </p:nvSpPr>
          <p:spPr bwMode="auto">
            <a:xfrm>
              <a:off x="6661150" y="4959351"/>
              <a:ext cx="176213" cy="479425"/>
            </a:xfrm>
            <a:custGeom>
              <a:avLst/>
              <a:gdLst>
                <a:gd name="T0" fmla="*/ 89 w 100"/>
                <a:gd name="T1" fmla="*/ 172 h 272"/>
                <a:gd name="T2" fmla="*/ 46 w 100"/>
                <a:gd name="T3" fmla="*/ 60 h 272"/>
                <a:gd name="T4" fmla="*/ 46 w 100"/>
                <a:gd name="T5" fmla="*/ 0 h 272"/>
                <a:gd name="T6" fmla="*/ 0 w 100"/>
                <a:gd name="T7" fmla="*/ 0 h 272"/>
                <a:gd name="T8" fmla="*/ 0 w 100"/>
                <a:gd name="T9" fmla="*/ 272 h 272"/>
                <a:gd name="T10" fmla="*/ 46 w 100"/>
                <a:gd name="T11" fmla="*/ 272 h 272"/>
                <a:gd name="T12" fmla="*/ 46 w 100"/>
                <a:gd name="T13" fmla="*/ 170 h 272"/>
                <a:gd name="T14" fmla="*/ 57 w 100"/>
                <a:gd name="T15" fmla="*/ 202 h 272"/>
                <a:gd name="T16" fmla="*/ 72 w 100"/>
                <a:gd name="T17" fmla="*/ 211 h 272"/>
                <a:gd name="T18" fmla="*/ 100 w 100"/>
                <a:gd name="T19" fmla="*/ 211 h 272"/>
                <a:gd name="T20" fmla="*/ 100 w 100"/>
                <a:gd name="T21" fmla="*/ 177 h 272"/>
                <a:gd name="T22" fmla="*/ 94 w 100"/>
                <a:gd name="T23" fmla="*/ 177 h 272"/>
                <a:gd name="T24" fmla="*/ 89 w 100"/>
                <a:gd name="T25" fmla="*/ 1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" h="272">
                  <a:moveTo>
                    <a:pt x="89" y="172"/>
                  </a:moveTo>
                  <a:cubicBezTo>
                    <a:pt x="46" y="60"/>
                    <a:pt x="46" y="60"/>
                    <a:pt x="46" y="6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72"/>
                    <a:pt x="0" y="272"/>
                    <a:pt x="0" y="272"/>
                  </a:cubicBezTo>
                  <a:cubicBezTo>
                    <a:pt x="46" y="272"/>
                    <a:pt x="46" y="272"/>
                    <a:pt x="46" y="272"/>
                  </a:cubicBezTo>
                  <a:cubicBezTo>
                    <a:pt x="46" y="170"/>
                    <a:pt x="46" y="170"/>
                    <a:pt x="46" y="170"/>
                  </a:cubicBezTo>
                  <a:cubicBezTo>
                    <a:pt x="57" y="202"/>
                    <a:pt x="57" y="202"/>
                    <a:pt x="57" y="202"/>
                  </a:cubicBezTo>
                  <a:cubicBezTo>
                    <a:pt x="60" y="208"/>
                    <a:pt x="64" y="211"/>
                    <a:pt x="72" y="211"/>
                  </a:cubicBezTo>
                  <a:cubicBezTo>
                    <a:pt x="100" y="211"/>
                    <a:pt x="100" y="211"/>
                    <a:pt x="100" y="211"/>
                  </a:cubicBezTo>
                  <a:cubicBezTo>
                    <a:pt x="100" y="177"/>
                    <a:pt x="100" y="177"/>
                    <a:pt x="100" y="177"/>
                  </a:cubicBezTo>
                  <a:cubicBezTo>
                    <a:pt x="94" y="177"/>
                    <a:pt x="94" y="177"/>
                    <a:pt x="94" y="177"/>
                  </a:cubicBezTo>
                  <a:cubicBezTo>
                    <a:pt x="92" y="177"/>
                    <a:pt x="90" y="176"/>
                    <a:pt x="89" y="172"/>
                  </a:cubicBez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0" name="Freeform 156"/>
            <p:cNvSpPr>
              <a:spLocks/>
            </p:cNvSpPr>
            <p:nvPr/>
          </p:nvSpPr>
          <p:spPr bwMode="auto">
            <a:xfrm>
              <a:off x="6364288" y="4959351"/>
              <a:ext cx="276225" cy="479425"/>
            </a:xfrm>
            <a:custGeom>
              <a:avLst/>
              <a:gdLst>
                <a:gd name="T0" fmla="*/ 83 w 157"/>
                <a:gd name="T1" fmla="*/ 0 h 272"/>
                <a:gd name="T2" fmla="*/ 39 w 157"/>
                <a:gd name="T3" fmla="*/ 0 h 272"/>
                <a:gd name="T4" fmla="*/ 21 w 157"/>
                <a:gd name="T5" fmla="*/ 50 h 272"/>
                <a:gd name="T6" fmla="*/ 9 w 157"/>
                <a:gd name="T7" fmla="*/ 55 h 272"/>
                <a:gd name="T8" fmla="*/ 0 w 157"/>
                <a:gd name="T9" fmla="*/ 55 h 272"/>
                <a:gd name="T10" fmla="*/ 0 w 157"/>
                <a:gd name="T11" fmla="*/ 95 h 272"/>
                <a:gd name="T12" fmla="*/ 34 w 157"/>
                <a:gd name="T13" fmla="*/ 95 h 272"/>
                <a:gd name="T14" fmla="*/ 56 w 157"/>
                <a:gd name="T15" fmla="*/ 86 h 272"/>
                <a:gd name="T16" fmla="*/ 67 w 157"/>
                <a:gd name="T17" fmla="*/ 58 h 272"/>
                <a:gd name="T18" fmla="*/ 105 w 157"/>
                <a:gd name="T19" fmla="*/ 58 h 272"/>
                <a:gd name="T20" fmla="*/ 79 w 157"/>
                <a:gd name="T21" fmla="*/ 142 h 272"/>
                <a:gd name="T22" fmla="*/ 76 w 157"/>
                <a:gd name="T23" fmla="*/ 137 h 272"/>
                <a:gd name="T24" fmla="*/ 65 w 157"/>
                <a:gd name="T25" fmla="*/ 119 h 272"/>
                <a:gd name="T26" fmla="*/ 53 w 157"/>
                <a:gd name="T27" fmla="*/ 113 h 272"/>
                <a:gd name="T28" fmla="*/ 0 w 157"/>
                <a:gd name="T29" fmla="*/ 113 h 272"/>
                <a:gd name="T30" fmla="*/ 0 w 157"/>
                <a:gd name="T31" fmla="*/ 150 h 272"/>
                <a:gd name="T32" fmla="*/ 27 w 157"/>
                <a:gd name="T33" fmla="*/ 150 h 272"/>
                <a:gd name="T34" fmla="*/ 38 w 157"/>
                <a:gd name="T35" fmla="*/ 156 h 272"/>
                <a:gd name="T36" fmla="*/ 60 w 157"/>
                <a:gd name="T37" fmla="*/ 193 h 272"/>
                <a:gd name="T38" fmla="*/ 63 w 157"/>
                <a:gd name="T39" fmla="*/ 197 h 272"/>
                <a:gd name="T40" fmla="*/ 53 w 157"/>
                <a:gd name="T41" fmla="*/ 229 h 272"/>
                <a:gd name="T42" fmla="*/ 43 w 157"/>
                <a:gd name="T43" fmla="*/ 239 h 272"/>
                <a:gd name="T44" fmla="*/ 0 w 157"/>
                <a:gd name="T45" fmla="*/ 239 h 272"/>
                <a:gd name="T46" fmla="*/ 0 w 157"/>
                <a:gd name="T47" fmla="*/ 272 h 272"/>
                <a:gd name="T48" fmla="*/ 62 w 157"/>
                <a:gd name="T49" fmla="*/ 272 h 272"/>
                <a:gd name="T50" fmla="*/ 86 w 157"/>
                <a:gd name="T51" fmla="*/ 260 h 272"/>
                <a:gd name="T52" fmla="*/ 92 w 157"/>
                <a:gd name="T53" fmla="*/ 241 h 272"/>
                <a:gd name="T54" fmla="*/ 96 w 157"/>
                <a:gd name="T55" fmla="*/ 247 h 272"/>
                <a:gd name="T56" fmla="*/ 108 w 157"/>
                <a:gd name="T57" fmla="*/ 253 h 272"/>
                <a:gd name="T58" fmla="*/ 157 w 157"/>
                <a:gd name="T59" fmla="*/ 253 h 272"/>
                <a:gd name="T60" fmla="*/ 157 w 157"/>
                <a:gd name="T61" fmla="*/ 216 h 272"/>
                <a:gd name="T62" fmla="*/ 135 w 157"/>
                <a:gd name="T63" fmla="*/ 216 h 272"/>
                <a:gd name="T64" fmla="*/ 124 w 157"/>
                <a:gd name="T65" fmla="*/ 210 h 272"/>
                <a:gd name="T66" fmla="*/ 110 w 157"/>
                <a:gd name="T67" fmla="*/ 190 h 272"/>
                <a:gd name="T68" fmla="*/ 157 w 157"/>
                <a:gd name="T69" fmla="*/ 54 h 272"/>
                <a:gd name="T70" fmla="*/ 157 w 157"/>
                <a:gd name="T71" fmla="*/ 18 h 272"/>
                <a:gd name="T72" fmla="*/ 77 w 157"/>
                <a:gd name="T73" fmla="*/ 18 h 272"/>
                <a:gd name="T74" fmla="*/ 83 w 157"/>
                <a:gd name="T7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7" h="272">
                  <a:moveTo>
                    <a:pt x="83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0" y="54"/>
                    <a:pt x="16" y="55"/>
                    <a:pt x="9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34" y="95"/>
                    <a:pt x="34" y="95"/>
                    <a:pt x="34" y="95"/>
                  </a:cubicBezTo>
                  <a:cubicBezTo>
                    <a:pt x="46" y="95"/>
                    <a:pt x="53" y="93"/>
                    <a:pt x="56" y="86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79" y="142"/>
                    <a:pt x="79" y="142"/>
                    <a:pt x="79" y="142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3" y="116"/>
                    <a:pt x="59" y="113"/>
                    <a:pt x="53" y="113"/>
                  </a:cubicBezTo>
                  <a:cubicBezTo>
                    <a:pt x="48" y="113"/>
                    <a:pt x="0" y="113"/>
                    <a:pt x="0" y="113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27" y="150"/>
                    <a:pt x="27" y="150"/>
                    <a:pt x="27" y="150"/>
                  </a:cubicBezTo>
                  <a:cubicBezTo>
                    <a:pt x="33" y="150"/>
                    <a:pt x="36" y="153"/>
                    <a:pt x="38" y="156"/>
                  </a:cubicBezTo>
                  <a:cubicBezTo>
                    <a:pt x="60" y="193"/>
                    <a:pt x="60" y="193"/>
                    <a:pt x="60" y="193"/>
                  </a:cubicBezTo>
                  <a:cubicBezTo>
                    <a:pt x="63" y="197"/>
                    <a:pt x="63" y="197"/>
                    <a:pt x="63" y="197"/>
                  </a:cubicBezTo>
                  <a:cubicBezTo>
                    <a:pt x="53" y="229"/>
                    <a:pt x="53" y="229"/>
                    <a:pt x="53" y="229"/>
                  </a:cubicBezTo>
                  <a:cubicBezTo>
                    <a:pt x="50" y="237"/>
                    <a:pt x="46" y="238"/>
                    <a:pt x="43" y="239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72"/>
                    <a:pt x="0" y="272"/>
                    <a:pt x="0" y="272"/>
                  </a:cubicBezTo>
                  <a:cubicBezTo>
                    <a:pt x="62" y="272"/>
                    <a:pt x="62" y="272"/>
                    <a:pt x="62" y="272"/>
                  </a:cubicBezTo>
                  <a:cubicBezTo>
                    <a:pt x="75" y="272"/>
                    <a:pt x="83" y="267"/>
                    <a:pt x="86" y="260"/>
                  </a:cubicBezTo>
                  <a:cubicBezTo>
                    <a:pt x="92" y="241"/>
                    <a:pt x="92" y="241"/>
                    <a:pt x="92" y="241"/>
                  </a:cubicBezTo>
                  <a:cubicBezTo>
                    <a:pt x="96" y="247"/>
                    <a:pt x="96" y="247"/>
                    <a:pt x="96" y="247"/>
                  </a:cubicBezTo>
                  <a:cubicBezTo>
                    <a:pt x="98" y="251"/>
                    <a:pt x="103" y="253"/>
                    <a:pt x="108" y="253"/>
                  </a:cubicBezTo>
                  <a:cubicBezTo>
                    <a:pt x="113" y="253"/>
                    <a:pt x="157" y="253"/>
                    <a:pt x="157" y="253"/>
                  </a:cubicBezTo>
                  <a:cubicBezTo>
                    <a:pt x="157" y="216"/>
                    <a:pt x="157" y="216"/>
                    <a:pt x="157" y="216"/>
                  </a:cubicBezTo>
                  <a:cubicBezTo>
                    <a:pt x="135" y="216"/>
                    <a:pt x="135" y="216"/>
                    <a:pt x="135" y="216"/>
                  </a:cubicBezTo>
                  <a:cubicBezTo>
                    <a:pt x="129" y="216"/>
                    <a:pt x="126" y="214"/>
                    <a:pt x="124" y="210"/>
                  </a:cubicBezTo>
                  <a:cubicBezTo>
                    <a:pt x="110" y="190"/>
                    <a:pt x="110" y="190"/>
                    <a:pt x="110" y="190"/>
                  </a:cubicBezTo>
                  <a:cubicBezTo>
                    <a:pt x="157" y="54"/>
                    <a:pt x="157" y="54"/>
                    <a:pt x="157" y="54"/>
                  </a:cubicBezTo>
                  <a:cubicBezTo>
                    <a:pt x="157" y="18"/>
                    <a:pt x="157" y="18"/>
                    <a:pt x="157" y="18"/>
                  </a:cubicBezTo>
                  <a:cubicBezTo>
                    <a:pt x="77" y="18"/>
                    <a:pt x="77" y="18"/>
                    <a:pt x="77" y="18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1" name="Freeform 157"/>
            <p:cNvSpPr>
              <a:spLocks/>
            </p:cNvSpPr>
            <p:nvPr/>
          </p:nvSpPr>
          <p:spPr bwMode="auto">
            <a:xfrm>
              <a:off x="6880225" y="4959351"/>
              <a:ext cx="452438" cy="249237"/>
            </a:xfrm>
            <a:custGeom>
              <a:avLst/>
              <a:gdLst>
                <a:gd name="T0" fmla="*/ 285 w 285"/>
                <a:gd name="T1" fmla="*/ 46 h 157"/>
                <a:gd name="T2" fmla="*/ 285 w 285"/>
                <a:gd name="T3" fmla="*/ 14 h 157"/>
                <a:gd name="T4" fmla="*/ 157 w 285"/>
                <a:gd name="T5" fmla="*/ 14 h 157"/>
                <a:gd name="T6" fmla="*/ 157 w 285"/>
                <a:gd name="T7" fmla="*/ 0 h 157"/>
                <a:gd name="T8" fmla="*/ 113 w 285"/>
                <a:gd name="T9" fmla="*/ 0 h 157"/>
                <a:gd name="T10" fmla="*/ 113 w 285"/>
                <a:gd name="T11" fmla="*/ 14 h 157"/>
                <a:gd name="T12" fmla="*/ 0 w 285"/>
                <a:gd name="T13" fmla="*/ 14 h 157"/>
                <a:gd name="T14" fmla="*/ 0 w 285"/>
                <a:gd name="T15" fmla="*/ 46 h 157"/>
                <a:gd name="T16" fmla="*/ 113 w 285"/>
                <a:gd name="T17" fmla="*/ 46 h 157"/>
                <a:gd name="T18" fmla="*/ 113 w 285"/>
                <a:gd name="T19" fmla="*/ 60 h 157"/>
                <a:gd name="T20" fmla="*/ 0 w 285"/>
                <a:gd name="T21" fmla="*/ 60 h 157"/>
                <a:gd name="T22" fmla="*/ 0 w 285"/>
                <a:gd name="T23" fmla="*/ 94 h 157"/>
                <a:gd name="T24" fmla="*/ 239 w 285"/>
                <a:gd name="T25" fmla="*/ 94 h 157"/>
                <a:gd name="T26" fmla="*/ 239 w 285"/>
                <a:gd name="T27" fmla="*/ 157 h 157"/>
                <a:gd name="T28" fmla="*/ 285 w 285"/>
                <a:gd name="T29" fmla="*/ 157 h 157"/>
                <a:gd name="T30" fmla="*/ 285 w 285"/>
                <a:gd name="T31" fmla="*/ 60 h 157"/>
                <a:gd name="T32" fmla="*/ 157 w 285"/>
                <a:gd name="T33" fmla="*/ 60 h 157"/>
                <a:gd name="T34" fmla="*/ 157 w 285"/>
                <a:gd name="T35" fmla="*/ 46 h 157"/>
                <a:gd name="T36" fmla="*/ 285 w 285"/>
                <a:gd name="T37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5" h="157">
                  <a:moveTo>
                    <a:pt x="285" y="46"/>
                  </a:moveTo>
                  <a:lnTo>
                    <a:pt x="285" y="14"/>
                  </a:lnTo>
                  <a:lnTo>
                    <a:pt x="157" y="14"/>
                  </a:lnTo>
                  <a:lnTo>
                    <a:pt x="157" y="0"/>
                  </a:lnTo>
                  <a:lnTo>
                    <a:pt x="113" y="0"/>
                  </a:lnTo>
                  <a:lnTo>
                    <a:pt x="113" y="14"/>
                  </a:lnTo>
                  <a:lnTo>
                    <a:pt x="0" y="14"/>
                  </a:lnTo>
                  <a:lnTo>
                    <a:pt x="0" y="46"/>
                  </a:lnTo>
                  <a:lnTo>
                    <a:pt x="113" y="46"/>
                  </a:lnTo>
                  <a:lnTo>
                    <a:pt x="113" y="60"/>
                  </a:lnTo>
                  <a:lnTo>
                    <a:pt x="0" y="60"/>
                  </a:lnTo>
                  <a:lnTo>
                    <a:pt x="0" y="94"/>
                  </a:lnTo>
                  <a:lnTo>
                    <a:pt x="239" y="94"/>
                  </a:lnTo>
                  <a:lnTo>
                    <a:pt x="239" y="157"/>
                  </a:lnTo>
                  <a:lnTo>
                    <a:pt x="285" y="157"/>
                  </a:lnTo>
                  <a:lnTo>
                    <a:pt x="285" y="60"/>
                  </a:lnTo>
                  <a:lnTo>
                    <a:pt x="157" y="60"/>
                  </a:lnTo>
                  <a:lnTo>
                    <a:pt x="157" y="46"/>
                  </a:lnTo>
                  <a:lnTo>
                    <a:pt x="285" y="46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2" name="Freeform 158"/>
            <p:cNvSpPr>
              <a:spLocks/>
            </p:cNvSpPr>
            <p:nvPr/>
          </p:nvSpPr>
          <p:spPr bwMode="auto">
            <a:xfrm>
              <a:off x="6886575" y="5127626"/>
              <a:ext cx="231775" cy="57150"/>
            </a:xfrm>
            <a:custGeom>
              <a:avLst/>
              <a:gdLst>
                <a:gd name="T0" fmla="*/ 131 w 131"/>
                <a:gd name="T1" fmla="*/ 33 h 33"/>
                <a:gd name="T2" fmla="*/ 131 w 131"/>
                <a:gd name="T3" fmla="*/ 9 h 33"/>
                <a:gd name="T4" fmla="*/ 60 w 131"/>
                <a:gd name="T5" fmla="*/ 9 h 33"/>
                <a:gd name="T6" fmla="*/ 51 w 131"/>
                <a:gd name="T7" fmla="*/ 5 h 33"/>
                <a:gd name="T8" fmla="*/ 46 w 131"/>
                <a:gd name="T9" fmla="*/ 0 h 33"/>
                <a:gd name="T10" fmla="*/ 0 w 131"/>
                <a:gd name="T11" fmla="*/ 0 h 33"/>
                <a:gd name="T12" fmla="*/ 22 w 131"/>
                <a:gd name="T13" fmla="*/ 26 h 33"/>
                <a:gd name="T14" fmla="*/ 43 w 131"/>
                <a:gd name="T15" fmla="*/ 33 h 33"/>
                <a:gd name="T16" fmla="*/ 131 w 131"/>
                <a:gd name="T1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33">
                  <a:moveTo>
                    <a:pt x="131" y="33"/>
                  </a:moveTo>
                  <a:cubicBezTo>
                    <a:pt x="131" y="9"/>
                    <a:pt x="131" y="9"/>
                    <a:pt x="131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56" y="9"/>
                    <a:pt x="54" y="9"/>
                    <a:pt x="51" y="5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30" y="32"/>
                    <a:pt x="33" y="33"/>
                    <a:pt x="43" y="33"/>
                  </a:cubicBezTo>
                  <a:lnTo>
                    <a:pt x="131" y="33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3" name="Freeform 159"/>
            <p:cNvSpPr>
              <a:spLocks/>
            </p:cNvSpPr>
            <p:nvPr/>
          </p:nvSpPr>
          <p:spPr bwMode="auto">
            <a:xfrm>
              <a:off x="6880225" y="5127626"/>
              <a:ext cx="452438" cy="309562"/>
            </a:xfrm>
            <a:custGeom>
              <a:avLst/>
              <a:gdLst>
                <a:gd name="T0" fmla="*/ 192 w 257"/>
                <a:gd name="T1" fmla="*/ 0 h 176"/>
                <a:gd name="T2" fmla="*/ 152 w 257"/>
                <a:gd name="T3" fmla="*/ 0 h 176"/>
                <a:gd name="T4" fmla="*/ 152 w 257"/>
                <a:gd name="T5" fmla="*/ 82 h 176"/>
                <a:gd name="T6" fmla="*/ 0 w 257"/>
                <a:gd name="T7" fmla="*/ 82 h 176"/>
                <a:gd name="T8" fmla="*/ 0 w 257"/>
                <a:gd name="T9" fmla="*/ 116 h 176"/>
                <a:gd name="T10" fmla="*/ 115 w 257"/>
                <a:gd name="T11" fmla="*/ 116 h 176"/>
                <a:gd name="T12" fmla="*/ 71 w 257"/>
                <a:gd name="T13" fmla="*/ 141 h 176"/>
                <a:gd name="T14" fmla="*/ 57 w 257"/>
                <a:gd name="T15" fmla="*/ 144 h 176"/>
                <a:gd name="T16" fmla="*/ 0 w 257"/>
                <a:gd name="T17" fmla="*/ 144 h 176"/>
                <a:gd name="T18" fmla="*/ 0 w 257"/>
                <a:gd name="T19" fmla="*/ 176 h 176"/>
                <a:gd name="T20" fmla="*/ 75 w 257"/>
                <a:gd name="T21" fmla="*/ 176 h 176"/>
                <a:gd name="T22" fmla="*/ 94 w 257"/>
                <a:gd name="T23" fmla="*/ 169 h 176"/>
                <a:gd name="T24" fmla="*/ 164 w 257"/>
                <a:gd name="T25" fmla="*/ 129 h 176"/>
                <a:gd name="T26" fmla="*/ 194 w 257"/>
                <a:gd name="T27" fmla="*/ 166 h 176"/>
                <a:gd name="T28" fmla="*/ 210 w 257"/>
                <a:gd name="T29" fmla="*/ 176 h 176"/>
                <a:gd name="T30" fmla="*/ 257 w 257"/>
                <a:gd name="T31" fmla="*/ 176 h 176"/>
                <a:gd name="T32" fmla="*/ 257 w 257"/>
                <a:gd name="T33" fmla="*/ 144 h 176"/>
                <a:gd name="T34" fmla="*/ 232 w 257"/>
                <a:gd name="T35" fmla="*/ 144 h 176"/>
                <a:gd name="T36" fmla="*/ 219 w 257"/>
                <a:gd name="T37" fmla="*/ 138 h 176"/>
                <a:gd name="T38" fmla="*/ 198 w 257"/>
                <a:gd name="T39" fmla="*/ 116 h 176"/>
                <a:gd name="T40" fmla="*/ 257 w 257"/>
                <a:gd name="T41" fmla="*/ 116 h 176"/>
                <a:gd name="T42" fmla="*/ 257 w 257"/>
                <a:gd name="T43" fmla="*/ 82 h 176"/>
                <a:gd name="T44" fmla="*/ 192 w 257"/>
                <a:gd name="T45" fmla="*/ 82 h 176"/>
                <a:gd name="T46" fmla="*/ 192 w 257"/>
                <a:gd name="T4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7" h="176">
                  <a:moveTo>
                    <a:pt x="192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52" y="82"/>
                    <a:pt x="152" y="82"/>
                    <a:pt x="152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15" y="116"/>
                    <a:pt x="115" y="116"/>
                    <a:pt x="115" y="116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67" y="143"/>
                    <a:pt x="61" y="144"/>
                    <a:pt x="57" y="144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75" y="176"/>
                    <a:pt x="75" y="176"/>
                    <a:pt x="75" y="176"/>
                  </a:cubicBezTo>
                  <a:cubicBezTo>
                    <a:pt x="81" y="176"/>
                    <a:pt x="85" y="174"/>
                    <a:pt x="94" y="169"/>
                  </a:cubicBezTo>
                  <a:cubicBezTo>
                    <a:pt x="164" y="129"/>
                    <a:pt x="164" y="129"/>
                    <a:pt x="164" y="129"/>
                  </a:cubicBezTo>
                  <a:cubicBezTo>
                    <a:pt x="194" y="166"/>
                    <a:pt x="194" y="166"/>
                    <a:pt x="194" y="166"/>
                  </a:cubicBezTo>
                  <a:cubicBezTo>
                    <a:pt x="198" y="173"/>
                    <a:pt x="204" y="176"/>
                    <a:pt x="210" y="176"/>
                  </a:cubicBezTo>
                  <a:cubicBezTo>
                    <a:pt x="257" y="176"/>
                    <a:pt x="257" y="176"/>
                    <a:pt x="257" y="176"/>
                  </a:cubicBezTo>
                  <a:cubicBezTo>
                    <a:pt x="257" y="144"/>
                    <a:pt x="257" y="144"/>
                    <a:pt x="257" y="144"/>
                  </a:cubicBezTo>
                  <a:cubicBezTo>
                    <a:pt x="232" y="144"/>
                    <a:pt x="232" y="144"/>
                    <a:pt x="232" y="144"/>
                  </a:cubicBezTo>
                  <a:cubicBezTo>
                    <a:pt x="226" y="144"/>
                    <a:pt x="222" y="141"/>
                    <a:pt x="219" y="138"/>
                  </a:cubicBezTo>
                  <a:cubicBezTo>
                    <a:pt x="198" y="116"/>
                    <a:pt x="198" y="116"/>
                    <a:pt x="198" y="116"/>
                  </a:cubicBezTo>
                  <a:cubicBezTo>
                    <a:pt x="257" y="116"/>
                    <a:pt x="257" y="116"/>
                    <a:pt x="257" y="116"/>
                  </a:cubicBezTo>
                  <a:cubicBezTo>
                    <a:pt x="257" y="82"/>
                    <a:pt x="257" y="82"/>
                    <a:pt x="257" y="82"/>
                  </a:cubicBezTo>
                  <a:cubicBezTo>
                    <a:pt x="192" y="82"/>
                    <a:pt x="192" y="82"/>
                    <a:pt x="192" y="82"/>
                  </a:cubicBezTo>
                  <a:lnTo>
                    <a:pt x="192" y="0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4" name="Freeform 160"/>
            <p:cNvSpPr>
              <a:spLocks/>
            </p:cNvSpPr>
            <p:nvPr/>
          </p:nvSpPr>
          <p:spPr bwMode="auto">
            <a:xfrm>
              <a:off x="6886575" y="5191126"/>
              <a:ext cx="231775" cy="60325"/>
            </a:xfrm>
            <a:custGeom>
              <a:avLst/>
              <a:gdLst>
                <a:gd name="T0" fmla="*/ 19 w 131"/>
                <a:gd name="T1" fmla="*/ 27 h 34"/>
                <a:gd name="T2" fmla="*/ 37 w 131"/>
                <a:gd name="T3" fmla="*/ 34 h 34"/>
                <a:gd name="T4" fmla="*/ 131 w 131"/>
                <a:gd name="T5" fmla="*/ 34 h 34"/>
                <a:gd name="T6" fmla="*/ 131 w 131"/>
                <a:gd name="T7" fmla="*/ 10 h 34"/>
                <a:gd name="T8" fmla="*/ 56 w 131"/>
                <a:gd name="T9" fmla="*/ 10 h 34"/>
                <a:gd name="T10" fmla="*/ 48 w 131"/>
                <a:gd name="T11" fmla="*/ 8 h 34"/>
                <a:gd name="T12" fmla="*/ 39 w 131"/>
                <a:gd name="T13" fmla="*/ 0 h 34"/>
                <a:gd name="T14" fmla="*/ 0 w 131"/>
                <a:gd name="T15" fmla="*/ 0 h 34"/>
                <a:gd name="T16" fmla="*/ 19 w 131"/>
                <a:gd name="T17" fmla="*/ 2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34">
                  <a:moveTo>
                    <a:pt x="19" y="27"/>
                  </a:moveTo>
                  <a:cubicBezTo>
                    <a:pt x="24" y="33"/>
                    <a:pt x="28" y="34"/>
                    <a:pt x="37" y="34"/>
                  </a:cubicBezTo>
                  <a:cubicBezTo>
                    <a:pt x="131" y="34"/>
                    <a:pt x="131" y="34"/>
                    <a:pt x="131" y="34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52" y="10"/>
                    <a:pt x="50" y="10"/>
                    <a:pt x="48" y="8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9" y="27"/>
                  </a:lnTo>
                  <a:close/>
                </a:path>
              </a:pathLst>
            </a:custGeom>
            <a:solidFill>
              <a:srgbClr val="D727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5" name="Freeform 161"/>
            <p:cNvSpPr>
              <a:spLocks/>
            </p:cNvSpPr>
            <p:nvPr/>
          </p:nvSpPr>
          <p:spPr bwMode="auto">
            <a:xfrm>
              <a:off x="5780088" y="4262438"/>
              <a:ext cx="495300" cy="615950"/>
            </a:xfrm>
            <a:custGeom>
              <a:avLst/>
              <a:gdLst>
                <a:gd name="T0" fmla="*/ 264 w 281"/>
                <a:gd name="T1" fmla="*/ 220 h 350"/>
                <a:gd name="T2" fmla="*/ 204 w 281"/>
                <a:gd name="T3" fmla="*/ 179 h 350"/>
                <a:gd name="T4" fmla="*/ 141 w 281"/>
                <a:gd name="T5" fmla="*/ 51 h 350"/>
                <a:gd name="T6" fmla="*/ 43 w 281"/>
                <a:gd name="T7" fmla="*/ 43 h 350"/>
                <a:gd name="T8" fmla="*/ 108 w 281"/>
                <a:gd name="T9" fmla="*/ 289 h 350"/>
                <a:gd name="T10" fmla="*/ 154 w 281"/>
                <a:gd name="T11" fmla="*/ 316 h 350"/>
                <a:gd name="T12" fmla="*/ 159 w 281"/>
                <a:gd name="T13" fmla="*/ 342 h 350"/>
                <a:gd name="T14" fmla="*/ 202 w 281"/>
                <a:gd name="T15" fmla="*/ 340 h 350"/>
                <a:gd name="T16" fmla="*/ 246 w 281"/>
                <a:gd name="T17" fmla="*/ 299 h 350"/>
                <a:gd name="T18" fmla="*/ 264 w 281"/>
                <a:gd name="T19" fmla="*/ 22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" h="350">
                  <a:moveTo>
                    <a:pt x="264" y="220"/>
                  </a:moveTo>
                  <a:cubicBezTo>
                    <a:pt x="251" y="195"/>
                    <a:pt x="242" y="200"/>
                    <a:pt x="204" y="179"/>
                  </a:cubicBezTo>
                  <a:cubicBezTo>
                    <a:pt x="87" y="112"/>
                    <a:pt x="143" y="79"/>
                    <a:pt x="141" y="51"/>
                  </a:cubicBezTo>
                  <a:cubicBezTo>
                    <a:pt x="139" y="23"/>
                    <a:pt x="71" y="0"/>
                    <a:pt x="43" y="43"/>
                  </a:cubicBezTo>
                  <a:cubicBezTo>
                    <a:pt x="0" y="111"/>
                    <a:pt x="3" y="223"/>
                    <a:pt x="108" y="289"/>
                  </a:cubicBezTo>
                  <a:cubicBezTo>
                    <a:pt x="134" y="305"/>
                    <a:pt x="143" y="310"/>
                    <a:pt x="154" y="316"/>
                  </a:cubicBezTo>
                  <a:cubicBezTo>
                    <a:pt x="151" y="331"/>
                    <a:pt x="154" y="338"/>
                    <a:pt x="159" y="342"/>
                  </a:cubicBezTo>
                  <a:cubicBezTo>
                    <a:pt x="167" y="350"/>
                    <a:pt x="183" y="350"/>
                    <a:pt x="202" y="340"/>
                  </a:cubicBezTo>
                  <a:cubicBezTo>
                    <a:pt x="217" y="332"/>
                    <a:pt x="241" y="307"/>
                    <a:pt x="246" y="299"/>
                  </a:cubicBezTo>
                  <a:cubicBezTo>
                    <a:pt x="254" y="287"/>
                    <a:pt x="281" y="251"/>
                    <a:pt x="264" y="220"/>
                  </a:cubicBezTo>
                  <a:close/>
                </a:path>
              </a:pathLst>
            </a:custGeom>
            <a:solidFill>
              <a:srgbClr val="E0B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6" name="Freeform 162"/>
            <p:cNvSpPr>
              <a:spLocks/>
            </p:cNvSpPr>
            <p:nvPr/>
          </p:nvSpPr>
          <p:spPr bwMode="auto">
            <a:xfrm>
              <a:off x="5991225" y="4387851"/>
              <a:ext cx="215900" cy="153987"/>
            </a:xfrm>
            <a:custGeom>
              <a:avLst/>
              <a:gdLst>
                <a:gd name="T0" fmla="*/ 60 w 123"/>
                <a:gd name="T1" fmla="*/ 2 h 88"/>
                <a:gd name="T2" fmla="*/ 67 w 123"/>
                <a:gd name="T3" fmla="*/ 81 h 88"/>
                <a:gd name="T4" fmla="*/ 60 w 123"/>
                <a:gd name="T5" fmla="*/ 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88">
                  <a:moveTo>
                    <a:pt x="60" y="2"/>
                  </a:moveTo>
                  <a:cubicBezTo>
                    <a:pt x="18" y="0"/>
                    <a:pt x="0" y="88"/>
                    <a:pt x="67" y="81"/>
                  </a:cubicBezTo>
                  <a:cubicBezTo>
                    <a:pt x="123" y="75"/>
                    <a:pt x="111" y="4"/>
                    <a:pt x="60" y="2"/>
                  </a:cubicBezTo>
                  <a:close/>
                </a:path>
              </a:pathLst>
            </a:custGeom>
            <a:solidFill>
              <a:srgbClr val="E5C1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7" name="Freeform 163"/>
            <p:cNvSpPr>
              <a:spLocks/>
            </p:cNvSpPr>
            <p:nvPr/>
          </p:nvSpPr>
          <p:spPr bwMode="auto">
            <a:xfrm>
              <a:off x="6057900" y="4381501"/>
              <a:ext cx="133350" cy="153987"/>
            </a:xfrm>
            <a:custGeom>
              <a:avLst/>
              <a:gdLst>
                <a:gd name="T0" fmla="*/ 32 w 76"/>
                <a:gd name="T1" fmla="*/ 15 h 87"/>
                <a:gd name="T2" fmla="*/ 40 w 76"/>
                <a:gd name="T3" fmla="*/ 61 h 87"/>
                <a:gd name="T4" fmla="*/ 0 w 76"/>
                <a:gd name="T5" fmla="*/ 71 h 87"/>
                <a:gd name="T6" fmla="*/ 61 w 76"/>
                <a:gd name="T7" fmla="*/ 67 h 87"/>
                <a:gd name="T8" fmla="*/ 27 w 76"/>
                <a:gd name="T9" fmla="*/ 1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87">
                  <a:moveTo>
                    <a:pt x="32" y="15"/>
                  </a:moveTo>
                  <a:cubicBezTo>
                    <a:pt x="53" y="31"/>
                    <a:pt x="50" y="49"/>
                    <a:pt x="40" y="61"/>
                  </a:cubicBezTo>
                  <a:cubicBezTo>
                    <a:pt x="30" y="74"/>
                    <a:pt x="10" y="64"/>
                    <a:pt x="0" y="71"/>
                  </a:cubicBezTo>
                  <a:cubicBezTo>
                    <a:pt x="19" y="87"/>
                    <a:pt x="48" y="85"/>
                    <a:pt x="61" y="67"/>
                  </a:cubicBezTo>
                  <a:cubicBezTo>
                    <a:pt x="76" y="47"/>
                    <a:pt x="58" y="0"/>
                    <a:pt x="27" y="12"/>
                  </a:cubicBezTo>
                </a:path>
              </a:pathLst>
            </a:custGeom>
            <a:solidFill>
              <a:srgbClr val="E0B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8" name="Freeform 164"/>
            <p:cNvSpPr>
              <a:spLocks/>
            </p:cNvSpPr>
            <p:nvPr/>
          </p:nvSpPr>
          <p:spPr bwMode="auto">
            <a:xfrm>
              <a:off x="4970463" y="3625851"/>
              <a:ext cx="995363" cy="473075"/>
            </a:xfrm>
            <a:custGeom>
              <a:avLst/>
              <a:gdLst>
                <a:gd name="T0" fmla="*/ 446 w 566"/>
                <a:gd name="T1" fmla="*/ 127 h 268"/>
                <a:gd name="T2" fmla="*/ 172 w 566"/>
                <a:gd name="T3" fmla="*/ 75 h 268"/>
                <a:gd name="T4" fmla="*/ 62 w 566"/>
                <a:gd name="T5" fmla="*/ 171 h 268"/>
                <a:gd name="T6" fmla="*/ 371 w 566"/>
                <a:gd name="T7" fmla="*/ 237 h 268"/>
                <a:gd name="T8" fmla="*/ 566 w 566"/>
                <a:gd name="T9" fmla="*/ 149 h 268"/>
                <a:gd name="T10" fmla="*/ 518 w 566"/>
                <a:gd name="T11" fmla="*/ 100 h 268"/>
                <a:gd name="T12" fmla="*/ 446 w 566"/>
                <a:gd name="T13" fmla="*/ 127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268">
                  <a:moveTo>
                    <a:pt x="446" y="127"/>
                  </a:moveTo>
                  <a:cubicBezTo>
                    <a:pt x="398" y="140"/>
                    <a:pt x="349" y="182"/>
                    <a:pt x="172" y="75"/>
                  </a:cubicBezTo>
                  <a:cubicBezTo>
                    <a:pt x="47" y="0"/>
                    <a:pt x="0" y="113"/>
                    <a:pt x="62" y="171"/>
                  </a:cubicBezTo>
                  <a:cubicBezTo>
                    <a:pt x="123" y="230"/>
                    <a:pt x="230" y="268"/>
                    <a:pt x="371" y="237"/>
                  </a:cubicBezTo>
                  <a:cubicBezTo>
                    <a:pt x="514" y="205"/>
                    <a:pt x="566" y="149"/>
                    <a:pt x="566" y="149"/>
                  </a:cubicBezTo>
                  <a:cubicBezTo>
                    <a:pt x="518" y="100"/>
                    <a:pt x="518" y="100"/>
                    <a:pt x="518" y="100"/>
                  </a:cubicBezTo>
                  <a:cubicBezTo>
                    <a:pt x="518" y="100"/>
                    <a:pt x="461" y="123"/>
                    <a:pt x="446" y="127"/>
                  </a:cubicBezTo>
                  <a:close/>
                </a:path>
              </a:pathLst>
            </a:custGeom>
            <a:solidFill>
              <a:srgbClr val="E0B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9" name="Freeform 165"/>
            <p:cNvSpPr>
              <a:spLocks/>
            </p:cNvSpPr>
            <p:nvPr/>
          </p:nvSpPr>
          <p:spPr bwMode="auto">
            <a:xfrm>
              <a:off x="5448300" y="3721101"/>
              <a:ext cx="742950" cy="936625"/>
            </a:xfrm>
            <a:custGeom>
              <a:avLst/>
              <a:gdLst>
                <a:gd name="T0" fmla="*/ 243 w 422"/>
                <a:gd name="T1" fmla="*/ 46 h 531"/>
                <a:gd name="T2" fmla="*/ 11 w 422"/>
                <a:gd name="T3" fmla="*/ 278 h 531"/>
                <a:gd name="T4" fmla="*/ 41 w 422"/>
                <a:gd name="T5" fmla="*/ 413 h 531"/>
                <a:gd name="T6" fmla="*/ 366 w 422"/>
                <a:gd name="T7" fmla="*/ 434 h 531"/>
                <a:gd name="T8" fmla="*/ 334 w 422"/>
                <a:gd name="T9" fmla="*/ 0 h 531"/>
                <a:gd name="T10" fmla="*/ 243 w 422"/>
                <a:gd name="T11" fmla="*/ 46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2" h="531">
                  <a:moveTo>
                    <a:pt x="243" y="46"/>
                  </a:moveTo>
                  <a:cubicBezTo>
                    <a:pt x="243" y="46"/>
                    <a:pt x="59" y="51"/>
                    <a:pt x="11" y="278"/>
                  </a:cubicBezTo>
                  <a:cubicBezTo>
                    <a:pt x="0" y="327"/>
                    <a:pt x="10" y="378"/>
                    <a:pt x="41" y="413"/>
                  </a:cubicBezTo>
                  <a:cubicBezTo>
                    <a:pt x="135" y="522"/>
                    <a:pt x="327" y="531"/>
                    <a:pt x="366" y="434"/>
                  </a:cubicBezTo>
                  <a:cubicBezTo>
                    <a:pt x="422" y="298"/>
                    <a:pt x="386" y="149"/>
                    <a:pt x="334" y="0"/>
                  </a:cubicBezTo>
                  <a:lnTo>
                    <a:pt x="243" y="46"/>
                  </a:lnTo>
                  <a:close/>
                </a:path>
              </a:pathLst>
            </a:custGeom>
            <a:solidFill>
              <a:srgbClr val="E5C1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0" name="Freeform 166"/>
            <p:cNvSpPr>
              <a:spLocks/>
            </p:cNvSpPr>
            <p:nvPr/>
          </p:nvSpPr>
          <p:spPr bwMode="auto">
            <a:xfrm>
              <a:off x="5461000" y="3871913"/>
              <a:ext cx="549275" cy="396875"/>
            </a:xfrm>
            <a:custGeom>
              <a:avLst/>
              <a:gdLst>
                <a:gd name="T0" fmla="*/ 294 w 312"/>
                <a:gd name="T1" fmla="*/ 49 h 226"/>
                <a:gd name="T2" fmla="*/ 114 w 312"/>
                <a:gd name="T3" fmla="*/ 40 h 226"/>
                <a:gd name="T4" fmla="*/ 18 w 312"/>
                <a:gd name="T5" fmla="*/ 223 h 226"/>
                <a:gd name="T6" fmla="*/ 0 w 312"/>
                <a:gd name="T7" fmla="*/ 226 h 226"/>
                <a:gd name="T8" fmla="*/ 44 w 312"/>
                <a:gd name="T9" fmla="*/ 86 h 226"/>
                <a:gd name="T10" fmla="*/ 133 w 312"/>
                <a:gd name="T11" fmla="*/ 0 h 226"/>
                <a:gd name="T12" fmla="*/ 279 w 312"/>
                <a:gd name="T13" fmla="*/ 19 h 226"/>
                <a:gd name="T14" fmla="*/ 309 w 312"/>
                <a:gd name="T15" fmla="*/ 19 h 226"/>
                <a:gd name="T16" fmla="*/ 294 w 312"/>
                <a:gd name="T17" fmla="*/ 49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2" h="226">
                  <a:moveTo>
                    <a:pt x="294" y="49"/>
                  </a:moveTo>
                  <a:cubicBezTo>
                    <a:pt x="294" y="49"/>
                    <a:pt x="186" y="4"/>
                    <a:pt x="114" y="40"/>
                  </a:cubicBezTo>
                  <a:cubicBezTo>
                    <a:pt x="43" y="76"/>
                    <a:pt x="11" y="152"/>
                    <a:pt x="18" y="223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0" y="226"/>
                    <a:pt x="8" y="134"/>
                    <a:pt x="44" y="86"/>
                  </a:cubicBezTo>
                  <a:cubicBezTo>
                    <a:pt x="80" y="37"/>
                    <a:pt x="115" y="2"/>
                    <a:pt x="133" y="0"/>
                  </a:cubicBezTo>
                  <a:cubicBezTo>
                    <a:pt x="177" y="10"/>
                    <a:pt x="247" y="20"/>
                    <a:pt x="279" y="19"/>
                  </a:cubicBezTo>
                  <a:cubicBezTo>
                    <a:pt x="312" y="19"/>
                    <a:pt x="309" y="19"/>
                    <a:pt x="309" y="19"/>
                  </a:cubicBezTo>
                  <a:cubicBezTo>
                    <a:pt x="309" y="19"/>
                    <a:pt x="286" y="29"/>
                    <a:pt x="294" y="49"/>
                  </a:cubicBezTo>
                  <a:close/>
                </a:path>
              </a:pathLst>
            </a:custGeom>
            <a:solidFill>
              <a:srgbClr val="E0B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1" name="Freeform 167"/>
            <p:cNvSpPr>
              <a:spLocks/>
            </p:cNvSpPr>
            <p:nvPr/>
          </p:nvSpPr>
          <p:spPr bwMode="auto">
            <a:xfrm>
              <a:off x="6164263" y="3784601"/>
              <a:ext cx="547688" cy="200025"/>
            </a:xfrm>
            <a:custGeom>
              <a:avLst/>
              <a:gdLst>
                <a:gd name="T0" fmla="*/ 0 w 311"/>
                <a:gd name="T1" fmla="*/ 0 h 113"/>
                <a:gd name="T2" fmla="*/ 311 w 311"/>
                <a:gd name="T3" fmla="*/ 79 h 113"/>
                <a:gd name="T4" fmla="*/ 299 w 311"/>
                <a:gd name="T5" fmla="*/ 113 h 113"/>
                <a:gd name="T6" fmla="*/ 32 w 311"/>
                <a:gd name="T7" fmla="*/ 17 h 113"/>
                <a:gd name="T8" fmla="*/ 0 w 311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" h="113">
                  <a:moveTo>
                    <a:pt x="0" y="0"/>
                  </a:moveTo>
                  <a:cubicBezTo>
                    <a:pt x="0" y="0"/>
                    <a:pt x="194" y="15"/>
                    <a:pt x="311" y="79"/>
                  </a:cubicBezTo>
                  <a:cubicBezTo>
                    <a:pt x="306" y="88"/>
                    <a:pt x="299" y="113"/>
                    <a:pt x="299" y="113"/>
                  </a:cubicBezTo>
                  <a:cubicBezTo>
                    <a:pt x="299" y="113"/>
                    <a:pt x="210" y="42"/>
                    <a:pt x="32" y="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D2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2" name="Freeform 168"/>
            <p:cNvSpPr>
              <a:spLocks/>
            </p:cNvSpPr>
            <p:nvPr/>
          </p:nvSpPr>
          <p:spPr bwMode="auto">
            <a:xfrm>
              <a:off x="5467350" y="3910013"/>
              <a:ext cx="669925" cy="493712"/>
            </a:xfrm>
            <a:custGeom>
              <a:avLst/>
              <a:gdLst>
                <a:gd name="T0" fmla="*/ 374 w 381"/>
                <a:gd name="T1" fmla="*/ 272 h 280"/>
                <a:gd name="T2" fmla="*/ 0 w 381"/>
                <a:gd name="T3" fmla="*/ 175 h 280"/>
                <a:gd name="T4" fmla="*/ 16 w 381"/>
                <a:gd name="T5" fmla="*/ 114 h 280"/>
                <a:gd name="T6" fmla="*/ 99 w 381"/>
                <a:gd name="T7" fmla="*/ 201 h 280"/>
                <a:gd name="T8" fmla="*/ 243 w 381"/>
                <a:gd name="T9" fmla="*/ 73 h 280"/>
                <a:gd name="T10" fmla="*/ 271 w 381"/>
                <a:gd name="T11" fmla="*/ 0 h 280"/>
                <a:gd name="T12" fmla="*/ 293 w 381"/>
                <a:gd name="T13" fmla="*/ 15 h 280"/>
                <a:gd name="T14" fmla="*/ 306 w 381"/>
                <a:gd name="T15" fmla="*/ 71 h 280"/>
                <a:gd name="T16" fmla="*/ 371 w 381"/>
                <a:gd name="T17" fmla="*/ 91 h 280"/>
                <a:gd name="T18" fmla="*/ 380 w 381"/>
                <a:gd name="T19" fmla="*/ 110 h 280"/>
                <a:gd name="T20" fmla="*/ 374 w 381"/>
                <a:gd name="T21" fmla="*/ 272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1" h="280">
                  <a:moveTo>
                    <a:pt x="374" y="272"/>
                  </a:moveTo>
                  <a:cubicBezTo>
                    <a:pt x="374" y="272"/>
                    <a:pt x="201" y="280"/>
                    <a:pt x="0" y="175"/>
                  </a:cubicBezTo>
                  <a:cubicBezTo>
                    <a:pt x="3" y="143"/>
                    <a:pt x="16" y="114"/>
                    <a:pt x="16" y="114"/>
                  </a:cubicBezTo>
                  <a:cubicBezTo>
                    <a:pt x="99" y="201"/>
                    <a:pt x="99" y="201"/>
                    <a:pt x="99" y="201"/>
                  </a:cubicBezTo>
                  <a:cubicBezTo>
                    <a:pt x="243" y="73"/>
                    <a:pt x="243" y="73"/>
                    <a:pt x="243" y="73"/>
                  </a:cubicBezTo>
                  <a:cubicBezTo>
                    <a:pt x="271" y="0"/>
                    <a:pt x="271" y="0"/>
                    <a:pt x="271" y="0"/>
                  </a:cubicBezTo>
                  <a:cubicBezTo>
                    <a:pt x="293" y="15"/>
                    <a:pt x="293" y="15"/>
                    <a:pt x="293" y="15"/>
                  </a:cubicBezTo>
                  <a:cubicBezTo>
                    <a:pt x="293" y="15"/>
                    <a:pt x="285" y="53"/>
                    <a:pt x="306" y="71"/>
                  </a:cubicBezTo>
                  <a:cubicBezTo>
                    <a:pt x="327" y="89"/>
                    <a:pt x="357" y="90"/>
                    <a:pt x="371" y="91"/>
                  </a:cubicBezTo>
                  <a:cubicBezTo>
                    <a:pt x="381" y="103"/>
                    <a:pt x="380" y="110"/>
                    <a:pt x="380" y="110"/>
                  </a:cubicBezTo>
                  <a:lnTo>
                    <a:pt x="374" y="272"/>
                  </a:lnTo>
                  <a:close/>
                </a:path>
              </a:pathLst>
            </a:custGeom>
            <a:solidFill>
              <a:srgbClr val="E0B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3" name="Freeform 169"/>
            <p:cNvSpPr>
              <a:spLocks/>
            </p:cNvSpPr>
            <p:nvPr/>
          </p:nvSpPr>
          <p:spPr bwMode="auto">
            <a:xfrm>
              <a:off x="6711950" y="3938588"/>
              <a:ext cx="333375" cy="622300"/>
            </a:xfrm>
            <a:custGeom>
              <a:avLst/>
              <a:gdLst>
                <a:gd name="T0" fmla="*/ 0 w 210"/>
                <a:gd name="T1" fmla="*/ 237 h 392"/>
                <a:gd name="T2" fmla="*/ 148 w 210"/>
                <a:gd name="T3" fmla="*/ 0 h 392"/>
                <a:gd name="T4" fmla="*/ 210 w 210"/>
                <a:gd name="T5" fmla="*/ 141 h 392"/>
                <a:gd name="T6" fmla="*/ 79 w 210"/>
                <a:gd name="T7" fmla="*/ 392 h 392"/>
                <a:gd name="T8" fmla="*/ 0 w 210"/>
                <a:gd name="T9" fmla="*/ 23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392">
                  <a:moveTo>
                    <a:pt x="0" y="237"/>
                  </a:moveTo>
                  <a:lnTo>
                    <a:pt x="148" y="0"/>
                  </a:lnTo>
                  <a:lnTo>
                    <a:pt x="210" y="141"/>
                  </a:lnTo>
                  <a:lnTo>
                    <a:pt x="79" y="392"/>
                  </a:lnTo>
                  <a:lnTo>
                    <a:pt x="0" y="237"/>
                  </a:ln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4" name="Freeform 170"/>
            <p:cNvSpPr>
              <a:spLocks/>
            </p:cNvSpPr>
            <p:nvPr/>
          </p:nvSpPr>
          <p:spPr bwMode="auto">
            <a:xfrm>
              <a:off x="6191250" y="4087813"/>
              <a:ext cx="646113" cy="493712"/>
            </a:xfrm>
            <a:custGeom>
              <a:avLst/>
              <a:gdLst>
                <a:gd name="T0" fmla="*/ 70 w 367"/>
                <a:gd name="T1" fmla="*/ 3 h 280"/>
                <a:gd name="T2" fmla="*/ 131 w 367"/>
                <a:gd name="T3" fmla="*/ 5 h 280"/>
                <a:gd name="T4" fmla="*/ 195 w 367"/>
                <a:gd name="T5" fmla="*/ 30 h 280"/>
                <a:gd name="T6" fmla="*/ 253 w 367"/>
                <a:gd name="T7" fmla="*/ 73 h 280"/>
                <a:gd name="T8" fmla="*/ 295 w 367"/>
                <a:gd name="T9" fmla="*/ 129 h 280"/>
                <a:gd name="T10" fmla="*/ 367 w 367"/>
                <a:gd name="T11" fmla="*/ 268 h 280"/>
                <a:gd name="T12" fmla="*/ 100 w 367"/>
                <a:gd name="T13" fmla="*/ 280 h 280"/>
                <a:gd name="T14" fmla="*/ 29 w 367"/>
                <a:gd name="T15" fmla="*/ 166 h 280"/>
                <a:gd name="T16" fmla="*/ 28 w 367"/>
                <a:gd name="T17" fmla="*/ 164 h 280"/>
                <a:gd name="T18" fmla="*/ 27 w 367"/>
                <a:gd name="T19" fmla="*/ 162 h 280"/>
                <a:gd name="T20" fmla="*/ 26 w 367"/>
                <a:gd name="T21" fmla="*/ 160 h 280"/>
                <a:gd name="T22" fmla="*/ 25 w 367"/>
                <a:gd name="T23" fmla="*/ 159 h 280"/>
                <a:gd name="T24" fmla="*/ 3 w 367"/>
                <a:gd name="T25" fmla="*/ 107 h 280"/>
                <a:gd name="T26" fmla="*/ 4 w 367"/>
                <a:gd name="T27" fmla="*/ 61 h 280"/>
                <a:gd name="T28" fmla="*/ 26 w 367"/>
                <a:gd name="T29" fmla="*/ 24 h 280"/>
                <a:gd name="T30" fmla="*/ 70 w 367"/>
                <a:gd name="T31" fmla="*/ 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7" h="280">
                  <a:moveTo>
                    <a:pt x="70" y="3"/>
                  </a:moveTo>
                  <a:cubicBezTo>
                    <a:pt x="89" y="0"/>
                    <a:pt x="110" y="0"/>
                    <a:pt x="131" y="5"/>
                  </a:cubicBezTo>
                  <a:cubicBezTo>
                    <a:pt x="153" y="10"/>
                    <a:pt x="174" y="18"/>
                    <a:pt x="195" y="30"/>
                  </a:cubicBezTo>
                  <a:cubicBezTo>
                    <a:pt x="216" y="41"/>
                    <a:pt x="236" y="56"/>
                    <a:pt x="253" y="73"/>
                  </a:cubicBezTo>
                  <a:cubicBezTo>
                    <a:pt x="270" y="90"/>
                    <a:pt x="284" y="109"/>
                    <a:pt x="295" y="129"/>
                  </a:cubicBezTo>
                  <a:cubicBezTo>
                    <a:pt x="367" y="268"/>
                    <a:pt x="367" y="268"/>
                    <a:pt x="367" y="268"/>
                  </a:cubicBezTo>
                  <a:cubicBezTo>
                    <a:pt x="100" y="280"/>
                    <a:pt x="100" y="280"/>
                    <a:pt x="100" y="280"/>
                  </a:cubicBezTo>
                  <a:cubicBezTo>
                    <a:pt x="29" y="166"/>
                    <a:pt x="29" y="166"/>
                    <a:pt x="29" y="166"/>
                  </a:cubicBezTo>
                  <a:cubicBezTo>
                    <a:pt x="29" y="165"/>
                    <a:pt x="28" y="164"/>
                    <a:pt x="28" y="164"/>
                  </a:cubicBezTo>
                  <a:cubicBezTo>
                    <a:pt x="28" y="163"/>
                    <a:pt x="27" y="163"/>
                    <a:pt x="27" y="162"/>
                  </a:cubicBezTo>
                  <a:cubicBezTo>
                    <a:pt x="27" y="162"/>
                    <a:pt x="26" y="161"/>
                    <a:pt x="26" y="160"/>
                  </a:cubicBezTo>
                  <a:cubicBezTo>
                    <a:pt x="25" y="160"/>
                    <a:pt x="25" y="159"/>
                    <a:pt x="25" y="159"/>
                  </a:cubicBezTo>
                  <a:cubicBezTo>
                    <a:pt x="14" y="141"/>
                    <a:pt x="7" y="124"/>
                    <a:pt x="3" y="107"/>
                  </a:cubicBezTo>
                  <a:cubicBezTo>
                    <a:pt x="0" y="91"/>
                    <a:pt x="0" y="75"/>
                    <a:pt x="4" y="61"/>
                  </a:cubicBezTo>
                  <a:cubicBezTo>
                    <a:pt x="7" y="46"/>
                    <a:pt x="15" y="34"/>
                    <a:pt x="26" y="24"/>
                  </a:cubicBezTo>
                  <a:cubicBezTo>
                    <a:pt x="37" y="14"/>
                    <a:pt x="52" y="6"/>
                    <a:pt x="70" y="3"/>
                  </a:cubicBezTo>
                  <a:close/>
                </a:path>
              </a:pathLst>
            </a:custGeom>
            <a:solidFill>
              <a:srgbClr val="BF1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5" name="Freeform 171"/>
            <p:cNvSpPr>
              <a:spLocks/>
            </p:cNvSpPr>
            <p:nvPr/>
          </p:nvSpPr>
          <p:spPr bwMode="auto">
            <a:xfrm>
              <a:off x="6315075" y="4095751"/>
              <a:ext cx="0" cy="1587"/>
            </a:xfrm>
            <a:custGeom>
              <a:avLst/>
              <a:gdLst>
                <a:gd name="T0" fmla="*/ 1 h 1"/>
                <a:gd name="T1" fmla="*/ 1 h 1"/>
                <a:gd name="T2" fmla="*/ 0 h 1"/>
                <a:gd name="T3" fmla="*/ 0 h 1"/>
                <a:gd name="T4" fmla="*/ 0 h 1"/>
                <a:gd name="T5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C3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6" name="Freeform 172"/>
            <p:cNvSpPr>
              <a:spLocks/>
            </p:cNvSpPr>
            <p:nvPr/>
          </p:nvSpPr>
          <p:spPr bwMode="auto">
            <a:xfrm>
              <a:off x="6227763" y="3744913"/>
              <a:ext cx="719138" cy="569912"/>
            </a:xfrm>
            <a:custGeom>
              <a:avLst/>
              <a:gdLst>
                <a:gd name="T0" fmla="*/ 111 w 409"/>
                <a:gd name="T1" fmla="*/ 201 h 324"/>
                <a:gd name="T2" fmla="*/ 143 w 409"/>
                <a:gd name="T3" fmla="*/ 210 h 324"/>
                <a:gd name="T4" fmla="*/ 175 w 409"/>
                <a:gd name="T5" fmla="*/ 225 h 324"/>
                <a:gd name="T6" fmla="*/ 205 w 409"/>
                <a:gd name="T7" fmla="*/ 244 h 324"/>
                <a:gd name="T8" fmla="*/ 232 w 409"/>
                <a:gd name="T9" fmla="*/ 267 h 324"/>
                <a:gd name="T10" fmla="*/ 256 w 409"/>
                <a:gd name="T11" fmla="*/ 294 h 324"/>
                <a:gd name="T12" fmla="*/ 275 w 409"/>
                <a:gd name="T13" fmla="*/ 324 h 324"/>
                <a:gd name="T14" fmla="*/ 408 w 409"/>
                <a:gd name="T15" fmla="*/ 108 h 324"/>
                <a:gd name="T16" fmla="*/ 405 w 409"/>
                <a:gd name="T17" fmla="*/ 102 h 324"/>
                <a:gd name="T18" fmla="*/ 403 w 409"/>
                <a:gd name="T19" fmla="*/ 97 h 324"/>
                <a:gd name="T20" fmla="*/ 399 w 409"/>
                <a:gd name="T21" fmla="*/ 91 h 324"/>
                <a:gd name="T22" fmla="*/ 395 w 409"/>
                <a:gd name="T23" fmla="*/ 84 h 324"/>
                <a:gd name="T24" fmla="*/ 391 w 409"/>
                <a:gd name="T25" fmla="*/ 79 h 324"/>
                <a:gd name="T26" fmla="*/ 386 w 409"/>
                <a:gd name="T27" fmla="*/ 72 h 324"/>
                <a:gd name="T28" fmla="*/ 377 w 409"/>
                <a:gd name="T29" fmla="*/ 62 h 324"/>
                <a:gd name="T30" fmla="*/ 372 w 409"/>
                <a:gd name="T31" fmla="*/ 57 h 324"/>
                <a:gd name="T32" fmla="*/ 363 w 409"/>
                <a:gd name="T33" fmla="*/ 49 h 324"/>
                <a:gd name="T34" fmla="*/ 355 w 409"/>
                <a:gd name="T35" fmla="*/ 42 h 324"/>
                <a:gd name="T36" fmla="*/ 345 w 409"/>
                <a:gd name="T37" fmla="*/ 35 h 324"/>
                <a:gd name="T38" fmla="*/ 335 w 409"/>
                <a:gd name="T39" fmla="*/ 29 h 324"/>
                <a:gd name="T40" fmla="*/ 324 w 409"/>
                <a:gd name="T41" fmla="*/ 23 h 324"/>
                <a:gd name="T42" fmla="*/ 314 w 409"/>
                <a:gd name="T43" fmla="*/ 18 h 324"/>
                <a:gd name="T44" fmla="*/ 310 w 409"/>
                <a:gd name="T45" fmla="*/ 16 h 324"/>
                <a:gd name="T46" fmla="*/ 302 w 409"/>
                <a:gd name="T47" fmla="*/ 13 h 324"/>
                <a:gd name="T48" fmla="*/ 298 w 409"/>
                <a:gd name="T49" fmla="*/ 12 h 324"/>
                <a:gd name="T50" fmla="*/ 291 w 409"/>
                <a:gd name="T51" fmla="*/ 10 h 324"/>
                <a:gd name="T52" fmla="*/ 286 w 409"/>
                <a:gd name="T53" fmla="*/ 8 h 324"/>
                <a:gd name="T54" fmla="*/ 280 w 409"/>
                <a:gd name="T55" fmla="*/ 7 h 324"/>
                <a:gd name="T56" fmla="*/ 274 w 409"/>
                <a:gd name="T57" fmla="*/ 6 h 324"/>
                <a:gd name="T58" fmla="*/ 271 w 409"/>
                <a:gd name="T59" fmla="*/ 0 h 324"/>
                <a:gd name="T60" fmla="*/ 266 w 409"/>
                <a:gd name="T61" fmla="*/ 4 h 324"/>
                <a:gd name="T62" fmla="*/ 260 w 409"/>
                <a:gd name="T63" fmla="*/ 4 h 324"/>
                <a:gd name="T64" fmla="*/ 257 w 409"/>
                <a:gd name="T65" fmla="*/ 4 h 324"/>
                <a:gd name="T66" fmla="*/ 251 w 409"/>
                <a:gd name="T67" fmla="*/ 1 h 324"/>
                <a:gd name="T68" fmla="*/ 245 w 409"/>
                <a:gd name="T69" fmla="*/ 1 h 324"/>
                <a:gd name="T70" fmla="*/ 242 w 409"/>
                <a:gd name="T71" fmla="*/ 3 h 324"/>
                <a:gd name="T72" fmla="*/ 240 w 409"/>
                <a:gd name="T73" fmla="*/ 1 h 324"/>
                <a:gd name="T74" fmla="*/ 234 w 409"/>
                <a:gd name="T75" fmla="*/ 3 h 324"/>
                <a:gd name="T76" fmla="*/ 230 w 409"/>
                <a:gd name="T77" fmla="*/ 0 h 324"/>
                <a:gd name="T78" fmla="*/ 228 w 409"/>
                <a:gd name="T79" fmla="*/ 5 h 324"/>
                <a:gd name="T80" fmla="*/ 223 w 409"/>
                <a:gd name="T81" fmla="*/ 6 h 324"/>
                <a:gd name="T82" fmla="*/ 222 w 409"/>
                <a:gd name="T83" fmla="*/ 7 h 324"/>
                <a:gd name="T84" fmla="*/ 216 w 409"/>
                <a:gd name="T85" fmla="*/ 8 h 324"/>
                <a:gd name="T86" fmla="*/ 210 w 409"/>
                <a:gd name="T87" fmla="*/ 10 h 324"/>
                <a:gd name="T88" fmla="*/ 204 w 409"/>
                <a:gd name="T89" fmla="*/ 12 h 324"/>
                <a:gd name="T90" fmla="*/ 202 w 409"/>
                <a:gd name="T91" fmla="*/ 12 h 324"/>
                <a:gd name="T92" fmla="*/ 195 w 409"/>
                <a:gd name="T93" fmla="*/ 15 h 324"/>
                <a:gd name="T94" fmla="*/ 188 w 409"/>
                <a:gd name="T95" fmla="*/ 20 h 324"/>
                <a:gd name="T96" fmla="*/ 179 w 409"/>
                <a:gd name="T97" fmla="*/ 26 h 324"/>
                <a:gd name="T98" fmla="*/ 175 w 409"/>
                <a:gd name="T99" fmla="*/ 30 h 324"/>
                <a:gd name="T100" fmla="*/ 4 w 409"/>
                <a:gd name="T101" fmla="*/ 220 h 324"/>
                <a:gd name="T102" fmla="*/ 15 w 409"/>
                <a:gd name="T103" fmla="*/ 212 h 324"/>
                <a:gd name="T104" fmla="*/ 28 w 409"/>
                <a:gd name="T105" fmla="*/ 205 h 324"/>
                <a:gd name="T106" fmla="*/ 42 w 409"/>
                <a:gd name="T107" fmla="*/ 200 h 324"/>
                <a:gd name="T108" fmla="*/ 50 w 409"/>
                <a:gd name="T109" fmla="*/ 200 h 324"/>
                <a:gd name="T110" fmla="*/ 58 w 409"/>
                <a:gd name="T111" fmla="*/ 198 h 324"/>
                <a:gd name="T112" fmla="*/ 66 w 409"/>
                <a:gd name="T113" fmla="*/ 195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9" h="324">
                  <a:moveTo>
                    <a:pt x="80" y="193"/>
                  </a:moveTo>
                  <a:cubicBezTo>
                    <a:pt x="85" y="193"/>
                    <a:pt x="90" y="195"/>
                    <a:pt x="95" y="196"/>
                  </a:cubicBezTo>
                  <a:cubicBezTo>
                    <a:pt x="95" y="197"/>
                    <a:pt x="95" y="197"/>
                    <a:pt x="95" y="197"/>
                  </a:cubicBezTo>
                  <a:cubicBezTo>
                    <a:pt x="101" y="198"/>
                    <a:pt x="106" y="201"/>
                    <a:pt x="111" y="201"/>
                  </a:cubicBezTo>
                  <a:cubicBezTo>
                    <a:pt x="111" y="201"/>
                    <a:pt x="111" y="201"/>
                    <a:pt x="111" y="201"/>
                  </a:cubicBezTo>
                  <a:cubicBezTo>
                    <a:pt x="116" y="201"/>
                    <a:pt x="122" y="203"/>
                    <a:pt x="127" y="205"/>
                  </a:cubicBezTo>
                  <a:cubicBezTo>
                    <a:pt x="127" y="204"/>
                    <a:pt x="127" y="204"/>
                    <a:pt x="127" y="204"/>
                  </a:cubicBezTo>
                  <a:cubicBezTo>
                    <a:pt x="133" y="206"/>
                    <a:pt x="138" y="208"/>
                    <a:pt x="143" y="210"/>
                  </a:cubicBezTo>
                  <a:cubicBezTo>
                    <a:pt x="143" y="210"/>
                    <a:pt x="143" y="210"/>
                    <a:pt x="143" y="210"/>
                  </a:cubicBezTo>
                  <a:cubicBezTo>
                    <a:pt x="149" y="212"/>
                    <a:pt x="154" y="214"/>
                    <a:pt x="159" y="217"/>
                  </a:cubicBezTo>
                  <a:cubicBezTo>
                    <a:pt x="159" y="217"/>
                    <a:pt x="159" y="217"/>
                    <a:pt x="159" y="217"/>
                  </a:cubicBezTo>
                  <a:cubicBezTo>
                    <a:pt x="165" y="219"/>
                    <a:pt x="170" y="222"/>
                    <a:pt x="175" y="225"/>
                  </a:cubicBezTo>
                  <a:cubicBezTo>
                    <a:pt x="175" y="225"/>
                    <a:pt x="175" y="225"/>
                    <a:pt x="175" y="225"/>
                  </a:cubicBezTo>
                  <a:cubicBezTo>
                    <a:pt x="180" y="228"/>
                    <a:pt x="185" y="231"/>
                    <a:pt x="190" y="234"/>
                  </a:cubicBezTo>
                  <a:cubicBezTo>
                    <a:pt x="191" y="234"/>
                    <a:pt x="191" y="234"/>
                    <a:pt x="191" y="234"/>
                  </a:cubicBezTo>
                  <a:cubicBezTo>
                    <a:pt x="195" y="237"/>
                    <a:pt x="200" y="240"/>
                    <a:pt x="205" y="244"/>
                  </a:cubicBezTo>
                  <a:cubicBezTo>
                    <a:pt x="205" y="244"/>
                    <a:pt x="206" y="244"/>
                    <a:pt x="206" y="245"/>
                  </a:cubicBezTo>
                  <a:cubicBezTo>
                    <a:pt x="210" y="248"/>
                    <a:pt x="215" y="251"/>
                    <a:pt x="219" y="255"/>
                  </a:cubicBezTo>
                  <a:cubicBezTo>
                    <a:pt x="219" y="255"/>
                    <a:pt x="220" y="256"/>
                    <a:pt x="220" y="256"/>
                  </a:cubicBezTo>
                  <a:cubicBezTo>
                    <a:pt x="224" y="260"/>
                    <a:pt x="228" y="263"/>
                    <a:pt x="232" y="267"/>
                  </a:cubicBezTo>
                  <a:cubicBezTo>
                    <a:pt x="233" y="268"/>
                    <a:pt x="233" y="268"/>
                    <a:pt x="233" y="268"/>
                  </a:cubicBezTo>
                  <a:cubicBezTo>
                    <a:pt x="237" y="272"/>
                    <a:pt x="241" y="276"/>
                    <a:pt x="245" y="281"/>
                  </a:cubicBezTo>
                  <a:cubicBezTo>
                    <a:pt x="245" y="281"/>
                    <a:pt x="245" y="281"/>
                    <a:pt x="245" y="281"/>
                  </a:cubicBezTo>
                  <a:cubicBezTo>
                    <a:pt x="249" y="285"/>
                    <a:pt x="253" y="290"/>
                    <a:pt x="256" y="294"/>
                  </a:cubicBezTo>
                  <a:cubicBezTo>
                    <a:pt x="256" y="295"/>
                    <a:pt x="256" y="295"/>
                    <a:pt x="256" y="295"/>
                  </a:cubicBezTo>
                  <a:cubicBezTo>
                    <a:pt x="260" y="299"/>
                    <a:pt x="263" y="304"/>
                    <a:pt x="266" y="309"/>
                  </a:cubicBezTo>
                  <a:cubicBezTo>
                    <a:pt x="266" y="309"/>
                    <a:pt x="266" y="309"/>
                    <a:pt x="266" y="309"/>
                  </a:cubicBezTo>
                  <a:cubicBezTo>
                    <a:pt x="269" y="314"/>
                    <a:pt x="272" y="319"/>
                    <a:pt x="275" y="324"/>
                  </a:cubicBezTo>
                  <a:cubicBezTo>
                    <a:pt x="409" y="110"/>
                    <a:pt x="409" y="110"/>
                    <a:pt x="409" y="110"/>
                  </a:cubicBezTo>
                  <a:cubicBezTo>
                    <a:pt x="409" y="110"/>
                    <a:pt x="409" y="110"/>
                    <a:pt x="409" y="110"/>
                  </a:cubicBezTo>
                  <a:cubicBezTo>
                    <a:pt x="409" y="109"/>
                    <a:pt x="409" y="109"/>
                    <a:pt x="409" y="109"/>
                  </a:cubicBezTo>
                  <a:cubicBezTo>
                    <a:pt x="408" y="108"/>
                    <a:pt x="408" y="108"/>
                    <a:pt x="408" y="108"/>
                  </a:cubicBezTo>
                  <a:cubicBezTo>
                    <a:pt x="408" y="107"/>
                    <a:pt x="408" y="107"/>
                    <a:pt x="408" y="107"/>
                  </a:cubicBezTo>
                  <a:cubicBezTo>
                    <a:pt x="408" y="106"/>
                    <a:pt x="407" y="106"/>
                    <a:pt x="407" y="105"/>
                  </a:cubicBezTo>
                  <a:cubicBezTo>
                    <a:pt x="407" y="105"/>
                    <a:pt x="407" y="104"/>
                    <a:pt x="406" y="104"/>
                  </a:cubicBezTo>
                  <a:cubicBezTo>
                    <a:pt x="406" y="103"/>
                    <a:pt x="406" y="102"/>
                    <a:pt x="405" y="102"/>
                  </a:cubicBezTo>
                  <a:cubicBezTo>
                    <a:pt x="405" y="101"/>
                    <a:pt x="405" y="101"/>
                    <a:pt x="405" y="100"/>
                  </a:cubicBezTo>
                  <a:cubicBezTo>
                    <a:pt x="404" y="100"/>
                    <a:pt x="404" y="99"/>
                    <a:pt x="404" y="98"/>
                  </a:cubicBezTo>
                  <a:cubicBezTo>
                    <a:pt x="403" y="98"/>
                    <a:pt x="403" y="97"/>
                    <a:pt x="403" y="97"/>
                  </a:cubicBezTo>
                  <a:cubicBezTo>
                    <a:pt x="403" y="97"/>
                    <a:pt x="403" y="97"/>
                    <a:pt x="403" y="97"/>
                  </a:cubicBezTo>
                  <a:cubicBezTo>
                    <a:pt x="403" y="97"/>
                    <a:pt x="403" y="97"/>
                    <a:pt x="403" y="97"/>
                  </a:cubicBezTo>
                  <a:cubicBezTo>
                    <a:pt x="402" y="96"/>
                    <a:pt x="402" y="95"/>
                    <a:pt x="401" y="95"/>
                  </a:cubicBezTo>
                  <a:cubicBezTo>
                    <a:pt x="401" y="94"/>
                    <a:pt x="401" y="94"/>
                    <a:pt x="400" y="93"/>
                  </a:cubicBezTo>
                  <a:cubicBezTo>
                    <a:pt x="400" y="92"/>
                    <a:pt x="400" y="92"/>
                    <a:pt x="399" y="91"/>
                  </a:cubicBezTo>
                  <a:cubicBezTo>
                    <a:pt x="399" y="90"/>
                    <a:pt x="398" y="90"/>
                    <a:pt x="398" y="89"/>
                  </a:cubicBezTo>
                  <a:cubicBezTo>
                    <a:pt x="398" y="88"/>
                    <a:pt x="397" y="88"/>
                    <a:pt x="397" y="87"/>
                  </a:cubicBezTo>
                  <a:cubicBezTo>
                    <a:pt x="396" y="87"/>
                    <a:pt x="396" y="86"/>
                    <a:pt x="396" y="85"/>
                  </a:cubicBezTo>
                  <a:cubicBezTo>
                    <a:pt x="395" y="84"/>
                    <a:pt x="395" y="84"/>
                    <a:pt x="395" y="84"/>
                  </a:cubicBezTo>
                  <a:cubicBezTo>
                    <a:pt x="395" y="84"/>
                    <a:pt x="395" y="84"/>
                    <a:pt x="395" y="84"/>
                  </a:cubicBezTo>
                  <a:cubicBezTo>
                    <a:pt x="394" y="83"/>
                    <a:pt x="394" y="83"/>
                    <a:pt x="394" y="83"/>
                  </a:cubicBezTo>
                  <a:cubicBezTo>
                    <a:pt x="394" y="82"/>
                    <a:pt x="393" y="82"/>
                    <a:pt x="393" y="81"/>
                  </a:cubicBezTo>
                  <a:cubicBezTo>
                    <a:pt x="392" y="80"/>
                    <a:pt x="392" y="80"/>
                    <a:pt x="391" y="79"/>
                  </a:cubicBezTo>
                  <a:cubicBezTo>
                    <a:pt x="391" y="78"/>
                    <a:pt x="390" y="78"/>
                    <a:pt x="389" y="77"/>
                  </a:cubicBezTo>
                  <a:cubicBezTo>
                    <a:pt x="389" y="76"/>
                    <a:pt x="388" y="75"/>
                    <a:pt x="387" y="74"/>
                  </a:cubicBezTo>
                  <a:cubicBezTo>
                    <a:pt x="387" y="74"/>
                    <a:pt x="386" y="73"/>
                    <a:pt x="386" y="72"/>
                  </a:cubicBezTo>
                  <a:cubicBezTo>
                    <a:pt x="386" y="72"/>
                    <a:pt x="386" y="72"/>
                    <a:pt x="386" y="72"/>
                  </a:cubicBezTo>
                  <a:cubicBezTo>
                    <a:pt x="385" y="72"/>
                    <a:pt x="385" y="72"/>
                    <a:pt x="385" y="72"/>
                  </a:cubicBezTo>
                  <a:cubicBezTo>
                    <a:pt x="385" y="71"/>
                    <a:pt x="384" y="70"/>
                    <a:pt x="383" y="69"/>
                  </a:cubicBezTo>
                  <a:cubicBezTo>
                    <a:pt x="383" y="68"/>
                    <a:pt x="382" y="68"/>
                    <a:pt x="381" y="67"/>
                  </a:cubicBezTo>
                  <a:cubicBezTo>
                    <a:pt x="380" y="65"/>
                    <a:pt x="378" y="63"/>
                    <a:pt x="377" y="62"/>
                  </a:cubicBezTo>
                  <a:cubicBezTo>
                    <a:pt x="376" y="61"/>
                    <a:pt x="376" y="61"/>
                    <a:pt x="376" y="61"/>
                  </a:cubicBezTo>
                  <a:cubicBezTo>
                    <a:pt x="376" y="61"/>
                    <a:pt x="376" y="61"/>
                    <a:pt x="376" y="61"/>
                  </a:cubicBezTo>
                  <a:cubicBezTo>
                    <a:pt x="375" y="60"/>
                    <a:pt x="375" y="60"/>
                    <a:pt x="375" y="60"/>
                  </a:cubicBezTo>
                  <a:cubicBezTo>
                    <a:pt x="374" y="59"/>
                    <a:pt x="373" y="58"/>
                    <a:pt x="372" y="57"/>
                  </a:cubicBezTo>
                  <a:cubicBezTo>
                    <a:pt x="371" y="56"/>
                    <a:pt x="369" y="54"/>
                    <a:pt x="368" y="53"/>
                  </a:cubicBezTo>
                  <a:cubicBezTo>
                    <a:pt x="367" y="52"/>
                    <a:pt x="366" y="51"/>
                    <a:pt x="365" y="51"/>
                  </a:cubicBezTo>
                  <a:cubicBezTo>
                    <a:pt x="365" y="50"/>
                    <a:pt x="364" y="50"/>
                    <a:pt x="364" y="50"/>
                  </a:cubicBezTo>
                  <a:cubicBezTo>
                    <a:pt x="364" y="49"/>
                    <a:pt x="363" y="49"/>
                    <a:pt x="363" y="49"/>
                  </a:cubicBezTo>
                  <a:cubicBezTo>
                    <a:pt x="362" y="48"/>
                    <a:pt x="361" y="48"/>
                    <a:pt x="361" y="47"/>
                  </a:cubicBezTo>
                  <a:cubicBezTo>
                    <a:pt x="360" y="47"/>
                    <a:pt x="360" y="46"/>
                    <a:pt x="359" y="45"/>
                  </a:cubicBezTo>
                  <a:cubicBezTo>
                    <a:pt x="358" y="45"/>
                    <a:pt x="358" y="44"/>
                    <a:pt x="357" y="44"/>
                  </a:cubicBezTo>
                  <a:cubicBezTo>
                    <a:pt x="357" y="43"/>
                    <a:pt x="356" y="43"/>
                    <a:pt x="355" y="42"/>
                  </a:cubicBezTo>
                  <a:cubicBezTo>
                    <a:pt x="355" y="42"/>
                    <a:pt x="354" y="41"/>
                    <a:pt x="353" y="41"/>
                  </a:cubicBezTo>
                  <a:cubicBezTo>
                    <a:pt x="352" y="40"/>
                    <a:pt x="352" y="40"/>
                    <a:pt x="352" y="40"/>
                  </a:cubicBezTo>
                  <a:cubicBezTo>
                    <a:pt x="352" y="40"/>
                    <a:pt x="351" y="39"/>
                    <a:pt x="350" y="39"/>
                  </a:cubicBezTo>
                  <a:cubicBezTo>
                    <a:pt x="349" y="38"/>
                    <a:pt x="347" y="36"/>
                    <a:pt x="345" y="35"/>
                  </a:cubicBezTo>
                  <a:cubicBezTo>
                    <a:pt x="344" y="34"/>
                    <a:pt x="342" y="33"/>
                    <a:pt x="340" y="32"/>
                  </a:cubicBezTo>
                  <a:cubicBezTo>
                    <a:pt x="340" y="32"/>
                    <a:pt x="340" y="32"/>
                    <a:pt x="340" y="32"/>
                  </a:cubicBezTo>
                  <a:cubicBezTo>
                    <a:pt x="340" y="32"/>
                    <a:pt x="340" y="32"/>
                    <a:pt x="340" y="32"/>
                  </a:cubicBezTo>
                  <a:cubicBezTo>
                    <a:pt x="338" y="31"/>
                    <a:pt x="337" y="30"/>
                    <a:pt x="335" y="29"/>
                  </a:cubicBezTo>
                  <a:cubicBezTo>
                    <a:pt x="334" y="28"/>
                    <a:pt x="333" y="28"/>
                    <a:pt x="332" y="27"/>
                  </a:cubicBezTo>
                  <a:cubicBezTo>
                    <a:pt x="331" y="27"/>
                    <a:pt x="330" y="26"/>
                    <a:pt x="329" y="26"/>
                  </a:cubicBezTo>
                  <a:cubicBezTo>
                    <a:pt x="329" y="25"/>
                    <a:pt x="328" y="25"/>
                    <a:pt x="327" y="24"/>
                  </a:cubicBezTo>
                  <a:cubicBezTo>
                    <a:pt x="326" y="24"/>
                    <a:pt x="325" y="23"/>
                    <a:pt x="324" y="23"/>
                  </a:cubicBezTo>
                  <a:cubicBezTo>
                    <a:pt x="323" y="22"/>
                    <a:pt x="322" y="22"/>
                    <a:pt x="321" y="21"/>
                  </a:cubicBezTo>
                  <a:cubicBezTo>
                    <a:pt x="321" y="21"/>
                    <a:pt x="320" y="21"/>
                    <a:pt x="319" y="20"/>
                  </a:cubicBezTo>
                  <a:cubicBezTo>
                    <a:pt x="318" y="20"/>
                    <a:pt x="317" y="19"/>
                    <a:pt x="317" y="19"/>
                  </a:cubicBezTo>
                  <a:cubicBezTo>
                    <a:pt x="316" y="19"/>
                    <a:pt x="315" y="18"/>
                    <a:pt x="314" y="18"/>
                  </a:cubicBezTo>
                  <a:cubicBezTo>
                    <a:pt x="314" y="18"/>
                    <a:pt x="314" y="18"/>
                    <a:pt x="314" y="18"/>
                  </a:cubicBezTo>
                  <a:cubicBezTo>
                    <a:pt x="313" y="18"/>
                    <a:pt x="313" y="18"/>
                    <a:pt x="313" y="18"/>
                  </a:cubicBezTo>
                  <a:cubicBezTo>
                    <a:pt x="313" y="17"/>
                    <a:pt x="313" y="17"/>
                    <a:pt x="312" y="17"/>
                  </a:cubicBezTo>
                  <a:cubicBezTo>
                    <a:pt x="311" y="17"/>
                    <a:pt x="311" y="17"/>
                    <a:pt x="310" y="16"/>
                  </a:cubicBezTo>
                  <a:cubicBezTo>
                    <a:pt x="309" y="16"/>
                    <a:pt x="309" y="16"/>
                    <a:pt x="308" y="15"/>
                  </a:cubicBezTo>
                  <a:cubicBezTo>
                    <a:pt x="307" y="15"/>
                    <a:pt x="306" y="15"/>
                    <a:pt x="306" y="15"/>
                  </a:cubicBezTo>
                  <a:cubicBezTo>
                    <a:pt x="305" y="14"/>
                    <a:pt x="304" y="14"/>
                    <a:pt x="304" y="14"/>
                  </a:cubicBezTo>
                  <a:cubicBezTo>
                    <a:pt x="303" y="14"/>
                    <a:pt x="303" y="13"/>
                    <a:pt x="302" y="13"/>
                  </a:cubicBezTo>
                  <a:cubicBezTo>
                    <a:pt x="301" y="13"/>
                    <a:pt x="301" y="13"/>
                    <a:pt x="300" y="12"/>
                  </a:cubicBezTo>
                  <a:cubicBezTo>
                    <a:pt x="300" y="12"/>
                    <a:pt x="300" y="12"/>
                    <a:pt x="300" y="12"/>
                  </a:cubicBezTo>
                  <a:cubicBezTo>
                    <a:pt x="300" y="12"/>
                    <a:pt x="300" y="12"/>
                    <a:pt x="300" y="12"/>
                  </a:cubicBezTo>
                  <a:cubicBezTo>
                    <a:pt x="299" y="12"/>
                    <a:pt x="299" y="12"/>
                    <a:pt x="298" y="12"/>
                  </a:cubicBezTo>
                  <a:cubicBezTo>
                    <a:pt x="297" y="12"/>
                    <a:pt x="297" y="11"/>
                    <a:pt x="296" y="11"/>
                  </a:cubicBezTo>
                  <a:cubicBezTo>
                    <a:pt x="296" y="11"/>
                    <a:pt x="295" y="11"/>
                    <a:pt x="294" y="11"/>
                  </a:cubicBezTo>
                  <a:cubicBezTo>
                    <a:pt x="294" y="10"/>
                    <a:pt x="293" y="10"/>
                    <a:pt x="292" y="10"/>
                  </a:cubicBezTo>
                  <a:cubicBezTo>
                    <a:pt x="292" y="10"/>
                    <a:pt x="291" y="10"/>
                    <a:pt x="291" y="10"/>
                  </a:cubicBezTo>
                  <a:cubicBezTo>
                    <a:pt x="290" y="9"/>
                    <a:pt x="289" y="9"/>
                    <a:pt x="289" y="9"/>
                  </a:cubicBezTo>
                  <a:cubicBezTo>
                    <a:pt x="288" y="9"/>
                    <a:pt x="288" y="9"/>
                    <a:pt x="287" y="9"/>
                  </a:cubicBezTo>
                  <a:cubicBezTo>
                    <a:pt x="287" y="8"/>
                    <a:pt x="286" y="8"/>
                    <a:pt x="286" y="8"/>
                  </a:cubicBezTo>
                  <a:cubicBezTo>
                    <a:pt x="286" y="8"/>
                    <a:pt x="286" y="8"/>
                    <a:pt x="286" y="8"/>
                  </a:cubicBezTo>
                  <a:cubicBezTo>
                    <a:pt x="285" y="8"/>
                    <a:pt x="285" y="8"/>
                    <a:pt x="285" y="8"/>
                  </a:cubicBezTo>
                  <a:cubicBezTo>
                    <a:pt x="285" y="8"/>
                    <a:pt x="284" y="8"/>
                    <a:pt x="284" y="8"/>
                  </a:cubicBezTo>
                  <a:cubicBezTo>
                    <a:pt x="283" y="8"/>
                    <a:pt x="282" y="7"/>
                    <a:pt x="282" y="7"/>
                  </a:cubicBezTo>
                  <a:cubicBezTo>
                    <a:pt x="281" y="7"/>
                    <a:pt x="281" y="7"/>
                    <a:pt x="280" y="7"/>
                  </a:cubicBezTo>
                  <a:cubicBezTo>
                    <a:pt x="280" y="7"/>
                    <a:pt x="279" y="7"/>
                    <a:pt x="279" y="7"/>
                  </a:cubicBezTo>
                  <a:cubicBezTo>
                    <a:pt x="278" y="6"/>
                    <a:pt x="277" y="6"/>
                    <a:pt x="277" y="6"/>
                  </a:cubicBezTo>
                  <a:cubicBezTo>
                    <a:pt x="276" y="6"/>
                    <a:pt x="276" y="6"/>
                    <a:pt x="275" y="6"/>
                  </a:cubicBezTo>
                  <a:cubicBezTo>
                    <a:pt x="275" y="6"/>
                    <a:pt x="274" y="6"/>
                    <a:pt x="274" y="6"/>
                  </a:cubicBezTo>
                  <a:cubicBezTo>
                    <a:pt x="273" y="6"/>
                    <a:pt x="273" y="5"/>
                    <a:pt x="272" y="5"/>
                  </a:cubicBezTo>
                  <a:cubicBezTo>
                    <a:pt x="272" y="2"/>
                    <a:pt x="272" y="2"/>
                    <a:pt x="272" y="2"/>
                  </a:cubicBezTo>
                  <a:cubicBezTo>
                    <a:pt x="271" y="0"/>
                    <a:pt x="271" y="0"/>
                    <a:pt x="271" y="0"/>
                  </a:cubicBezTo>
                  <a:cubicBezTo>
                    <a:pt x="271" y="0"/>
                    <a:pt x="271" y="0"/>
                    <a:pt x="271" y="0"/>
                  </a:cubicBezTo>
                  <a:cubicBezTo>
                    <a:pt x="270" y="2"/>
                    <a:pt x="270" y="2"/>
                    <a:pt x="270" y="2"/>
                  </a:cubicBezTo>
                  <a:cubicBezTo>
                    <a:pt x="270" y="2"/>
                    <a:pt x="269" y="4"/>
                    <a:pt x="269" y="3"/>
                  </a:cubicBezTo>
                  <a:cubicBezTo>
                    <a:pt x="268" y="3"/>
                    <a:pt x="268" y="4"/>
                    <a:pt x="267" y="4"/>
                  </a:cubicBezTo>
                  <a:cubicBezTo>
                    <a:pt x="267" y="4"/>
                    <a:pt x="266" y="4"/>
                    <a:pt x="266" y="4"/>
                  </a:cubicBezTo>
                  <a:cubicBezTo>
                    <a:pt x="265" y="4"/>
                    <a:pt x="265" y="4"/>
                    <a:pt x="264" y="4"/>
                  </a:cubicBezTo>
                  <a:cubicBezTo>
                    <a:pt x="264" y="4"/>
                    <a:pt x="263" y="4"/>
                    <a:pt x="263" y="4"/>
                  </a:cubicBezTo>
                  <a:cubicBezTo>
                    <a:pt x="262" y="4"/>
                    <a:pt x="262" y="4"/>
                    <a:pt x="261" y="4"/>
                  </a:cubicBezTo>
                  <a:cubicBezTo>
                    <a:pt x="261" y="4"/>
                    <a:pt x="260" y="4"/>
                    <a:pt x="260" y="4"/>
                  </a:cubicBezTo>
                  <a:cubicBezTo>
                    <a:pt x="259" y="4"/>
                    <a:pt x="259" y="4"/>
                    <a:pt x="258" y="4"/>
                  </a:cubicBezTo>
                  <a:cubicBezTo>
                    <a:pt x="258" y="4"/>
                    <a:pt x="258" y="4"/>
                    <a:pt x="258" y="4"/>
                  </a:cubicBezTo>
                  <a:cubicBezTo>
                    <a:pt x="257" y="4"/>
                    <a:pt x="257" y="4"/>
                    <a:pt x="257" y="4"/>
                  </a:cubicBezTo>
                  <a:cubicBezTo>
                    <a:pt x="257" y="4"/>
                    <a:pt x="257" y="4"/>
                    <a:pt x="257" y="4"/>
                  </a:cubicBezTo>
                  <a:cubicBezTo>
                    <a:pt x="256" y="4"/>
                    <a:pt x="256" y="4"/>
                    <a:pt x="255" y="4"/>
                  </a:cubicBezTo>
                  <a:cubicBezTo>
                    <a:pt x="255" y="4"/>
                    <a:pt x="254" y="4"/>
                    <a:pt x="254" y="4"/>
                  </a:cubicBezTo>
                  <a:cubicBezTo>
                    <a:pt x="253" y="4"/>
                    <a:pt x="253" y="4"/>
                    <a:pt x="252" y="4"/>
                  </a:cubicBezTo>
                  <a:cubicBezTo>
                    <a:pt x="252" y="3"/>
                    <a:pt x="251" y="2"/>
                    <a:pt x="251" y="1"/>
                  </a:cubicBezTo>
                  <a:cubicBezTo>
                    <a:pt x="250" y="1"/>
                    <a:pt x="250" y="0"/>
                    <a:pt x="249" y="0"/>
                  </a:cubicBezTo>
                  <a:cubicBezTo>
                    <a:pt x="249" y="0"/>
                    <a:pt x="248" y="0"/>
                    <a:pt x="248" y="0"/>
                  </a:cubicBezTo>
                  <a:cubicBezTo>
                    <a:pt x="247" y="0"/>
                    <a:pt x="247" y="1"/>
                    <a:pt x="246" y="2"/>
                  </a:cubicBezTo>
                  <a:cubicBezTo>
                    <a:pt x="246" y="2"/>
                    <a:pt x="245" y="0"/>
                    <a:pt x="245" y="1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243" y="2"/>
                    <a:pt x="243" y="2"/>
                    <a:pt x="243" y="2"/>
                  </a:cubicBezTo>
                  <a:cubicBezTo>
                    <a:pt x="243" y="2"/>
                    <a:pt x="242" y="3"/>
                    <a:pt x="242" y="3"/>
                  </a:cubicBezTo>
                  <a:cubicBezTo>
                    <a:pt x="241" y="3"/>
                    <a:pt x="241" y="1"/>
                    <a:pt x="240" y="1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40" y="1"/>
                    <a:pt x="240" y="1"/>
                    <a:pt x="240" y="1"/>
                  </a:cubicBezTo>
                  <a:cubicBezTo>
                    <a:pt x="240" y="1"/>
                    <a:pt x="239" y="1"/>
                    <a:pt x="239" y="1"/>
                  </a:cubicBezTo>
                  <a:cubicBezTo>
                    <a:pt x="238" y="1"/>
                    <a:pt x="238" y="0"/>
                    <a:pt x="237" y="1"/>
                  </a:cubicBezTo>
                  <a:cubicBezTo>
                    <a:pt x="237" y="1"/>
                    <a:pt x="236" y="1"/>
                    <a:pt x="236" y="1"/>
                  </a:cubicBezTo>
                  <a:cubicBezTo>
                    <a:pt x="235" y="1"/>
                    <a:pt x="235" y="2"/>
                    <a:pt x="234" y="3"/>
                  </a:cubicBezTo>
                  <a:cubicBezTo>
                    <a:pt x="233" y="4"/>
                    <a:pt x="233" y="4"/>
                    <a:pt x="233" y="4"/>
                  </a:cubicBezTo>
                  <a:cubicBezTo>
                    <a:pt x="232" y="4"/>
                    <a:pt x="232" y="2"/>
                    <a:pt x="231" y="2"/>
                  </a:cubicBezTo>
                  <a:cubicBezTo>
                    <a:pt x="231" y="2"/>
                    <a:pt x="230" y="0"/>
                    <a:pt x="230" y="0"/>
                  </a:cubicBezTo>
                  <a:cubicBezTo>
                    <a:pt x="230" y="0"/>
                    <a:pt x="230" y="0"/>
                    <a:pt x="230" y="0"/>
                  </a:cubicBezTo>
                  <a:cubicBezTo>
                    <a:pt x="230" y="0"/>
                    <a:pt x="230" y="0"/>
                    <a:pt x="230" y="0"/>
                  </a:cubicBezTo>
                  <a:cubicBezTo>
                    <a:pt x="229" y="0"/>
                    <a:pt x="231" y="3"/>
                    <a:pt x="231" y="3"/>
                  </a:cubicBezTo>
                  <a:cubicBezTo>
                    <a:pt x="231" y="4"/>
                    <a:pt x="231" y="4"/>
                    <a:pt x="231" y="4"/>
                  </a:cubicBezTo>
                  <a:cubicBezTo>
                    <a:pt x="231" y="4"/>
                    <a:pt x="229" y="5"/>
                    <a:pt x="228" y="5"/>
                  </a:cubicBezTo>
                  <a:cubicBezTo>
                    <a:pt x="228" y="5"/>
                    <a:pt x="228" y="5"/>
                    <a:pt x="228" y="5"/>
                  </a:cubicBezTo>
                  <a:cubicBezTo>
                    <a:pt x="227" y="5"/>
                    <a:pt x="226" y="5"/>
                    <a:pt x="226" y="5"/>
                  </a:cubicBezTo>
                  <a:cubicBezTo>
                    <a:pt x="225" y="5"/>
                    <a:pt x="225" y="6"/>
                    <a:pt x="224" y="6"/>
                  </a:cubicBezTo>
                  <a:cubicBezTo>
                    <a:pt x="224" y="6"/>
                    <a:pt x="223" y="6"/>
                    <a:pt x="223" y="6"/>
                  </a:cubicBezTo>
                  <a:cubicBezTo>
                    <a:pt x="222" y="6"/>
                    <a:pt x="222" y="6"/>
                    <a:pt x="221" y="6"/>
                  </a:cubicBezTo>
                  <a:cubicBezTo>
                    <a:pt x="221" y="6"/>
                    <a:pt x="220" y="7"/>
                    <a:pt x="220" y="7"/>
                  </a:cubicBezTo>
                  <a:cubicBezTo>
                    <a:pt x="219" y="7"/>
                    <a:pt x="219" y="7"/>
                    <a:pt x="218" y="7"/>
                  </a:cubicBezTo>
                  <a:cubicBezTo>
                    <a:pt x="218" y="7"/>
                    <a:pt x="223" y="7"/>
                    <a:pt x="222" y="7"/>
                  </a:cubicBezTo>
                  <a:cubicBezTo>
                    <a:pt x="227" y="7"/>
                    <a:pt x="227" y="7"/>
                    <a:pt x="227" y="7"/>
                  </a:cubicBezTo>
                  <a:cubicBezTo>
                    <a:pt x="227" y="7"/>
                    <a:pt x="227" y="7"/>
                    <a:pt x="227" y="7"/>
                  </a:cubicBezTo>
                  <a:cubicBezTo>
                    <a:pt x="227" y="8"/>
                    <a:pt x="221" y="8"/>
                    <a:pt x="220" y="8"/>
                  </a:cubicBezTo>
                  <a:cubicBezTo>
                    <a:pt x="220" y="8"/>
                    <a:pt x="216" y="8"/>
                    <a:pt x="216" y="8"/>
                  </a:cubicBezTo>
                  <a:cubicBezTo>
                    <a:pt x="215" y="8"/>
                    <a:pt x="214" y="9"/>
                    <a:pt x="213" y="9"/>
                  </a:cubicBezTo>
                  <a:cubicBezTo>
                    <a:pt x="213" y="9"/>
                    <a:pt x="211" y="9"/>
                    <a:pt x="211" y="9"/>
                  </a:cubicBezTo>
                  <a:cubicBezTo>
                    <a:pt x="210" y="9"/>
                    <a:pt x="210" y="9"/>
                    <a:pt x="210" y="9"/>
                  </a:cubicBezTo>
                  <a:cubicBezTo>
                    <a:pt x="210" y="10"/>
                    <a:pt x="210" y="10"/>
                    <a:pt x="210" y="10"/>
                  </a:cubicBezTo>
                  <a:cubicBezTo>
                    <a:pt x="209" y="10"/>
                    <a:pt x="209" y="10"/>
                    <a:pt x="209" y="10"/>
                  </a:cubicBezTo>
                  <a:cubicBezTo>
                    <a:pt x="208" y="10"/>
                    <a:pt x="208" y="10"/>
                    <a:pt x="207" y="10"/>
                  </a:cubicBezTo>
                  <a:cubicBezTo>
                    <a:pt x="206" y="11"/>
                    <a:pt x="206" y="11"/>
                    <a:pt x="205" y="11"/>
                  </a:cubicBezTo>
                  <a:cubicBezTo>
                    <a:pt x="205" y="11"/>
                    <a:pt x="204" y="11"/>
                    <a:pt x="204" y="12"/>
                  </a:cubicBezTo>
                  <a:cubicBezTo>
                    <a:pt x="203" y="12"/>
                    <a:pt x="203" y="12"/>
                    <a:pt x="203" y="12"/>
                  </a:cubicBezTo>
                  <a:cubicBezTo>
                    <a:pt x="202" y="11"/>
                    <a:pt x="202" y="11"/>
                    <a:pt x="202" y="11"/>
                  </a:cubicBezTo>
                  <a:cubicBezTo>
                    <a:pt x="202" y="11"/>
                    <a:pt x="202" y="11"/>
                    <a:pt x="202" y="11"/>
                  </a:cubicBezTo>
                  <a:cubicBezTo>
                    <a:pt x="202" y="12"/>
                    <a:pt x="202" y="12"/>
                    <a:pt x="202" y="12"/>
                  </a:cubicBezTo>
                  <a:cubicBezTo>
                    <a:pt x="202" y="12"/>
                    <a:pt x="201" y="13"/>
                    <a:pt x="200" y="13"/>
                  </a:cubicBezTo>
                  <a:cubicBezTo>
                    <a:pt x="200" y="13"/>
                    <a:pt x="199" y="13"/>
                    <a:pt x="199" y="14"/>
                  </a:cubicBezTo>
                  <a:cubicBezTo>
                    <a:pt x="198" y="14"/>
                    <a:pt x="198" y="14"/>
                    <a:pt x="197" y="15"/>
                  </a:cubicBezTo>
                  <a:cubicBezTo>
                    <a:pt x="197" y="15"/>
                    <a:pt x="196" y="15"/>
                    <a:pt x="195" y="15"/>
                  </a:cubicBezTo>
                  <a:cubicBezTo>
                    <a:pt x="195" y="16"/>
                    <a:pt x="194" y="16"/>
                    <a:pt x="193" y="16"/>
                  </a:cubicBezTo>
                  <a:cubicBezTo>
                    <a:pt x="193" y="17"/>
                    <a:pt x="192" y="17"/>
                    <a:pt x="192" y="17"/>
                  </a:cubicBezTo>
                  <a:cubicBezTo>
                    <a:pt x="191" y="18"/>
                    <a:pt x="190" y="18"/>
                    <a:pt x="190" y="18"/>
                  </a:cubicBezTo>
                  <a:cubicBezTo>
                    <a:pt x="189" y="19"/>
                    <a:pt x="188" y="19"/>
                    <a:pt x="188" y="20"/>
                  </a:cubicBezTo>
                  <a:cubicBezTo>
                    <a:pt x="187" y="20"/>
                    <a:pt x="186" y="21"/>
                    <a:pt x="185" y="21"/>
                  </a:cubicBezTo>
                  <a:cubicBezTo>
                    <a:pt x="185" y="22"/>
                    <a:pt x="184" y="22"/>
                    <a:pt x="183" y="23"/>
                  </a:cubicBezTo>
                  <a:cubicBezTo>
                    <a:pt x="183" y="23"/>
                    <a:pt x="182" y="24"/>
                    <a:pt x="181" y="24"/>
                  </a:cubicBezTo>
                  <a:cubicBezTo>
                    <a:pt x="180" y="25"/>
                    <a:pt x="180" y="26"/>
                    <a:pt x="179" y="26"/>
                  </a:cubicBezTo>
                  <a:cubicBezTo>
                    <a:pt x="179" y="26"/>
                    <a:pt x="179" y="26"/>
                    <a:pt x="179" y="26"/>
                  </a:cubicBezTo>
                  <a:cubicBezTo>
                    <a:pt x="179" y="26"/>
                    <a:pt x="179" y="26"/>
                    <a:pt x="179" y="26"/>
                  </a:cubicBezTo>
                  <a:cubicBezTo>
                    <a:pt x="178" y="27"/>
                    <a:pt x="178" y="27"/>
                    <a:pt x="178" y="27"/>
                  </a:cubicBezTo>
                  <a:cubicBezTo>
                    <a:pt x="177" y="28"/>
                    <a:pt x="176" y="29"/>
                    <a:pt x="175" y="30"/>
                  </a:cubicBezTo>
                  <a:cubicBezTo>
                    <a:pt x="174" y="31"/>
                    <a:pt x="173" y="32"/>
                    <a:pt x="172" y="32"/>
                  </a:cubicBezTo>
                  <a:cubicBezTo>
                    <a:pt x="171" y="33"/>
                    <a:pt x="170" y="34"/>
                    <a:pt x="169" y="35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1" y="223"/>
                    <a:pt x="3" y="222"/>
                    <a:pt x="4" y="220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8"/>
                    <a:pt x="8" y="217"/>
                    <a:pt x="9" y="216"/>
                  </a:cubicBezTo>
                  <a:cubicBezTo>
                    <a:pt x="10" y="215"/>
                    <a:pt x="10" y="215"/>
                    <a:pt x="10" y="215"/>
                  </a:cubicBezTo>
                  <a:cubicBezTo>
                    <a:pt x="12" y="214"/>
                    <a:pt x="13" y="213"/>
                    <a:pt x="15" y="212"/>
                  </a:cubicBezTo>
                  <a:cubicBezTo>
                    <a:pt x="15" y="211"/>
                    <a:pt x="15" y="211"/>
                    <a:pt x="15" y="211"/>
                  </a:cubicBezTo>
                  <a:cubicBezTo>
                    <a:pt x="17" y="210"/>
                    <a:pt x="19" y="209"/>
                    <a:pt x="21" y="208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23" y="207"/>
                    <a:pt x="25" y="206"/>
                    <a:pt x="28" y="205"/>
                  </a:cubicBezTo>
                  <a:cubicBezTo>
                    <a:pt x="28" y="205"/>
                    <a:pt x="28" y="205"/>
                    <a:pt x="28" y="205"/>
                  </a:cubicBezTo>
                  <a:cubicBezTo>
                    <a:pt x="30" y="204"/>
                    <a:pt x="32" y="203"/>
                    <a:pt x="35" y="202"/>
                  </a:cubicBezTo>
                  <a:cubicBezTo>
                    <a:pt x="35" y="202"/>
                    <a:pt x="35" y="202"/>
                    <a:pt x="35" y="202"/>
                  </a:cubicBezTo>
                  <a:cubicBezTo>
                    <a:pt x="37" y="201"/>
                    <a:pt x="40" y="201"/>
                    <a:pt x="42" y="200"/>
                  </a:cubicBezTo>
                  <a:cubicBezTo>
                    <a:pt x="43" y="201"/>
                    <a:pt x="43" y="201"/>
                    <a:pt x="43" y="201"/>
                  </a:cubicBezTo>
                  <a:cubicBezTo>
                    <a:pt x="45" y="201"/>
                    <a:pt x="48" y="201"/>
                    <a:pt x="51" y="201"/>
                  </a:cubicBezTo>
                  <a:cubicBezTo>
                    <a:pt x="51" y="201"/>
                    <a:pt x="51" y="201"/>
                    <a:pt x="51" y="201"/>
                  </a:cubicBezTo>
                  <a:cubicBezTo>
                    <a:pt x="50" y="200"/>
                    <a:pt x="50" y="200"/>
                    <a:pt x="50" y="200"/>
                  </a:cubicBezTo>
                  <a:cubicBezTo>
                    <a:pt x="50" y="199"/>
                    <a:pt x="50" y="199"/>
                    <a:pt x="50" y="199"/>
                  </a:cubicBezTo>
                  <a:cubicBezTo>
                    <a:pt x="51" y="198"/>
                    <a:pt x="51" y="198"/>
                    <a:pt x="51" y="198"/>
                  </a:cubicBezTo>
                  <a:cubicBezTo>
                    <a:pt x="53" y="198"/>
                    <a:pt x="55" y="198"/>
                    <a:pt x="57" y="197"/>
                  </a:cubicBezTo>
                  <a:cubicBezTo>
                    <a:pt x="58" y="197"/>
                    <a:pt x="58" y="198"/>
                    <a:pt x="58" y="198"/>
                  </a:cubicBezTo>
                  <a:cubicBezTo>
                    <a:pt x="59" y="197"/>
                    <a:pt x="59" y="198"/>
                    <a:pt x="60" y="198"/>
                  </a:cubicBezTo>
                  <a:cubicBezTo>
                    <a:pt x="61" y="198"/>
                    <a:pt x="61" y="199"/>
                    <a:pt x="62" y="199"/>
                  </a:cubicBezTo>
                  <a:cubicBezTo>
                    <a:pt x="62" y="199"/>
                    <a:pt x="63" y="199"/>
                    <a:pt x="63" y="199"/>
                  </a:cubicBezTo>
                  <a:cubicBezTo>
                    <a:pt x="66" y="195"/>
                    <a:pt x="66" y="195"/>
                    <a:pt x="66" y="195"/>
                  </a:cubicBezTo>
                  <a:cubicBezTo>
                    <a:pt x="70" y="194"/>
                    <a:pt x="75" y="193"/>
                    <a:pt x="80" y="193"/>
                  </a:cubicBez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7" name="Freeform 173"/>
            <p:cNvSpPr>
              <a:spLocks/>
            </p:cNvSpPr>
            <p:nvPr/>
          </p:nvSpPr>
          <p:spPr bwMode="auto">
            <a:xfrm>
              <a:off x="6757988" y="4105276"/>
              <a:ext cx="136525" cy="215900"/>
            </a:xfrm>
            <a:custGeom>
              <a:avLst/>
              <a:gdLst>
                <a:gd name="T0" fmla="*/ 39 w 77"/>
                <a:gd name="T1" fmla="*/ 42 h 122"/>
                <a:gd name="T2" fmla="*/ 56 w 77"/>
                <a:gd name="T3" fmla="*/ 55 h 122"/>
                <a:gd name="T4" fmla="*/ 77 w 77"/>
                <a:gd name="T5" fmla="*/ 96 h 122"/>
                <a:gd name="T6" fmla="*/ 25 w 77"/>
                <a:gd name="T7" fmla="*/ 78 h 122"/>
                <a:gd name="T8" fmla="*/ 0 w 77"/>
                <a:gd name="T9" fmla="*/ 27 h 122"/>
                <a:gd name="T10" fmla="*/ 18 w 77"/>
                <a:gd name="T11" fmla="*/ 0 h 122"/>
                <a:gd name="T12" fmla="*/ 39 w 77"/>
                <a:gd name="T13" fmla="*/ 4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22">
                  <a:moveTo>
                    <a:pt x="39" y="42"/>
                  </a:moveTo>
                  <a:cubicBezTo>
                    <a:pt x="43" y="50"/>
                    <a:pt x="47" y="59"/>
                    <a:pt x="56" y="55"/>
                  </a:cubicBezTo>
                  <a:cubicBezTo>
                    <a:pt x="77" y="96"/>
                    <a:pt x="77" y="96"/>
                    <a:pt x="77" y="96"/>
                  </a:cubicBezTo>
                  <a:cubicBezTo>
                    <a:pt x="52" y="122"/>
                    <a:pt x="32" y="91"/>
                    <a:pt x="25" y="7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8" y="15"/>
                    <a:pt x="18" y="0"/>
                  </a:cubicBezTo>
                  <a:lnTo>
                    <a:pt x="39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8" name="Freeform 174"/>
            <p:cNvSpPr>
              <a:spLocks/>
            </p:cNvSpPr>
            <p:nvPr/>
          </p:nvSpPr>
          <p:spPr bwMode="auto">
            <a:xfrm>
              <a:off x="6796088" y="4089401"/>
              <a:ext cx="38100" cy="73025"/>
            </a:xfrm>
            <a:custGeom>
              <a:avLst/>
              <a:gdLst>
                <a:gd name="T0" fmla="*/ 0 w 24"/>
                <a:gd name="T1" fmla="*/ 6 h 46"/>
                <a:gd name="T2" fmla="*/ 3 w 24"/>
                <a:gd name="T3" fmla="*/ 0 h 46"/>
                <a:gd name="T4" fmla="*/ 24 w 24"/>
                <a:gd name="T5" fmla="*/ 40 h 46"/>
                <a:gd name="T6" fmla="*/ 20 w 24"/>
                <a:gd name="T7" fmla="*/ 46 h 46"/>
                <a:gd name="T8" fmla="*/ 0 w 24"/>
                <a:gd name="T9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6">
                  <a:moveTo>
                    <a:pt x="0" y="6"/>
                  </a:moveTo>
                  <a:lnTo>
                    <a:pt x="3" y="0"/>
                  </a:lnTo>
                  <a:lnTo>
                    <a:pt x="24" y="40"/>
                  </a:lnTo>
                  <a:lnTo>
                    <a:pt x="20" y="4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9" name="Freeform 175"/>
            <p:cNvSpPr>
              <a:spLocks/>
            </p:cNvSpPr>
            <p:nvPr/>
          </p:nvSpPr>
          <p:spPr bwMode="auto">
            <a:xfrm>
              <a:off x="6805613" y="4071938"/>
              <a:ext cx="39688" cy="74612"/>
            </a:xfrm>
            <a:custGeom>
              <a:avLst/>
              <a:gdLst>
                <a:gd name="T0" fmla="*/ 0 w 25"/>
                <a:gd name="T1" fmla="*/ 6 h 47"/>
                <a:gd name="T2" fmla="*/ 5 w 25"/>
                <a:gd name="T3" fmla="*/ 0 h 47"/>
                <a:gd name="T4" fmla="*/ 25 w 25"/>
                <a:gd name="T5" fmla="*/ 41 h 47"/>
                <a:gd name="T6" fmla="*/ 21 w 25"/>
                <a:gd name="T7" fmla="*/ 47 h 47"/>
                <a:gd name="T8" fmla="*/ 0 w 25"/>
                <a:gd name="T9" fmla="*/ 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47">
                  <a:moveTo>
                    <a:pt x="0" y="6"/>
                  </a:moveTo>
                  <a:lnTo>
                    <a:pt x="5" y="0"/>
                  </a:lnTo>
                  <a:lnTo>
                    <a:pt x="25" y="41"/>
                  </a:lnTo>
                  <a:lnTo>
                    <a:pt x="21" y="4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0" name="Freeform 176"/>
            <p:cNvSpPr>
              <a:spLocks/>
            </p:cNvSpPr>
            <p:nvPr/>
          </p:nvSpPr>
          <p:spPr bwMode="auto">
            <a:xfrm>
              <a:off x="6818313" y="4054476"/>
              <a:ext cx="39688" cy="74612"/>
            </a:xfrm>
            <a:custGeom>
              <a:avLst/>
              <a:gdLst>
                <a:gd name="T0" fmla="*/ 0 w 25"/>
                <a:gd name="T1" fmla="*/ 6 h 47"/>
                <a:gd name="T2" fmla="*/ 3 w 25"/>
                <a:gd name="T3" fmla="*/ 0 h 47"/>
                <a:gd name="T4" fmla="*/ 25 w 25"/>
                <a:gd name="T5" fmla="*/ 41 h 47"/>
                <a:gd name="T6" fmla="*/ 20 w 25"/>
                <a:gd name="T7" fmla="*/ 47 h 47"/>
                <a:gd name="T8" fmla="*/ 0 w 25"/>
                <a:gd name="T9" fmla="*/ 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47">
                  <a:moveTo>
                    <a:pt x="0" y="6"/>
                  </a:moveTo>
                  <a:lnTo>
                    <a:pt x="3" y="0"/>
                  </a:lnTo>
                  <a:lnTo>
                    <a:pt x="25" y="41"/>
                  </a:lnTo>
                  <a:lnTo>
                    <a:pt x="20" y="4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1" name="Freeform 177"/>
            <p:cNvSpPr>
              <a:spLocks/>
            </p:cNvSpPr>
            <p:nvPr/>
          </p:nvSpPr>
          <p:spPr bwMode="auto">
            <a:xfrm>
              <a:off x="6829425" y="4000501"/>
              <a:ext cx="115888" cy="247650"/>
            </a:xfrm>
            <a:custGeom>
              <a:avLst/>
              <a:gdLst>
                <a:gd name="T0" fmla="*/ 0 w 66"/>
                <a:gd name="T1" fmla="*/ 27 h 141"/>
                <a:gd name="T2" fmla="*/ 18 w 66"/>
                <a:gd name="T3" fmla="*/ 0 h 141"/>
                <a:gd name="T4" fmla="*/ 44 w 66"/>
                <a:gd name="T5" fmla="*/ 50 h 141"/>
                <a:gd name="T6" fmla="*/ 47 w 66"/>
                <a:gd name="T7" fmla="*/ 141 h 141"/>
                <a:gd name="T8" fmla="*/ 26 w 66"/>
                <a:gd name="T9" fmla="*/ 100 h 141"/>
                <a:gd name="T10" fmla="*/ 21 w 66"/>
                <a:gd name="T11" fmla="*/ 68 h 141"/>
                <a:gd name="T12" fmla="*/ 0 w 66"/>
                <a:gd name="T13" fmla="*/ 2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41">
                  <a:moveTo>
                    <a:pt x="0" y="27"/>
                  </a:moveTo>
                  <a:cubicBezTo>
                    <a:pt x="10" y="12"/>
                    <a:pt x="18" y="0"/>
                    <a:pt x="18" y="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51" y="64"/>
                    <a:pt x="66" y="102"/>
                    <a:pt x="47" y="141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30" y="85"/>
                    <a:pt x="25" y="76"/>
                    <a:pt x="21" y="68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2" name="Freeform 178"/>
            <p:cNvSpPr>
              <a:spLocks/>
            </p:cNvSpPr>
            <p:nvPr/>
          </p:nvSpPr>
          <p:spPr bwMode="auto">
            <a:xfrm>
              <a:off x="5930900" y="3881438"/>
              <a:ext cx="584200" cy="604837"/>
            </a:xfrm>
            <a:custGeom>
              <a:avLst/>
              <a:gdLst>
                <a:gd name="T0" fmla="*/ 85 w 332"/>
                <a:gd name="T1" fmla="*/ 9 h 343"/>
                <a:gd name="T2" fmla="*/ 246 w 332"/>
                <a:gd name="T3" fmla="*/ 108 h 343"/>
                <a:gd name="T4" fmla="*/ 331 w 332"/>
                <a:gd name="T5" fmla="*/ 261 h 343"/>
                <a:gd name="T6" fmla="*/ 216 w 332"/>
                <a:gd name="T7" fmla="*/ 290 h 343"/>
                <a:gd name="T8" fmla="*/ 161 w 332"/>
                <a:gd name="T9" fmla="*/ 179 h 343"/>
                <a:gd name="T10" fmla="*/ 44 w 332"/>
                <a:gd name="T11" fmla="*/ 61 h 343"/>
                <a:gd name="T12" fmla="*/ 85 w 332"/>
                <a:gd name="T13" fmla="*/ 9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2" h="343">
                  <a:moveTo>
                    <a:pt x="85" y="9"/>
                  </a:moveTo>
                  <a:cubicBezTo>
                    <a:pt x="126" y="20"/>
                    <a:pt x="186" y="42"/>
                    <a:pt x="246" y="108"/>
                  </a:cubicBezTo>
                  <a:cubicBezTo>
                    <a:pt x="321" y="188"/>
                    <a:pt x="331" y="221"/>
                    <a:pt x="331" y="261"/>
                  </a:cubicBezTo>
                  <a:cubicBezTo>
                    <a:pt x="332" y="318"/>
                    <a:pt x="244" y="343"/>
                    <a:pt x="216" y="290"/>
                  </a:cubicBezTo>
                  <a:cubicBezTo>
                    <a:pt x="185" y="231"/>
                    <a:pt x="201" y="236"/>
                    <a:pt x="161" y="179"/>
                  </a:cubicBezTo>
                  <a:cubicBezTo>
                    <a:pt x="116" y="116"/>
                    <a:pt x="118" y="111"/>
                    <a:pt x="44" y="61"/>
                  </a:cubicBezTo>
                  <a:cubicBezTo>
                    <a:pt x="0" y="30"/>
                    <a:pt x="50" y="0"/>
                    <a:pt x="85" y="9"/>
                  </a:cubicBezTo>
                  <a:close/>
                </a:path>
              </a:pathLst>
            </a:custGeom>
            <a:solidFill>
              <a:srgbClr val="E5C1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3" name="Freeform 179"/>
            <p:cNvSpPr>
              <a:spLocks/>
            </p:cNvSpPr>
            <p:nvPr/>
          </p:nvSpPr>
          <p:spPr bwMode="auto">
            <a:xfrm>
              <a:off x="5476875" y="3940176"/>
              <a:ext cx="368300" cy="515937"/>
            </a:xfrm>
            <a:custGeom>
              <a:avLst/>
              <a:gdLst>
                <a:gd name="T0" fmla="*/ 103 w 209"/>
                <a:gd name="T1" fmla="*/ 11 h 293"/>
                <a:gd name="T2" fmla="*/ 10 w 209"/>
                <a:gd name="T3" fmla="*/ 197 h 293"/>
                <a:gd name="T4" fmla="*/ 156 w 209"/>
                <a:gd name="T5" fmla="*/ 225 h 293"/>
                <a:gd name="T6" fmla="*/ 103 w 209"/>
                <a:gd name="T7" fmla="*/ 1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" h="293">
                  <a:moveTo>
                    <a:pt x="103" y="11"/>
                  </a:moveTo>
                  <a:cubicBezTo>
                    <a:pt x="71" y="18"/>
                    <a:pt x="0" y="92"/>
                    <a:pt x="10" y="197"/>
                  </a:cubicBezTo>
                  <a:cubicBezTo>
                    <a:pt x="19" y="290"/>
                    <a:pt x="114" y="293"/>
                    <a:pt x="156" y="225"/>
                  </a:cubicBezTo>
                  <a:cubicBezTo>
                    <a:pt x="209" y="140"/>
                    <a:pt x="152" y="0"/>
                    <a:pt x="103" y="11"/>
                  </a:cubicBezTo>
                  <a:close/>
                </a:path>
              </a:pathLst>
            </a:custGeom>
            <a:solidFill>
              <a:srgbClr val="F7F3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4" name="Freeform 180"/>
            <p:cNvSpPr>
              <a:spLocks/>
            </p:cNvSpPr>
            <p:nvPr/>
          </p:nvSpPr>
          <p:spPr bwMode="auto">
            <a:xfrm>
              <a:off x="5583238" y="3895726"/>
              <a:ext cx="585788" cy="466725"/>
            </a:xfrm>
            <a:custGeom>
              <a:avLst/>
              <a:gdLst>
                <a:gd name="T0" fmla="*/ 41 w 333"/>
                <a:gd name="T1" fmla="*/ 43 h 265"/>
                <a:gd name="T2" fmla="*/ 0 w 333"/>
                <a:gd name="T3" fmla="*/ 205 h 265"/>
                <a:gd name="T4" fmla="*/ 333 w 333"/>
                <a:gd name="T5" fmla="*/ 262 h 265"/>
                <a:gd name="T6" fmla="*/ 315 w 333"/>
                <a:gd name="T7" fmla="*/ 111 h 265"/>
                <a:gd name="T8" fmla="*/ 218 w 333"/>
                <a:gd name="T9" fmla="*/ 43 h 265"/>
                <a:gd name="T10" fmla="*/ 235 w 333"/>
                <a:gd name="T11" fmla="*/ 6 h 265"/>
                <a:gd name="T12" fmla="*/ 169 w 333"/>
                <a:gd name="T13" fmla="*/ 0 h 265"/>
                <a:gd name="T14" fmla="*/ 41 w 333"/>
                <a:gd name="T15" fmla="*/ 4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3" h="265">
                  <a:moveTo>
                    <a:pt x="41" y="43"/>
                  </a:moveTo>
                  <a:cubicBezTo>
                    <a:pt x="23" y="84"/>
                    <a:pt x="5" y="148"/>
                    <a:pt x="0" y="205"/>
                  </a:cubicBezTo>
                  <a:cubicBezTo>
                    <a:pt x="48" y="230"/>
                    <a:pt x="204" y="265"/>
                    <a:pt x="333" y="262"/>
                  </a:cubicBezTo>
                  <a:cubicBezTo>
                    <a:pt x="333" y="195"/>
                    <a:pt x="325" y="160"/>
                    <a:pt x="315" y="111"/>
                  </a:cubicBezTo>
                  <a:cubicBezTo>
                    <a:pt x="276" y="121"/>
                    <a:pt x="214" y="103"/>
                    <a:pt x="218" y="43"/>
                  </a:cubicBezTo>
                  <a:cubicBezTo>
                    <a:pt x="219" y="21"/>
                    <a:pt x="235" y="6"/>
                    <a:pt x="235" y="6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69" y="0"/>
                    <a:pt x="141" y="64"/>
                    <a:pt x="41" y="43"/>
                  </a:cubicBez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5" name="Freeform 181"/>
            <p:cNvSpPr>
              <a:spLocks/>
            </p:cNvSpPr>
            <p:nvPr/>
          </p:nvSpPr>
          <p:spPr bwMode="auto">
            <a:xfrm>
              <a:off x="5413375" y="3856038"/>
              <a:ext cx="263525" cy="385762"/>
            </a:xfrm>
            <a:custGeom>
              <a:avLst/>
              <a:gdLst>
                <a:gd name="T0" fmla="*/ 149 w 149"/>
                <a:gd name="T1" fmla="*/ 11 h 219"/>
                <a:gd name="T2" fmla="*/ 129 w 149"/>
                <a:gd name="T3" fmla="*/ 63 h 219"/>
                <a:gd name="T4" fmla="*/ 79 w 149"/>
                <a:gd name="T5" fmla="*/ 219 h 219"/>
                <a:gd name="T6" fmla="*/ 0 w 149"/>
                <a:gd name="T7" fmla="*/ 157 h 219"/>
                <a:gd name="T8" fmla="*/ 20 w 149"/>
                <a:gd name="T9" fmla="*/ 108 h 219"/>
                <a:gd name="T10" fmla="*/ 129 w 149"/>
                <a:gd name="T11" fmla="*/ 0 h 219"/>
                <a:gd name="T12" fmla="*/ 149 w 149"/>
                <a:gd name="T13" fmla="*/ 11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19">
                  <a:moveTo>
                    <a:pt x="149" y="11"/>
                  </a:moveTo>
                  <a:cubicBezTo>
                    <a:pt x="149" y="11"/>
                    <a:pt x="112" y="29"/>
                    <a:pt x="129" y="63"/>
                  </a:cubicBezTo>
                  <a:cubicBezTo>
                    <a:pt x="92" y="118"/>
                    <a:pt x="79" y="219"/>
                    <a:pt x="79" y="219"/>
                  </a:cubicBezTo>
                  <a:cubicBezTo>
                    <a:pt x="79" y="219"/>
                    <a:pt x="25" y="207"/>
                    <a:pt x="0" y="157"/>
                  </a:cubicBezTo>
                  <a:cubicBezTo>
                    <a:pt x="0" y="157"/>
                    <a:pt x="13" y="120"/>
                    <a:pt x="20" y="108"/>
                  </a:cubicBezTo>
                  <a:cubicBezTo>
                    <a:pt x="65" y="26"/>
                    <a:pt x="129" y="0"/>
                    <a:pt x="129" y="0"/>
                  </a:cubicBezTo>
                  <a:lnTo>
                    <a:pt x="149" y="11"/>
                  </a:ln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6" name="Freeform 182"/>
            <p:cNvSpPr>
              <a:spLocks/>
            </p:cNvSpPr>
            <p:nvPr/>
          </p:nvSpPr>
          <p:spPr bwMode="auto">
            <a:xfrm>
              <a:off x="5773738" y="3963988"/>
              <a:ext cx="393700" cy="331787"/>
            </a:xfrm>
            <a:custGeom>
              <a:avLst/>
              <a:gdLst>
                <a:gd name="T0" fmla="*/ 0 w 224"/>
                <a:gd name="T1" fmla="*/ 5 h 188"/>
                <a:gd name="T2" fmla="*/ 16 w 224"/>
                <a:gd name="T3" fmla="*/ 0 h 188"/>
                <a:gd name="T4" fmla="*/ 206 w 224"/>
                <a:gd name="T5" fmla="*/ 147 h 188"/>
                <a:gd name="T6" fmla="*/ 222 w 224"/>
                <a:gd name="T7" fmla="*/ 157 h 188"/>
                <a:gd name="T8" fmla="*/ 224 w 224"/>
                <a:gd name="T9" fmla="*/ 188 h 188"/>
                <a:gd name="T10" fmla="*/ 0 w 224"/>
                <a:gd name="T11" fmla="*/ 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88">
                  <a:moveTo>
                    <a:pt x="0" y="5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61" y="40"/>
                    <a:pt x="206" y="147"/>
                  </a:cubicBezTo>
                  <a:cubicBezTo>
                    <a:pt x="212" y="151"/>
                    <a:pt x="222" y="157"/>
                    <a:pt x="222" y="157"/>
                  </a:cubicBezTo>
                  <a:cubicBezTo>
                    <a:pt x="224" y="188"/>
                    <a:pt x="224" y="188"/>
                    <a:pt x="224" y="188"/>
                  </a:cubicBezTo>
                  <a:cubicBezTo>
                    <a:pt x="224" y="188"/>
                    <a:pt x="93" y="136"/>
                    <a:pt x="0" y="5"/>
                  </a:cubicBezTo>
                  <a:close/>
                </a:path>
              </a:pathLst>
            </a:custGeom>
            <a:solidFill>
              <a:srgbClr val="CA1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7" name="Freeform 183"/>
            <p:cNvSpPr>
              <a:spLocks/>
            </p:cNvSpPr>
            <p:nvPr/>
          </p:nvSpPr>
          <p:spPr bwMode="auto">
            <a:xfrm>
              <a:off x="5730875" y="3878263"/>
              <a:ext cx="520700" cy="434975"/>
            </a:xfrm>
            <a:custGeom>
              <a:avLst/>
              <a:gdLst>
                <a:gd name="T0" fmla="*/ 0 w 296"/>
                <a:gd name="T1" fmla="*/ 0 h 247"/>
                <a:gd name="T2" fmla="*/ 19 w 296"/>
                <a:gd name="T3" fmla="*/ 4 h 247"/>
                <a:gd name="T4" fmla="*/ 230 w 296"/>
                <a:gd name="T5" fmla="*/ 180 h 247"/>
                <a:gd name="T6" fmla="*/ 289 w 296"/>
                <a:gd name="T7" fmla="*/ 215 h 247"/>
                <a:gd name="T8" fmla="*/ 292 w 296"/>
                <a:gd name="T9" fmla="*/ 247 h 247"/>
                <a:gd name="T10" fmla="*/ 0 w 296"/>
                <a:gd name="T11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6" h="247">
                  <a:moveTo>
                    <a:pt x="0" y="0"/>
                  </a:move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69" y="99"/>
                    <a:pt x="230" y="180"/>
                  </a:cubicBezTo>
                  <a:cubicBezTo>
                    <a:pt x="296" y="213"/>
                    <a:pt x="289" y="215"/>
                    <a:pt x="289" y="215"/>
                  </a:cubicBezTo>
                  <a:cubicBezTo>
                    <a:pt x="292" y="247"/>
                    <a:pt x="292" y="247"/>
                    <a:pt x="292" y="247"/>
                  </a:cubicBezTo>
                  <a:cubicBezTo>
                    <a:pt x="292" y="247"/>
                    <a:pt x="79" y="149"/>
                    <a:pt x="0" y="0"/>
                  </a:cubicBezTo>
                  <a:close/>
                </a:path>
              </a:pathLst>
            </a:custGeom>
            <a:solidFill>
              <a:srgbClr val="BA18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8" name="Freeform 184"/>
            <p:cNvSpPr>
              <a:spLocks/>
            </p:cNvSpPr>
            <p:nvPr/>
          </p:nvSpPr>
          <p:spPr bwMode="auto">
            <a:xfrm>
              <a:off x="5189538" y="4271963"/>
              <a:ext cx="839788" cy="363537"/>
            </a:xfrm>
            <a:custGeom>
              <a:avLst/>
              <a:gdLst>
                <a:gd name="T0" fmla="*/ 385 w 477"/>
                <a:gd name="T1" fmla="*/ 62 h 207"/>
                <a:gd name="T2" fmla="*/ 198 w 477"/>
                <a:gd name="T3" fmla="*/ 20 h 207"/>
                <a:gd name="T4" fmla="*/ 81 w 477"/>
                <a:gd name="T5" fmla="*/ 35 h 207"/>
                <a:gd name="T6" fmla="*/ 19 w 477"/>
                <a:gd name="T7" fmla="*/ 71 h 207"/>
                <a:gd name="T8" fmla="*/ 113 w 477"/>
                <a:gd name="T9" fmla="*/ 202 h 207"/>
                <a:gd name="T10" fmla="*/ 255 w 477"/>
                <a:gd name="T11" fmla="*/ 179 h 207"/>
                <a:gd name="T12" fmla="*/ 438 w 477"/>
                <a:gd name="T13" fmla="*/ 182 h 207"/>
                <a:gd name="T14" fmla="*/ 385 w 477"/>
                <a:gd name="T15" fmla="*/ 6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7" h="207">
                  <a:moveTo>
                    <a:pt x="385" y="62"/>
                  </a:moveTo>
                  <a:cubicBezTo>
                    <a:pt x="348" y="37"/>
                    <a:pt x="265" y="20"/>
                    <a:pt x="198" y="20"/>
                  </a:cubicBezTo>
                  <a:cubicBezTo>
                    <a:pt x="141" y="20"/>
                    <a:pt x="117" y="30"/>
                    <a:pt x="81" y="35"/>
                  </a:cubicBezTo>
                  <a:cubicBezTo>
                    <a:pt x="57" y="7"/>
                    <a:pt x="0" y="0"/>
                    <a:pt x="19" y="71"/>
                  </a:cubicBezTo>
                  <a:cubicBezTo>
                    <a:pt x="51" y="192"/>
                    <a:pt x="61" y="207"/>
                    <a:pt x="113" y="202"/>
                  </a:cubicBezTo>
                  <a:cubicBezTo>
                    <a:pt x="174" y="196"/>
                    <a:pt x="146" y="184"/>
                    <a:pt x="255" y="179"/>
                  </a:cubicBezTo>
                  <a:cubicBezTo>
                    <a:pt x="364" y="173"/>
                    <a:pt x="390" y="200"/>
                    <a:pt x="438" y="182"/>
                  </a:cubicBezTo>
                  <a:cubicBezTo>
                    <a:pt x="477" y="166"/>
                    <a:pt x="435" y="95"/>
                    <a:pt x="385" y="62"/>
                  </a:cubicBezTo>
                  <a:close/>
                </a:path>
              </a:pathLst>
            </a:custGeom>
            <a:solidFill>
              <a:srgbClr val="E5C1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9" name="Freeform 185"/>
            <p:cNvSpPr>
              <a:spLocks/>
            </p:cNvSpPr>
            <p:nvPr/>
          </p:nvSpPr>
          <p:spPr bwMode="auto">
            <a:xfrm>
              <a:off x="5848350" y="3621088"/>
              <a:ext cx="168275" cy="88900"/>
            </a:xfrm>
            <a:custGeom>
              <a:avLst/>
              <a:gdLst>
                <a:gd name="T0" fmla="*/ 34 w 95"/>
                <a:gd name="T1" fmla="*/ 50 h 50"/>
                <a:gd name="T2" fmla="*/ 3 w 95"/>
                <a:gd name="T3" fmla="*/ 43 h 50"/>
                <a:gd name="T4" fmla="*/ 1 w 95"/>
                <a:gd name="T5" fmla="*/ 38 h 50"/>
                <a:gd name="T6" fmla="*/ 7 w 95"/>
                <a:gd name="T7" fmla="*/ 36 h 50"/>
                <a:gd name="T8" fmla="*/ 60 w 95"/>
                <a:gd name="T9" fmla="*/ 36 h 50"/>
                <a:gd name="T10" fmla="*/ 86 w 95"/>
                <a:gd name="T11" fmla="*/ 4 h 50"/>
                <a:gd name="T12" fmla="*/ 91 w 95"/>
                <a:gd name="T13" fmla="*/ 0 h 50"/>
                <a:gd name="T14" fmla="*/ 94 w 95"/>
                <a:gd name="T15" fmla="*/ 5 h 50"/>
                <a:gd name="T16" fmla="*/ 64 w 95"/>
                <a:gd name="T17" fmla="*/ 43 h 50"/>
                <a:gd name="T18" fmla="*/ 34 w 95"/>
                <a:gd name="T1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50">
                  <a:moveTo>
                    <a:pt x="34" y="50"/>
                  </a:moveTo>
                  <a:cubicBezTo>
                    <a:pt x="23" y="50"/>
                    <a:pt x="13" y="48"/>
                    <a:pt x="3" y="43"/>
                  </a:cubicBezTo>
                  <a:cubicBezTo>
                    <a:pt x="1" y="42"/>
                    <a:pt x="0" y="40"/>
                    <a:pt x="1" y="38"/>
                  </a:cubicBezTo>
                  <a:cubicBezTo>
                    <a:pt x="2" y="36"/>
                    <a:pt x="5" y="35"/>
                    <a:pt x="7" y="36"/>
                  </a:cubicBezTo>
                  <a:cubicBezTo>
                    <a:pt x="23" y="44"/>
                    <a:pt x="43" y="44"/>
                    <a:pt x="60" y="36"/>
                  </a:cubicBezTo>
                  <a:cubicBezTo>
                    <a:pt x="74" y="29"/>
                    <a:pt x="84" y="17"/>
                    <a:pt x="86" y="4"/>
                  </a:cubicBezTo>
                  <a:cubicBezTo>
                    <a:pt x="87" y="1"/>
                    <a:pt x="89" y="0"/>
                    <a:pt x="91" y="0"/>
                  </a:cubicBezTo>
                  <a:cubicBezTo>
                    <a:pt x="93" y="1"/>
                    <a:pt x="95" y="3"/>
                    <a:pt x="94" y="5"/>
                  </a:cubicBezTo>
                  <a:cubicBezTo>
                    <a:pt x="91" y="21"/>
                    <a:pt x="80" y="35"/>
                    <a:pt x="64" y="43"/>
                  </a:cubicBezTo>
                  <a:cubicBezTo>
                    <a:pt x="54" y="48"/>
                    <a:pt x="44" y="50"/>
                    <a:pt x="34" y="50"/>
                  </a:cubicBezTo>
                  <a:close/>
                </a:path>
              </a:pathLst>
            </a:custGeom>
            <a:solidFill>
              <a:srgbClr val="7A1C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0" name="Freeform 186"/>
            <p:cNvSpPr>
              <a:spLocks/>
            </p:cNvSpPr>
            <p:nvPr/>
          </p:nvSpPr>
          <p:spPr bwMode="auto">
            <a:xfrm>
              <a:off x="5002213" y="2405063"/>
              <a:ext cx="1878013" cy="1546225"/>
            </a:xfrm>
            <a:custGeom>
              <a:avLst/>
              <a:gdLst>
                <a:gd name="T0" fmla="*/ 619 w 1067"/>
                <a:gd name="T1" fmla="*/ 88 h 877"/>
                <a:gd name="T2" fmla="*/ 346 w 1067"/>
                <a:gd name="T3" fmla="*/ 103 h 877"/>
                <a:gd name="T4" fmla="*/ 347 w 1067"/>
                <a:gd name="T5" fmla="*/ 103 h 877"/>
                <a:gd name="T6" fmla="*/ 218 w 1067"/>
                <a:gd name="T7" fmla="*/ 47 h 877"/>
                <a:gd name="T8" fmla="*/ 221 w 1067"/>
                <a:gd name="T9" fmla="*/ 188 h 877"/>
                <a:gd name="T10" fmla="*/ 196 w 1067"/>
                <a:gd name="T11" fmla="*/ 212 h 877"/>
                <a:gd name="T12" fmla="*/ 290 w 1067"/>
                <a:gd name="T13" fmla="*/ 805 h 877"/>
                <a:gd name="T14" fmla="*/ 291 w 1067"/>
                <a:gd name="T15" fmla="*/ 806 h 877"/>
                <a:gd name="T16" fmla="*/ 473 w 1067"/>
                <a:gd name="T17" fmla="*/ 856 h 877"/>
                <a:gd name="T18" fmla="*/ 472 w 1067"/>
                <a:gd name="T19" fmla="*/ 856 h 877"/>
                <a:gd name="T20" fmla="*/ 659 w 1067"/>
                <a:gd name="T21" fmla="*/ 876 h 877"/>
                <a:gd name="T22" fmla="*/ 661 w 1067"/>
                <a:gd name="T23" fmla="*/ 876 h 877"/>
                <a:gd name="T24" fmla="*/ 966 w 1067"/>
                <a:gd name="T25" fmla="*/ 358 h 877"/>
                <a:gd name="T26" fmla="*/ 952 w 1067"/>
                <a:gd name="T27" fmla="*/ 327 h 877"/>
                <a:gd name="T28" fmla="*/ 1005 w 1067"/>
                <a:gd name="T29" fmla="*/ 196 h 877"/>
                <a:gd name="T30" fmla="*/ 865 w 1067"/>
                <a:gd name="T31" fmla="*/ 201 h 877"/>
                <a:gd name="T32" fmla="*/ 866 w 1067"/>
                <a:gd name="T33" fmla="*/ 202 h 877"/>
                <a:gd name="T34" fmla="*/ 617 w 1067"/>
                <a:gd name="T35" fmla="*/ 88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67" h="877">
                  <a:moveTo>
                    <a:pt x="619" y="88"/>
                  </a:moveTo>
                  <a:cubicBezTo>
                    <a:pt x="485" y="63"/>
                    <a:pt x="395" y="89"/>
                    <a:pt x="346" y="103"/>
                  </a:cubicBezTo>
                  <a:cubicBezTo>
                    <a:pt x="347" y="103"/>
                    <a:pt x="347" y="103"/>
                    <a:pt x="347" y="103"/>
                  </a:cubicBezTo>
                  <a:cubicBezTo>
                    <a:pt x="357" y="51"/>
                    <a:pt x="284" y="0"/>
                    <a:pt x="218" y="47"/>
                  </a:cubicBezTo>
                  <a:cubicBezTo>
                    <a:pt x="153" y="93"/>
                    <a:pt x="172" y="164"/>
                    <a:pt x="221" y="188"/>
                  </a:cubicBezTo>
                  <a:cubicBezTo>
                    <a:pt x="212" y="196"/>
                    <a:pt x="204" y="203"/>
                    <a:pt x="196" y="212"/>
                  </a:cubicBezTo>
                  <a:cubicBezTo>
                    <a:pt x="0" y="434"/>
                    <a:pt x="21" y="684"/>
                    <a:pt x="290" y="805"/>
                  </a:cubicBezTo>
                  <a:cubicBezTo>
                    <a:pt x="291" y="806"/>
                    <a:pt x="291" y="806"/>
                    <a:pt x="291" y="806"/>
                  </a:cubicBezTo>
                  <a:cubicBezTo>
                    <a:pt x="346" y="829"/>
                    <a:pt x="419" y="846"/>
                    <a:pt x="473" y="856"/>
                  </a:cubicBezTo>
                  <a:cubicBezTo>
                    <a:pt x="472" y="856"/>
                    <a:pt x="472" y="856"/>
                    <a:pt x="472" y="856"/>
                  </a:cubicBezTo>
                  <a:cubicBezTo>
                    <a:pt x="526" y="866"/>
                    <a:pt x="600" y="877"/>
                    <a:pt x="659" y="876"/>
                  </a:cubicBezTo>
                  <a:cubicBezTo>
                    <a:pt x="661" y="876"/>
                    <a:pt x="661" y="876"/>
                    <a:pt x="661" y="876"/>
                  </a:cubicBezTo>
                  <a:cubicBezTo>
                    <a:pt x="956" y="861"/>
                    <a:pt x="1067" y="636"/>
                    <a:pt x="966" y="358"/>
                  </a:cubicBezTo>
                  <a:cubicBezTo>
                    <a:pt x="962" y="347"/>
                    <a:pt x="957" y="337"/>
                    <a:pt x="952" y="327"/>
                  </a:cubicBezTo>
                  <a:cubicBezTo>
                    <a:pt x="1006" y="322"/>
                    <a:pt x="1049" y="263"/>
                    <a:pt x="1005" y="196"/>
                  </a:cubicBezTo>
                  <a:cubicBezTo>
                    <a:pt x="962" y="129"/>
                    <a:pt x="875" y="149"/>
                    <a:pt x="865" y="201"/>
                  </a:cubicBezTo>
                  <a:cubicBezTo>
                    <a:pt x="866" y="202"/>
                    <a:pt x="866" y="202"/>
                    <a:pt x="866" y="202"/>
                  </a:cubicBezTo>
                  <a:cubicBezTo>
                    <a:pt x="826" y="171"/>
                    <a:pt x="751" y="113"/>
                    <a:pt x="617" y="88"/>
                  </a:cubicBezTo>
                </a:path>
              </a:pathLst>
            </a:custGeom>
            <a:solidFill>
              <a:srgbClr val="E5C1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1" name="Freeform 187"/>
            <p:cNvSpPr>
              <a:spLocks/>
            </p:cNvSpPr>
            <p:nvPr/>
          </p:nvSpPr>
          <p:spPr bwMode="auto">
            <a:xfrm>
              <a:off x="6578600" y="2732088"/>
              <a:ext cx="166688" cy="171450"/>
            </a:xfrm>
            <a:custGeom>
              <a:avLst/>
              <a:gdLst>
                <a:gd name="T0" fmla="*/ 30 w 94"/>
                <a:gd name="T1" fmla="*/ 93 h 98"/>
                <a:gd name="T2" fmla="*/ 69 w 94"/>
                <a:gd name="T3" fmla="*/ 30 h 98"/>
                <a:gd name="T4" fmla="*/ 0 w 94"/>
                <a:gd name="T5" fmla="*/ 47 h 98"/>
                <a:gd name="T6" fmla="*/ 30 w 94"/>
                <a:gd name="T7" fmla="*/ 9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98">
                  <a:moveTo>
                    <a:pt x="30" y="93"/>
                  </a:moveTo>
                  <a:cubicBezTo>
                    <a:pt x="60" y="98"/>
                    <a:pt x="94" y="61"/>
                    <a:pt x="69" y="30"/>
                  </a:cubicBezTo>
                  <a:cubicBezTo>
                    <a:pt x="44" y="0"/>
                    <a:pt x="7" y="30"/>
                    <a:pt x="0" y="47"/>
                  </a:cubicBezTo>
                  <a:cubicBezTo>
                    <a:pt x="0" y="47"/>
                    <a:pt x="24" y="74"/>
                    <a:pt x="30" y="93"/>
                  </a:cubicBezTo>
                  <a:close/>
                </a:path>
              </a:pathLst>
            </a:custGeom>
            <a:solidFill>
              <a:srgbClr val="EED3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2" name="Freeform 188"/>
            <p:cNvSpPr>
              <a:spLocks/>
            </p:cNvSpPr>
            <p:nvPr/>
          </p:nvSpPr>
          <p:spPr bwMode="auto">
            <a:xfrm>
              <a:off x="5381625" y="2492376"/>
              <a:ext cx="152400" cy="177800"/>
            </a:xfrm>
            <a:custGeom>
              <a:avLst/>
              <a:gdLst>
                <a:gd name="T0" fmla="*/ 86 w 86"/>
                <a:gd name="T1" fmla="*/ 63 h 101"/>
                <a:gd name="T2" fmla="*/ 15 w 86"/>
                <a:gd name="T3" fmla="*/ 34 h 101"/>
                <a:gd name="T4" fmla="*/ 37 w 86"/>
                <a:gd name="T5" fmla="*/ 101 h 101"/>
                <a:gd name="T6" fmla="*/ 86 w 86"/>
                <a:gd name="T7" fmla="*/ 63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101">
                  <a:moveTo>
                    <a:pt x="86" y="63"/>
                  </a:moveTo>
                  <a:cubicBezTo>
                    <a:pt x="85" y="28"/>
                    <a:pt x="45" y="0"/>
                    <a:pt x="15" y="34"/>
                  </a:cubicBezTo>
                  <a:cubicBezTo>
                    <a:pt x="0" y="51"/>
                    <a:pt x="2" y="88"/>
                    <a:pt x="37" y="101"/>
                  </a:cubicBezTo>
                  <a:cubicBezTo>
                    <a:pt x="46" y="89"/>
                    <a:pt x="63" y="73"/>
                    <a:pt x="86" y="63"/>
                  </a:cubicBezTo>
                  <a:close/>
                </a:path>
              </a:pathLst>
            </a:custGeom>
            <a:solidFill>
              <a:srgbClr val="EED3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3" name="Freeform 189"/>
            <p:cNvSpPr>
              <a:spLocks/>
            </p:cNvSpPr>
            <p:nvPr/>
          </p:nvSpPr>
          <p:spPr bwMode="auto">
            <a:xfrm>
              <a:off x="5326063" y="3013076"/>
              <a:ext cx="484188" cy="569912"/>
            </a:xfrm>
            <a:custGeom>
              <a:avLst/>
              <a:gdLst>
                <a:gd name="T0" fmla="*/ 48 w 275"/>
                <a:gd name="T1" fmla="*/ 138 h 323"/>
                <a:gd name="T2" fmla="*/ 227 w 275"/>
                <a:gd name="T3" fmla="*/ 199 h 323"/>
                <a:gd name="T4" fmla="*/ 48 w 275"/>
                <a:gd name="T5" fmla="*/ 138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5" h="323">
                  <a:moveTo>
                    <a:pt x="48" y="138"/>
                  </a:moveTo>
                  <a:cubicBezTo>
                    <a:pt x="0" y="269"/>
                    <a:pt x="184" y="323"/>
                    <a:pt x="227" y="199"/>
                  </a:cubicBezTo>
                  <a:cubicBezTo>
                    <a:pt x="275" y="61"/>
                    <a:pt x="97" y="0"/>
                    <a:pt x="48" y="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4" name="Freeform 190"/>
            <p:cNvSpPr>
              <a:spLocks/>
            </p:cNvSpPr>
            <p:nvPr/>
          </p:nvSpPr>
          <p:spPr bwMode="auto">
            <a:xfrm>
              <a:off x="5527675" y="3228976"/>
              <a:ext cx="142875" cy="169862"/>
            </a:xfrm>
            <a:custGeom>
              <a:avLst/>
              <a:gdLst>
                <a:gd name="T0" fmla="*/ 77 w 81"/>
                <a:gd name="T1" fmla="*/ 55 h 97"/>
                <a:gd name="T2" fmla="*/ 32 w 81"/>
                <a:gd name="T3" fmla="*/ 93 h 97"/>
                <a:gd name="T4" fmla="*/ 5 w 81"/>
                <a:gd name="T5" fmla="*/ 41 h 97"/>
                <a:gd name="T6" fmla="*/ 49 w 81"/>
                <a:gd name="T7" fmla="*/ 4 h 97"/>
                <a:gd name="T8" fmla="*/ 77 w 81"/>
                <a:gd name="T9" fmla="*/ 5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97">
                  <a:moveTo>
                    <a:pt x="77" y="55"/>
                  </a:moveTo>
                  <a:cubicBezTo>
                    <a:pt x="72" y="80"/>
                    <a:pt x="52" y="97"/>
                    <a:pt x="32" y="93"/>
                  </a:cubicBezTo>
                  <a:cubicBezTo>
                    <a:pt x="12" y="89"/>
                    <a:pt x="0" y="66"/>
                    <a:pt x="5" y="41"/>
                  </a:cubicBezTo>
                  <a:cubicBezTo>
                    <a:pt x="9" y="17"/>
                    <a:pt x="29" y="0"/>
                    <a:pt x="49" y="4"/>
                  </a:cubicBezTo>
                  <a:cubicBezTo>
                    <a:pt x="69" y="7"/>
                    <a:pt x="81" y="30"/>
                    <a:pt x="77" y="55"/>
                  </a:cubicBezTo>
                  <a:close/>
                </a:path>
              </a:pathLst>
            </a:custGeom>
            <a:solidFill>
              <a:srgbClr val="590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5" name="Freeform 191"/>
            <p:cNvSpPr>
              <a:spLocks/>
            </p:cNvSpPr>
            <p:nvPr/>
          </p:nvSpPr>
          <p:spPr bwMode="auto">
            <a:xfrm>
              <a:off x="6126163" y="3184526"/>
              <a:ext cx="350838" cy="517525"/>
            </a:xfrm>
            <a:custGeom>
              <a:avLst/>
              <a:gdLst>
                <a:gd name="T0" fmla="*/ 194 w 199"/>
                <a:gd name="T1" fmla="*/ 155 h 294"/>
                <a:gd name="T2" fmla="*/ 5 w 199"/>
                <a:gd name="T3" fmla="*/ 146 h 294"/>
                <a:gd name="T4" fmla="*/ 194 w 199"/>
                <a:gd name="T5" fmla="*/ 15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9" h="294">
                  <a:moveTo>
                    <a:pt x="194" y="155"/>
                  </a:moveTo>
                  <a:cubicBezTo>
                    <a:pt x="190" y="294"/>
                    <a:pt x="0" y="278"/>
                    <a:pt x="5" y="146"/>
                  </a:cubicBezTo>
                  <a:cubicBezTo>
                    <a:pt x="11" y="0"/>
                    <a:pt x="199" y="8"/>
                    <a:pt x="194" y="1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6" name="Freeform 192"/>
            <p:cNvSpPr>
              <a:spLocks/>
            </p:cNvSpPr>
            <p:nvPr/>
          </p:nvSpPr>
          <p:spPr bwMode="auto">
            <a:xfrm>
              <a:off x="6200775" y="3354388"/>
              <a:ext cx="144463" cy="171450"/>
            </a:xfrm>
            <a:custGeom>
              <a:avLst/>
              <a:gdLst>
                <a:gd name="T0" fmla="*/ 77 w 82"/>
                <a:gd name="T1" fmla="*/ 56 h 97"/>
                <a:gd name="T2" fmla="*/ 33 w 82"/>
                <a:gd name="T3" fmla="*/ 93 h 97"/>
                <a:gd name="T4" fmla="*/ 5 w 82"/>
                <a:gd name="T5" fmla="*/ 42 h 97"/>
                <a:gd name="T6" fmla="*/ 50 w 82"/>
                <a:gd name="T7" fmla="*/ 4 h 97"/>
                <a:gd name="T8" fmla="*/ 77 w 82"/>
                <a:gd name="T9" fmla="*/ 5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97">
                  <a:moveTo>
                    <a:pt x="77" y="56"/>
                  </a:moveTo>
                  <a:cubicBezTo>
                    <a:pt x="72" y="80"/>
                    <a:pt x="53" y="97"/>
                    <a:pt x="33" y="93"/>
                  </a:cubicBezTo>
                  <a:cubicBezTo>
                    <a:pt x="13" y="90"/>
                    <a:pt x="0" y="67"/>
                    <a:pt x="5" y="42"/>
                  </a:cubicBezTo>
                  <a:cubicBezTo>
                    <a:pt x="10" y="17"/>
                    <a:pt x="30" y="0"/>
                    <a:pt x="50" y="4"/>
                  </a:cubicBezTo>
                  <a:cubicBezTo>
                    <a:pt x="69" y="8"/>
                    <a:pt x="82" y="31"/>
                    <a:pt x="77" y="56"/>
                  </a:cubicBezTo>
                  <a:close/>
                </a:path>
              </a:pathLst>
            </a:custGeom>
            <a:solidFill>
              <a:srgbClr val="590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7" name="Freeform 193"/>
            <p:cNvSpPr>
              <a:spLocks/>
            </p:cNvSpPr>
            <p:nvPr/>
          </p:nvSpPr>
          <p:spPr bwMode="auto">
            <a:xfrm>
              <a:off x="5622925" y="3452813"/>
              <a:ext cx="512763" cy="395287"/>
            </a:xfrm>
            <a:custGeom>
              <a:avLst/>
              <a:gdLst>
                <a:gd name="T0" fmla="*/ 164 w 291"/>
                <a:gd name="T1" fmla="*/ 11 h 225"/>
                <a:gd name="T2" fmla="*/ 10 w 291"/>
                <a:gd name="T3" fmla="*/ 89 h 225"/>
                <a:gd name="T4" fmla="*/ 126 w 291"/>
                <a:gd name="T5" fmla="*/ 212 h 225"/>
                <a:gd name="T6" fmla="*/ 278 w 291"/>
                <a:gd name="T7" fmla="*/ 141 h 225"/>
                <a:gd name="T8" fmla="*/ 164 w 291"/>
                <a:gd name="T9" fmla="*/ 11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225">
                  <a:moveTo>
                    <a:pt x="164" y="11"/>
                  </a:moveTo>
                  <a:cubicBezTo>
                    <a:pt x="104" y="0"/>
                    <a:pt x="23" y="22"/>
                    <a:pt x="10" y="89"/>
                  </a:cubicBezTo>
                  <a:cubicBezTo>
                    <a:pt x="0" y="143"/>
                    <a:pt x="54" y="198"/>
                    <a:pt x="126" y="212"/>
                  </a:cubicBezTo>
                  <a:cubicBezTo>
                    <a:pt x="198" y="225"/>
                    <a:pt x="267" y="202"/>
                    <a:pt x="278" y="141"/>
                  </a:cubicBezTo>
                  <a:cubicBezTo>
                    <a:pt x="291" y="75"/>
                    <a:pt x="223" y="22"/>
                    <a:pt x="164" y="11"/>
                  </a:cubicBezTo>
                  <a:close/>
                </a:path>
              </a:pathLst>
            </a:custGeom>
            <a:solidFill>
              <a:srgbClr val="F7F3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8" name="Freeform 194"/>
            <p:cNvSpPr>
              <a:spLocks/>
            </p:cNvSpPr>
            <p:nvPr/>
          </p:nvSpPr>
          <p:spPr bwMode="auto">
            <a:xfrm>
              <a:off x="5845175" y="3522663"/>
              <a:ext cx="111125" cy="74612"/>
            </a:xfrm>
            <a:custGeom>
              <a:avLst/>
              <a:gdLst>
                <a:gd name="T0" fmla="*/ 19 w 63"/>
                <a:gd name="T1" fmla="*/ 9 h 42"/>
                <a:gd name="T2" fmla="*/ 59 w 63"/>
                <a:gd name="T3" fmla="*/ 26 h 42"/>
                <a:gd name="T4" fmla="*/ 31 w 63"/>
                <a:gd name="T5" fmla="*/ 42 h 42"/>
                <a:gd name="T6" fmla="*/ 19 w 63"/>
                <a:gd name="T7" fmla="*/ 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42">
                  <a:moveTo>
                    <a:pt x="19" y="9"/>
                  </a:moveTo>
                  <a:cubicBezTo>
                    <a:pt x="37" y="0"/>
                    <a:pt x="63" y="15"/>
                    <a:pt x="59" y="26"/>
                  </a:cubicBezTo>
                  <a:cubicBezTo>
                    <a:pt x="57" y="31"/>
                    <a:pt x="43" y="40"/>
                    <a:pt x="31" y="42"/>
                  </a:cubicBezTo>
                  <a:cubicBezTo>
                    <a:pt x="31" y="42"/>
                    <a:pt x="0" y="18"/>
                    <a:pt x="19" y="9"/>
                  </a:cubicBezTo>
                  <a:close/>
                </a:path>
              </a:pathLst>
            </a:custGeom>
            <a:solidFill>
              <a:srgbClr val="7A1C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9" name="Freeform 195"/>
            <p:cNvSpPr>
              <a:spLocks/>
            </p:cNvSpPr>
            <p:nvPr/>
          </p:nvSpPr>
          <p:spPr bwMode="auto">
            <a:xfrm>
              <a:off x="5180013" y="2441576"/>
              <a:ext cx="1663700" cy="995362"/>
            </a:xfrm>
            <a:custGeom>
              <a:avLst/>
              <a:gdLst>
                <a:gd name="T0" fmla="*/ 478 w 945"/>
                <a:gd name="T1" fmla="*/ 354 h 565"/>
                <a:gd name="T2" fmla="*/ 898 w 945"/>
                <a:gd name="T3" fmla="*/ 565 h 565"/>
                <a:gd name="T4" fmla="*/ 559 w 945"/>
                <a:gd name="T5" fmla="*/ 73 h 565"/>
                <a:gd name="T6" fmla="*/ 556 w 945"/>
                <a:gd name="T7" fmla="*/ 72 h 565"/>
                <a:gd name="T8" fmla="*/ 552 w 945"/>
                <a:gd name="T9" fmla="*/ 71 h 565"/>
                <a:gd name="T10" fmla="*/ 0 w 945"/>
                <a:gd name="T11" fmla="*/ 322 h 565"/>
                <a:gd name="T12" fmla="*/ 478 w 945"/>
                <a:gd name="T13" fmla="*/ 354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5" h="565">
                  <a:moveTo>
                    <a:pt x="478" y="354"/>
                  </a:moveTo>
                  <a:cubicBezTo>
                    <a:pt x="657" y="406"/>
                    <a:pt x="808" y="485"/>
                    <a:pt x="898" y="565"/>
                  </a:cubicBezTo>
                  <a:cubicBezTo>
                    <a:pt x="945" y="360"/>
                    <a:pt x="798" y="142"/>
                    <a:pt x="559" y="73"/>
                  </a:cubicBezTo>
                  <a:cubicBezTo>
                    <a:pt x="557" y="72"/>
                    <a:pt x="556" y="72"/>
                    <a:pt x="556" y="72"/>
                  </a:cubicBezTo>
                  <a:cubicBezTo>
                    <a:pt x="554" y="71"/>
                    <a:pt x="553" y="71"/>
                    <a:pt x="552" y="71"/>
                  </a:cubicBezTo>
                  <a:cubicBezTo>
                    <a:pt x="311" y="0"/>
                    <a:pt x="69" y="120"/>
                    <a:pt x="0" y="322"/>
                  </a:cubicBezTo>
                  <a:cubicBezTo>
                    <a:pt x="121" y="300"/>
                    <a:pt x="293" y="299"/>
                    <a:pt x="478" y="354"/>
                  </a:cubicBez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40" name="Freeform 196"/>
            <p:cNvSpPr>
              <a:spLocks/>
            </p:cNvSpPr>
            <p:nvPr/>
          </p:nvSpPr>
          <p:spPr bwMode="auto">
            <a:xfrm>
              <a:off x="5786438" y="2432051"/>
              <a:ext cx="265113" cy="623887"/>
            </a:xfrm>
            <a:custGeom>
              <a:avLst/>
              <a:gdLst>
                <a:gd name="T0" fmla="*/ 0 w 167"/>
                <a:gd name="T1" fmla="*/ 376 h 393"/>
                <a:gd name="T2" fmla="*/ 57 w 167"/>
                <a:gd name="T3" fmla="*/ 393 h 393"/>
                <a:gd name="T4" fmla="*/ 167 w 167"/>
                <a:gd name="T5" fmla="*/ 17 h 393"/>
                <a:gd name="T6" fmla="*/ 110 w 167"/>
                <a:gd name="T7" fmla="*/ 0 h 393"/>
                <a:gd name="T8" fmla="*/ 0 w 167"/>
                <a:gd name="T9" fmla="*/ 376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393">
                  <a:moveTo>
                    <a:pt x="0" y="376"/>
                  </a:moveTo>
                  <a:lnTo>
                    <a:pt x="57" y="393"/>
                  </a:lnTo>
                  <a:lnTo>
                    <a:pt x="167" y="17"/>
                  </a:lnTo>
                  <a:lnTo>
                    <a:pt x="110" y="0"/>
                  </a:lnTo>
                  <a:lnTo>
                    <a:pt x="0" y="3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41" name="Freeform 197"/>
            <p:cNvSpPr>
              <a:spLocks/>
            </p:cNvSpPr>
            <p:nvPr/>
          </p:nvSpPr>
          <p:spPr bwMode="auto">
            <a:xfrm>
              <a:off x="6099175" y="2535238"/>
              <a:ext cx="263525" cy="622300"/>
            </a:xfrm>
            <a:custGeom>
              <a:avLst/>
              <a:gdLst>
                <a:gd name="T0" fmla="*/ 109 w 166"/>
                <a:gd name="T1" fmla="*/ 0 h 392"/>
                <a:gd name="T2" fmla="*/ 0 w 166"/>
                <a:gd name="T3" fmla="*/ 377 h 392"/>
                <a:gd name="T4" fmla="*/ 56 w 166"/>
                <a:gd name="T5" fmla="*/ 392 h 392"/>
                <a:gd name="T6" fmla="*/ 166 w 166"/>
                <a:gd name="T7" fmla="*/ 16 h 392"/>
                <a:gd name="T8" fmla="*/ 109 w 166"/>
                <a:gd name="T9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392">
                  <a:moveTo>
                    <a:pt x="109" y="0"/>
                  </a:moveTo>
                  <a:lnTo>
                    <a:pt x="0" y="377"/>
                  </a:lnTo>
                  <a:lnTo>
                    <a:pt x="56" y="392"/>
                  </a:lnTo>
                  <a:lnTo>
                    <a:pt x="166" y="16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42" name="Freeform 198"/>
            <p:cNvSpPr>
              <a:spLocks/>
            </p:cNvSpPr>
            <p:nvPr/>
          </p:nvSpPr>
          <p:spPr bwMode="auto">
            <a:xfrm>
              <a:off x="5476875" y="2844801"/>
              <a:ext cx="1082675" cy="412750"/>
            </a:xfrm>
            <a:custGeom>
              <a:avLst/>
              <a:gdLst>
                <a:gd name="T0" fmla="*/ 146 w 615"/>
                <a:gd name="T1" fmla="*/ 65 h 235"/>
                <a:gd name="T2" fmla="*/ 308 w 615"/>
                <a:gd name="T3" fmla="*/ 112 h 235"/>
                <a:gd name="T4" fmla="*/ 468 w 615"/>
                <a:gd name="T5" fmla="*/ 159 h 235"/>
                <a:gd name="T6" fmla="*/ 615 w 615"/>
                <a:gd name="T7" fmla="*/ 235 h 235"/>
                <a:gd name="T8" fmla="*/ 446 w 615"/>
                <a:gd name="T9" fmla="*/ 92 h 235"/>
                <a:gd name="T10" fmla="*/ 213 w 615"/>
                <a:gd name="T11" fmla="*/ 24 h 235"/>
                <a:gd name="T12" fmla="*/ 0 w 615"/>
                <a:gd name="T13" fmla="*/ 48 h 235"/>
                <a:gd name="T14" fmla="*/ 146 w 615"/>
                <a:gd name="T15" fmla="*/ 6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5" h="235">
                  <a:moveTo>
                    <a:pt x="146" y="65"/>
                  </a:moveTo>
                  <a:cubicBezTo>
                    <a:pt x="308" y="112"/>
                    <a:pt x="308" y="112"/>
                    <a:pt x="308" y="112"/>
                  </a:cubicBezTo>
                  <a:cubicBezTo>
                    <a:pt x="468" y="159"/>
                    <a:pt x="468" y="159"/>
                    <a:pt x="468" y="159"/>
                  </a:cubicBezTo>
                  <a:cubicBezTo>
                    <a:pt x="525" y="176"/>
                    <a:pt x="576" y="202"/>
                    <a:pt x="615" y="235"/>
                  </a:cubicBezTo>
                  <a:cubicBezTo>
                    <a:pt x="597" y="175"/>
                    <a:pt x="533" y="117"/>
                    <a:pt x="446" y="92"/>
                  </a:cubicBezTo>
                  <a:cubicBezTo>
                    <a:pt x="213" y="24"/>
                    <a:pt x="213" y="24"/>
                    <a:pt x="213" y="24"/>
                  </a:cubicBezTo>
                  <a:cubicBezTo>
                    <a:pt x="130" y="0"/>
                    <a:pt x="48" y="12"/>
                    <a:pt x="0" y="48"/>
                  </a:cubicBezTo>
                  <a:cubicBezTo>
                    <a:pt x="45" y="44"/>
                    <a:pt x="95" y="50"/>
                    <a:pt x="146" y="65"/>
                  </a:cubicBezTo>
                  <a:close/>
                </a:path>
              </a:pathLst>
            </a:custGeom>
            <a:solidFill>
              <a:srgbClr val="2727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43" name="Freeform 199"/>
            <p:cNvSpPr>
              <a:spLocks/>
            </p:cNvSpPr>
            <p:nvPr/>
          </p:nvSpPr>
          <p:spPr bwMode="auto">
            <a:xfrm>
              <a:off x="5164138" y="2884488"/>
              <a:ext cx="1646238" cy="649287"/>
            </a:xfrm>
            <a:custGeom>
              <a:avLst/>
              <a:gdLst>
                <a:gd name="T0" fmla="*/ 487 w 935"/>
                <a:gd name="T1" fmla="*/ 114 h 368"/>
                <a:gd name="T2" fmla="*/ 901 w 935"/>
                <a:gd name="T3" fmla="*/ 368 h 368"/>
                <a:gd name="T4" fmla="*/ 912 w 935"/>
                <a:gd name="T5" fmla="*/ 349 h 368"/>
                <a:gd name="T6" fmla="*/ 499 w 935"/>
                <a:gd name="T7" fmla="*/ 74 h 368"/>
                <a:gd name="T8" fmla="*/ 2 w 935"/>
                <a:gd name="T9" fmla="*/ 83 h 368"/>
                <a:gd name="T10" fmla="*/ 1 w 935"/>
                <a:gd name="T11" fmla="*/ 105 h 368"/>
                <a:gd name="T12" fmla="*/ 487 w 935"/>
                <a:gd name="T13" fmla="*/ 114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5" h="368">
                  <a:moveTo>
                    <a:pt x="487" y="114"/>
                  </a:moveTo>
                  <a:cubicBezTo>
                    <a:pt x="716" y="181"/>
                    <a:pt x="890" y="290"/>
                    <a:pt x="901" y="368"/>
                  </a:cubicBezTo>
                  <a:cubicBezTo>
                    <a:pt x="906" y="362"/>
                    <a:pt x="910" y="356"/>
                    <a:pt x="912" y="349"/>
                  </a:cubicBezTo>
                  <a:cubicBezTo>
                    <a:pt x="935" y="270"/>
                    <a:pt x="750" y="147"/>
                    <a:pt x="499" y="74"/>
                  </a:cubicBezTo>
                  <a:cubicBezTo>
                    <a:pt x="247" y="0"/>
                    <a:pt x="25" y="4"/>
                    <a:pt x="2" y="83"/>
                  </a:cubicBezTo>
                  <a:cubicBezTo>
                    <a:pt x="0" y="90"/>
                    <a:pt x="0" y="97"/>
                    <a:pt x="1" y="105"/>
                  </a:cubicBezTo>
                  <a:cubicBezTo>
                    <a:pt x="52" y="45"/>
                    <a:pt x="257" y="47"/>
                    <a:pt x="487" y="114"/>
                  </a:cubicBezTo>
                  <a:close/>
                </a:path>
              </a:pathLst>
            </a:custGeom>
            <a:solidFill>
              <a:srgbClr val="373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652" name="组合 6651"/>
          <p:cNvGrpSpPr/>
          <p:nvPr/>
        </p:nvGrpSpPr>
        <p:grpSpPr>
          <a:xfrm>
            <a:off x="7791450" y="2468563"/>
            <a:ext cx="3392488" cy="3155950"/>
            <a:chOff x="7791450" y="2468563"/>
            <a:chExt cx="3392488" cy="3155950"/>
          </a:xfrm>
        </p:grpSpPr>
        <p:sp>
          <p:nvSpPr>
            <p:cNvPr id="6589" name="Freeform 145"/>
            <p:cNvSpPr>
              <a:spLocks/>
            </p:cNvSpPr>
            <p:nvPr/>
          </p:nvSpPr>
          <p:spPr bwMode="auto">
            <a:xfrm>
              <a:off x="7791450" y="4770438"/>
              <a:ext cx="3392488" cy="854075"/>
            </a:xfrm>
            <a:custGeom>
              <a:avLst/>
              <a:gdLst>
                <a:gd name="T0" fmla="*/ 1685 w 1927"/>
                <a:gd name="T1" fmla="*/ 485 h 485"/>
                <a:gd name="T2" fmla="*/ 242 w 1927"/>
                <a:gd name="T3" fmla="*/ 485 h 485"/>
                <a:gd name="T4" fmla="*/ 0 w 1927"/>
                <a:gd name="T5" fmla="*/ 243 h 485"/>
                <a:gd name="T6" fmla="*/ 242 w 1927"/>
                <a:gd name="T7" fmla="*/ 0 h 485"/>
                <a:gd name="T8" fmla="*/ 1685 w 1927"/>
                <a:gd name="T9" fmla="*/ 0 h 485"/>
                <a:gd name="T10" fmla="*/ 1927 w 1927"/>
                <a:gd name="T11" fmla="*/ 243 h 485"/>
                <a:gd name="T12" fmla="*/ 1685 w 1927"/>
                <a:gd name="T13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7" h="485">
                  <a:moveTo>
                    <a:pt x="1685" y="485"/>
                  </a:moveTo>
                  <a:cubicBezTo>
                    <a:pt x="242" y="485"/>
                    <a:pt x="242" y="485"/>
                    <a:pt x="242" y="485"/>
                  </a:cubicBezTo>
                  <a:cubicBezTo>
                    <a:pt x="109" y="485"/>
                    <a:pt x="0" y="376"/>
                    <a:pt x="0" y="243"/>
                  </a:cubicBezTo>
                  <a:cubicBezTo>
                    <a:pt x="0" y="109"/>
                    <a:pt x="109" y="0"/>
                    <a:pt x="242" y="0"/>
                  </a:cubicBezTo>
                  <a:cubicBezTo>
                    <a:pt x="1685" y="0"/>
                    <a:pt x="1685" y="0"/>
                    <a:pt x="1685" y="0"/>
                  </a:cubicBezTo>
                  <a:cubicBezTo>
                    <a:pt x="1818" y="0"/>
                    <a:pt x="1927" y="109"/>
                    <a:pt x="1927" y="243"/>
                  </a:cubicBezTo>
                  <a:cubicBezTo>
                    <a:pt x="1927" y="376"/>
                    <a:pt x="1818" y="485"/>
                    <a:pt x="1685" y="48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pic>
          <p:nvPicPr>
            <p:cNvPr id="6644" name="Picture 2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5288" y="4972051"/>
              <a:ext cx="560388" cy="17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45" name="Picture 2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7925" y="4835526"/>
              <a:ext cx="173038" cy="147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46" name="Picture 20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8500" y="4911726"/>
              <a:ext cx="823913" cy="433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47" name="Freeform 203"/>
            <p:cNvSpPr>
              <a:spLocks/>
            </p:cNvSpPr>
            <p:nvPr/>
          </p:nvSpPr>
          <p:spPr bwMode="auto">
            <a:xfrm>
              <a:off x="8924925" y="4953001"/>
              <a:ext cx="47625" cy="49212"/>
            </a:xfrm>
            <a:custGeom>
              <a:avLst/>
              <a:gdLst>
                <a:gd name="T0" fmla="*/ 25 w 27"/>
                <a:gd name="T1" fmla="*/ 18 h 28"/>
                <a:gd name="T2" fmla="*/ 10 w 27"/>
                <a:gd name="T3" fmla="*/ 26 h 28"/>
                <a:gd name="T4" fmla="*/ 2 w 27"/>
                <a:gd name="T5" fmla="*/ 10 h 28"/>
                <a:gd name="T6" fmla="*/ 17 w 27"/>
                <a:gd name="T7" fmla="*/ 2 h 28"/>
                <a:gd name="T8" fmla="*/ 25 w 27"/>
                <a:gd name="T9" fmla="*/ 1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8">
                  <a:moveTo>
                    <a:pt x="25" y="18"/>
                  </a:moveTo>
                  <a:cubicBezTo>
                    <a:pt x="23" y="24"/>
                    <a:pt x="17" y="28"/>
                    <a:pt x="10" y="26"/>
                  </a:cubicBezTo>
                  <a:cubicBezTo>
                    <a:pt x="4" y="24"/>
                    <a:pt x="0" y="17"/>
                    <a:pt x="2" y="10"/>
                  </a:cubicBezTo>
                  <a:cubicBezTo>
                    <a:pt x="4" y="3"/>
                    <a:pt x="11" y="0"/>
                    <a:pt x="17" y="2"/>
                  </a:cubicBezTo>
                  <a:cubicBezTo>
                    <a:pt x="24" y="4"/>
                    <a:pt x="27" y="11"/>
                    <a:pt x="25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48" name="Freeform 204"/>
            <p:cNvSpPr>
              <a:spLocks/>
            </p:cNvSpPr>
            <p:nvPr/>
          </p:nvSpPr>
          <p:spPr bwMode="auto">
            <a:xfrm>
              <a:off x="8945563" y="4965701"/>
              <a:ext cx="26988" cy="30162"/>
            </a:xfrm>
            <a:custGeom>
              <a:avLst/>
              <a:gdLst>
                <a:gd name="T0" fmla="*/ 14 w 16"/>
                <a:gd name="T1" fmla="*/ 11 h 17"/>
                <a:gd name="T2" fmla="*/ 6 w 16"/>
                <a:gd name="T3" fmla="*/ 16 h 17"/>
                <a:gd name="T4" fmla="*/ 1 w 16"/>
                <a:gd name="T5" fmla="*/ 6 h 17"/>
                <a:gd name="T6" fmla="*/ 10 w 16"/>
                <a:gd name="T7" fmla="*/ 1 h 17"/>
                <a:gd name="T8" fmla="*/ 14 w 16"/>
                <a:gd name="T9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4" y="11"/>
                  </a:moveTo>
                  <a:cubicBezTo>
                    <a:pt x="13" y="15"/>
                    <a:pt x="9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2" y="2"/>
                    <a:pt x="6" y="0"/>
                    <a:pt x="10" y="1"/>
                  </a:cubicBezTo>
                  <a:cubicBezTo>
                    <a:pt x="13" y="3"/>
                    <a:pt x="16" y="7"/>
                    <a:pt x="14" y="11"/>
                  </a:cubicBezTo>
                  <a:close/>
                </a:path>
              </a:pathLst>
            </a:custGeom>
            <a:solidFill>
              <a:srgbClr val="4727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206"/>
            <p:cNvSpPr>
              <a:spLocks/>
            </p:cNvSpPr>
            <p:nvPr/>
          </p:nvSpPr>
          <p:spPr bwMode="auto">
            <a:xfrm>
              <a:off x="9082088" y="4986338"/>
              <a:ext cx="41275" cy="68262"/>
            </a:xfrm>
            <a:custGeom>
              <a:avLst/>
              <a:gdLst>
                <a:gd name="T0" fmla="*/ 7 w 23"/>
                <a:gd name="T1" fmla="*/ 4 h 39"/>
                <a:gd name="T2" fmla="*/ 9 w 23"/>
                <a:gd name="T3" fmla="*/ 16 h 39"/>
                <a:gd name="T4" fmla="*/ 13 w 23"/>
                <a:gd name="T5" fmla="*/ 39 h 39"/>
                <a:gd name="T6" fmla="*/ 18 w 23"/>
                <a:gd name="T7" fmla="*/ 32 h 39"/>
                <a:gd name="T8" fmla="*/ 21 w 23"/>
                <a:gd name="T9" fmla="*/ 15 h 39"/>
                <a:gd name="T10" fmla="*/ 7 w 23"/>
                <a:gd name="T11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39">
                  <a:moveTo>
                    <a:pt x="7" y="4"/>
                  </a:moveTo>
                  <a:cubicBezTo>
                    <a:pt x="7" y="4"/>
                    <a:pt x="0" y="0"/>
                    <a:pt x="9" y="16"/>
                  </a:cubicBezTo>
                  <a:cubicBezTo>
                    <a:pt x="9" y="16"/>
                    <a:pt x="16" y="29"/>
                    <a:pt x="13" y="39"/>
                  </a:cubicBezTo>
                  <a:cubicBezTo>
                    <a:pt x="13" y="39"/>
                    <a:pt x="15" y="38"/>
                    <a:pt x="18" y="32"/>
                  </a:cubicBezTo>
                  <a:cubicBezTo>
                    <a:pt x="22" y="26"/>
                    <a:pt x="23" y="19"/>
                    <a:pt x="21" y="15"/>
                  </a:cubicBezTo>
                  <a:cubicBezTo>
                    <a:pt x="18" y="8"/>
                    <a:pt x="7" y="4"/>
                    <a:pt x="7" y="4"/>
                  </a:cubicBezTo>
                  <a:close/>
                </a:path>
              </a:pathLst>
            </a:custGeom>
            <a:solidFill>
              <a:srgbClr val="4727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207"/>
            <p:cNvSpPr>
              <a:spLocks/>
            </p:cNvSpPr>
            <p:nvPr/>
          </p:nvSpPr>
          <p:spPr bwMode="auto">
            <a:xfrm>
              <a:off x="8653463" y="5092700"/>
              <a:ext cx="166688" cy="92075"/>
            </a:xfrm>
            <a:custGeom>
              <a:avLst/>
              <a:gdLst>
                <a:gd name="T0" fmla="*/ 0 w 95"/>
                <a:gd name="T1" fmla="*/ 28 h 53"/>
                <a:gd name="T2" fmla="*/ 69 w 95"/>
                <a:gd name="T3" fmla="*/ 16 h 53"/>
                <a:gd name="T4" fmla="*/ 94 w 95"/>
                <a:gd name="T5" fmla="*/ 0 h 53"/>
                <a:gd name="T6" fmla="*/ 88 w 95"/>
                <a:gd name="T7" fmla="*/ 11 h 53"/>
                <a:gd name="T8" fmla="*/ 28 w 95"/>
                <a:gd name="T9" fmla="*/ 48 h 53"/>
                <a:gd name="T10" fmla="*/ 0 w 95"/>
                <a:gd name="T11" fmla="*/ 2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53">
                  <a:moveTo>
                    <a:pt x="0" y="28"/>
                  </a:moveTo>
                  <a:cubicBezTo>
                    <a:pt x="0" y="28"/>
                    <a:pt x="18" y="43"/>
                    <a:pt x="69" y="16"/>
                  </a:cubicBezTo>
                  <a:cubicBezTo>
                    <a:pt x="69" y="16"/>
                    <a:pt x="90" y="6"/>
                    <a:pt x="94" y="0"/>
                  </a:cubicBezTo>
                  <a:cubicBezTo>
                    <a:pt x="94" y="0"/>
                    <a:pt x="95" y="4"/>
                    <a:pt x="88" y="11"/>
                  </a:cubicBezTo>
                  <a:cubicBezTo>
                    <a:pt x="84" y="14"/>
                    <a:pt x="51" y="42"/>
                    <a:pt x="28" y="48"/>
                  </a:cubicBezTo>
                  <a:cubicBezTo>
                    <a:pt x="9" y="53"/>
                    <a:pt x="0" y="28"/>
                    <a:pt x="0" y="28"/>
                  </a:cubicBezTo>
                </a:path>
              </a:pathLst>
            </a:custGeom>
            <a:solidFill>
              <a:srgbClr val="F4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pic>
          <p:nvPicPr>
            <p:cNvPr id="6352" name="Picture 20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3775" y="5038725"/>
              <a:ext cx="219075" cy="115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3" name="Picture 209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7113" y="5086350"/>
              <a:ext cx="174625" cy="68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4" name="Picture 2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91513" y="5246688"/>
              <a:ext cx="33337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55" name="Picture 21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91513" y="5149850"/>
              <a:ext cx="328613" cy="233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Freeform 212"/>
            <p:cNvSpPr>
              <a:spLocks/>
            </p:cNvSpPr>
            <p:nvPr/>
          </p:nvSpPr>
          <p:spPr bwMode="auto">
            <a:xfrm>
              <a:off x="8347075" y="5214938"/>
              <a:ext cx="69850" cy="49212"/>
            </a:xfrm>
            <a:custGeom>
              <a:avLst/>
              <a:gdLst>
                <a:gd name="T0" fmla="*/ 11 w 40"/>
                <a:gd name="T1" fmla="*/ 28 h 28"/>
                <a:gd name="T2" fmla="*/ 40 w 40"/>
                <a:gd name="T3" fmla="*/ 2 h 28"/>
                <a:gd name="T4" fmla="*/ 0 w 40"/>
                <a:gd name="T5" fmla="*/ 0 h 28"/>
                <a:gd name="T6" fmla="*/ 11 w 40"/>
                <a:gd name="T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8">
                  <a:moveTo>
                    <a:pt x="11" y="28"/>
                  </a:moveTo>
                  <a:cubicBezTo>
                    <a:pt x="11" y="28"/>
                    <a:pt x="33" y="7"/>
                    <a:pt x="40" y="2"/>
                  </a:cubicBezTo>
                  <a:cubicBezTo>
                    <a:pt x="40" y="2"/>
                    <a:pt x="9" y="11"/>
                    <a:pt x="0" y="0"/>
                  </a:cubicBezTo>
                  <a:cubicBezTo>
                    <a:pt x="0" y="0"/>
                    <a:pt x="3" y="15"/>
                    <a:pt x="11" y="28"/>
                  </a:cubicBezTo>
                  <a:close/>
                </a:path>
              </a:pathLst>
            </a:custGeom>
            <a:solidFill>
              <a:srgbClr val="F4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213"/>
            <p:cNvSpPr>
              <a:spLocks noEditPoints="1"/>
            </p:cNvSpPr>
            <p:nvPr/>
          </p:nvSpPr>
          <p:spPr bwMode="auto">
            <a:xfrm>
              <a:off x="9139238" y="4995863"/>
              <a:ext cx="1801813" cy="434975"/>
            </a:xfrm>
            <a:custGeom>
              <a:avLst/>
              <a:gdLst>
                <a:gd name="T0" fmla="*/ 276 w 1024"/>
                <a:gd name="T1" fmla="*/ 6 h 247"/>
                <a:gd name="T2" fmla="*/ 498 w 1024"/>
                <a:gd name="T3" fmla="*/ 223 h 247"/>
                <a:gd name="T4" fmla="*/ 299 w 1024"/>
                <a:gd name="T5" fmla="*/ 223 h 247"/>
                <a:gd name="T6" fmla="*/ 475 w 1024"/>
                <a:gd name="T7" fmla="*/ 214 h 247"/>
                <a:gd name="T8" fmla="*/ 240 w 1024"/>
                <a:gd name="T9" fmla="*/ 246 h 247"/>
                <a:gd name="T10" fmla="*/ 144 w 1024"/>
                <a:gd name="T11" fmla="*/ 179 h 247"/>
                <a:gd name="T12" fmla="*/ 238 w 1024"/>
                <a:gd name="T13" fmla="*/ 155 h 247"/>
                <a:gd name="T14" fmla="*/ 134 w 1024"/>
                <a:gd name="T15" fmla="*/ 139 h 247"/>
                <a:gd name="T16" fmla="*/ 104 w 1024"/>
                <a:gd name="T17" fmla="*/ 155 h 247"/>
                <a:gd name="T18" fmla="*/ 95 w 1024"/>
                <a:gd name="T19" fmla="*/ 177 h 247"/>
                <a:gd name="T20" fmla="*/ 0 w 1024"/>
                <a:gd name="T21" fmla="*/ 224 h 247"/>
                <a:gd name="T22" fmla="*/ 120 w 1024"/>
                <a:gd name="T23" fmla="*/ 190 h 247"/>
                <a:gd name="T24" fmla="*/ 164 w 1024"/>
                <a:gd name="T25" fmla="*/ 228 h 247"/>
                <a:gd name="T26" fmla="*/ 94 w 1024"/>
                <a:gd name="T27" fmla="*/ 30 h 247"/>
                <a:gd name="T28" fmla="*/ 49 w 1024"/>
                <a:gd name="T29" fmla="*/ 2 h 247"/>
                <a:gd name="T30" fmla="*/ 7 w 1024"/>
                <a:gd name="T31" fmla="*/ 51 h 247"/>
                <a:gd name="T32" fmla="*/ 19 w 1024"/>
                <a:gd name="T33" fmla="*/ 71 h 247"/>
                <a:gd name="T34" fmla="*/ 107 w 1024"/>
                <a:gd name="T35" fmla="*/ 112 h 247"/>
                <a:gd name="T36" fmla="*/ 238 w 1024"/>
                <a:gd name="T37" fmla="*/ 132 h 247"/>
                <a:gd name="T38" fmla="*/ 133 w 1024"/>
                <a:gd name="T39" fmla="*/ 91 h 247"/>
                <a:gd name="T40" fmla="*/ 133 w 1024"/>
                <a:gd name="T41" fmla="*/ 71 h 247"/>
                <a:gd name="T42" fmla="*/ 234 w 1024"/>
                <a:gd name="T43" fmla="*/ 30 h 247"/>
                <a:gd name="T44" fmla="*/ 174 w 1024"/>
                <a:gd name="T45" fmla="*/ 2 h 247"/>
                <a:gd name="T46" fmla="*/ 432 w 1024"/>
                <a:gd name="T47" fmla="*/ 192 h 247"/>
                <a:gd name="T48" fmla="*/ 463 w 1024"/>
                <a:gd name="T49" fmla="*/ 76 h 247"/>
                <a:gd name="T50" fmla="*/ 409 w 1024"/>
                <a:gd name="T51" fmla="*/ 44 h 247"/>
                <a:gd name="T52" fmla="*/ 312 w 1024"/>
                <a:gd name="T53" fmla="*/ 96 h 247"/>
                <a:gd name="T54" fmla="*/ 325 w 1024"/>
                <a:gd name="T55" fmla="*/ 193 h 247"/>
                <a:gd name="T56" fmla="*/ 404 w 1024"/>
                <a:gd name="T57" fmla="*/ 187 h 247"/>
                <a:gd name="T58" fmla="*/ 417 w 1024"/>
                <a:gd name="T59" fmla="*/ 208 h 247"/>
                <a:gd name="T60" fmla="*/ 701 w 1024"/>
                <a:gd name="T61" fmla="*/ 75 h 247"/>
                <a:gd name="T62" fmla="*/ 677 w 1024"/>
                <a:gd name="T63" fmla="*/ 246 h 247"/>
                <a:gd name="T64" fmla="*/ 753 w 1024"/>
                <a:gd name="T65" fmla="*/ 156 h 247"/>
                <a:gd name="T66" fmla="*/ 990 w 1024"/>
                <a:gd name="T67" fmla="*/ 87 h 247"/>
                <a:gd name="T68" fmla="*/ 1018 w 1024"/>
                <a:gd name="T69" fmla="*/ 113 h 247"/>
                <a:gd name="T70" fmla="*/ 996 w 1024"/>
                <a:gd name="T71" fmla="*/ 63 h 247"/>
                <a:gd name="T72" fmla="*/ 1000 w 1024"/>
                <a:gd name="T73" fmla="*/ 40 h 247"/>
                <a:gd name="T74" fmla="*/ 916 w 1024"/>
                <a:gd name="T75" fmla="*/ 0 h 247"/>
                <a:gd name="T76" fmla="*/ 800 w 1024"/>
                <a:gd name="T77" fmla="*/ 20 h 247"/>
                <a:gd name="T78" fmla="*/ 892 w 1024"/>
                <a:gd name="T79" fmla="*/ 63 h 247"/>
                <a:gd name="T80" fmla="*/ 829 w 1024"/>
                <a:gd name="T81" fmla="*/ 84 h 247"/>
                <a:gd name="T82" fmla="*/ 890 w 1024"/>
                <a:gd name="T83" fmla="*/ 110 h 247"/>
                <a:gd name="T84" fmla="*/ 921 w 1024"/>
                <a:gd name="T85" fmla="*/ 197 h 247"/>
                <a:gd name="T86" fmla="*/ 1024 w 1024"/>
                <a:gd name="T87" fmla="*/ 247 h 247"/>
                <a:gd name="T88" fmla="*/ 1022 w 1024"/>
                <a:gd name="T89" fmla="*/ 174 h 247"/>
                <a:gd name="T90" fmla="*/ 939 w 1024"/>
                <a:gd name="T91" fmla="*/ 149 h 247"/>
                <a:gd name="T92" fmla="*/ 915 w 1024"/>
                <a:gd name="T93" fmla="*/ 149 h 247"/>
                <a:gd name="T94" fmla="*/ 858 w 1024"/>
                <a:gd name="T95" fmla="*/ 137 h 247"/>
                <a:gd name="T96" fmla="*/ 833 w 1024"/>
                <a:gd name="T97" fmla="*/ 150 h 247"/>
                <a:gd name="T98" fmla="*/ 907 w 1024"/>
                <a:gd name="T99" fmla="*/ 174 h 247"/>
                <a:gd name="T100" fmla="*/ 789 w 1024"/>
                <a:gd name="T101" fmla="*/ 245 h 247"/>
                <a:gd name="T102" fmla="*/ 663 w 1024"/>
                <a:gd name="T103" fmla="*/ 49 h 247"/>
                <a:gd name="T104" fmla="*/ 596 w 1024"/>
                <a:gd name="T105" fmla="*/ 38 h 247"/>
                <a:gd name="T106" fmla="*/ 582 w 1024"/>
                <a:gd name="T107" fmla="*/ 0 h 247"/>
                <a:gd name="T108" fmla="*/ 560 w 1024"/>
                <a:gd name="T109" fmla="*/ 117 h 247"/>
                <a:gd name="T110" fmla="*/ 600 w 1024"/>
                <a:gd name="T111" fmla="*/ 118 h 247"/>
                <a:gd name="T112" fmla="*/ 588 w 1024"/>
                <a:gd name="T113" fmla="*/ 60 h 247"/>
                <a:gd name="T114" fmla="*/ 628 w 1024"/>
                <a:gd name="T115" fmla="*/ 60 h 247"/>
                <a:gd name="T116" fmla="*/ 532 w 1024"/>
                <a:gd name="T117" fmla="*/ 218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" h="247">
                  <a:moveTo>
                    <a:pt x="498" y="223"/>
                  </a:moveTo>
                  <a:cubicBezTo>
                    <a:pt x="498" y="6"/>
                    <a:pt x="498" y="6"/>
                    <a:pt x="498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246"/>
                    <a:pt x="276" y="246"/>
                    <a:pt x="276" y="246"/>
                  </a:cubicBezTo>
                  <a:cubicBezTo>
                    <a:pt x="476" y="246"/>
                    <a:pt x="476" y="246"/>
                    <a:pt x="476" y="246"/>
                  </a:cubicBezTo>
                  <a:cubicBezTo>
                    <a:pt x="488" y="246"/>
                    <a:pt x="498" y="236"/>
                    <a:pt x="498" y="223"/>
                  </a:cubicBezTo>
                  <a:close/>
                  <a:moveTo>
                    <a:pt x="475" y="214"/>
                  </a:moveTo>
                  <a:cubicBezTo>
                    <a:pt x="475" y="219"/>
                    <a:pt x="471" y="223"/>
                    <a:pt x="466" y="223"/>
                  </a:cubicBezTo>
                  <a:cubicBezTo>
                    <a:pt x="299" y="223"/>
                    <a:pt x="299" y="223"/>
                    <a:pt x="299" y="223"/>
                  </a:cubicBezTo>
                  <a:cubicBezTo>
                    <a:pt x="299" y="30"/>
                    <a:pt x="299" y="30"/>
                    <a:pt x="299" y="30"/>
                  </a:cubicBezTo>
                  <a:cubicBezTo>
                    <a:pt x="475" y="30"/>
                    <a:pt x="475" y="30"/>
                    <a:pt x="475" y="30"/>
                  </a:cubicBezTo>
                  <a:lnTo>
                    <a:pt x="475" y="214"/>
                  </a:lnTo>
                  <a:close/>
                  <a:moveTo>
                    <a:pt x="164" y="228"/>
                  </a:moveTo>
                  <a:cubicBezTo>
                    <a:pt x="195" y="245"/>
                    <a:pt x="230" y="246"/>
                    <a:pt x="240" y="246"/>
                  </a:cubicBezTo>
                  <a:cubicBezTo>
                    <a:pt x="240" y="246"/>
                    <a:pt x="240" y="246"/>
                    <a:pt x="240" y="246"/>
                  </a:cubicBezTo>
                  <a:cubicBezTo>
                    <a:pt x="240" y="223"/>
                    <a:pt x="240" y="223"/>
                    <a:pt x="240" y="223"/>
                  </a:cubicBezTo>
                  <a:cubicBezTo>
                    <a:pt x="235" y="223"/>
                    <a:pt x="215" y="222"/>
                    <a:pt x="180" y="209"/>
                  </a:cubicBezTo>
                  <a:cubicBezTo>
                    <a:pt x="167" y="204"/>
                    <a:pt x="155" y="194"/>
                    <a:pt x="144" y="179"/>
                  </a:cubicBezTo>
                  <a:cubicBezTo>
                    <a:pt x="143" y="177"/>
                    <a:pt x="143" y="177"/>
                    <a:pt x="143" y="177"/>
                  </a:cubicBezTo>
                  <a:cubicBezTo>
                    <a:pt x="238" y="177"/>
                    <a:pt x="238" y="177"/>
                    <a:pt x="238" y="177"/>
                  </a:cubicBezTo>
                  <a:cubicBezTo>
                    <a:pt x="238" y="155"/>
                    <a:pt x="238" y="155"/>
                    <a:pt x="238" y="155"/>
                  </a:cubicBezTo>
                  <a:cubicBezTo>
                    <a:pt x="132" y="155"/>
                    <a:pt x="132" y="155"/>
                    <a:pt x="132" y="155"/>
                  </a:cubicBezTo>
                  <a:cubicBezTo>
                    <a:pt x="132" y="154"/>
                    <a:pt x="132" y="154"/>
                    <a:pt x="132" y="154"/>
                  </a:cubicBezTo>
                  <a:cubicBezTo>
                    <a:pt x="133" y="149"/>
                    <a:pt x="134" y="145"/>
                    <a:pt x="134" y="139"/>
                  </a:cubicBezTo>
                  <a:cubicBezTo>
                    <a:pt x="106" y="139"/>
                    <a:pt x="106" y="139"/>
                    <a:pt x="106" y="139"/>
                  </a:cubicBezTo>
                  <a:cubicBezTo>
                    <a:pt x="106" y="145"/>
                    <a:pt x="105" y="149"/>
                    <a:pt x="104" y="155"/>
                  </a:cubicBezTo>
                  <a:cubicBezTo>
                    <a:pt x="104" y="155"/>
                    <a:pt x="104" y="155"/>
                    <a:pt x="104" y="155"/>
                  </a:cubicBezTo>
                  <a:cubicBezTo>
                    <a:pt x="2" y="155"/>
                    <a:pt x="2" y="155"/>
                    <a:pt x="2" y="155"/>
                  </a:cubicBezTo>
                  <a:cubicBezTo>
                    <a:pt x="2" y="177"/>
                    <a:pt x="2" y="177"/>
                    <a:pt x="2" y="177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4" y="179"/>
                    <a:pt x="94" y="179"/>
                    <a:pt x="94" y="179"/>
                  </a:cubicBezTo>
                  <a:cubicBezTo>
                    <a:pt x="85" y="193"/>
                    <a:pt x="74" y="203"/>
                    <a:pt x="59" y="208"/>
                  </a:cubicBezTo>
                  <a:cubicBezTo>
                    <a:pt x="25" y="221"/>
                    <a:pt x="5" y="223"/>
                    <a:pt x="0" y="224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11" y="246"/>
                    <a:pt x="46" y="241"/>
                    <a:pt x="76" y="228"/>
                  </a:cubicBezTo>
                  <a:cubicBezTo>
                    <a:pt x="95" y="220"/>
                    <a:pt x="109" y="207"/>
                    <a:pt x="120" y="190"/>
                  </a:cubicBezTo>
                  <a:cubicBezTo>
                    <a:pt x="120" y="188"/>
                    <a:pt x="120" y="188"/>
                    <a:pt x="120" y="188"/>
                  </a:cubicBezTo>
                  <a:cubicBezTo>
                    <a:pt x="122" y="190"/>
                    <a:pt x="122" y="190"/>
                    <a:pt x="122" y="190"/>
                  </a:cubicBezTo>
                  <a:cubicBezTo>
                    <a:pt x="131" y="202"/>
                    <a:pt x="147" y="219"/>
                    <a:pt x="164" y="228"/>
                  </a:cubicBezTo>
                  <a:close/>
                  <a:moveTo>
                    <a:pt x="162" y="8"/>
                  </a:moveTo>
                  <a:cubicBezTo>
                    <a:pt x="147" y="30"/>
                    <a:pt x="147" y="30"/>
                    <a:pt x="147" y="30"/>
                  </a:cubicBezTo>
                  <a:cubicBezTo>
                    <a:pt x="94" y="30"/>
                    <a:pt x="94" y="30"/>
                    <a:pt x="94" y="30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77" y="4"/>
                    <a:pt x="72" y="2"/>
                    <a:pt x="67" y="2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67" y="30"/>
                    <a:pt x="67" y="30"/>
                    <a:pt x="67" y="30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07" y="51"/>
                    <a:pt x="107" y="51"/>
                    <a:pt x="107" y="51"/>
                  </a:cubicBezTo>
                  <a:cubicBezTo>
                    <a:pt x="107" y="71"/>
                    <a:pt x="107" y="71"/>
                    <a:pt x="107" y="71"/>
                  </a:cubicBezTo>
                  <a:cubicBezTo>
                    <a:pt x="19" y="71"/>
                    <a:pt x="19" y="71"/>
                    <a:pt x="19" y="71"/>
                  </a:cubicBezTo>
                  <a:cubicBezTo>
                    <a:pt x="19" y="91"/>
                    <a:pt x="19" y="91"/>
                    <a:pt x="19" y="91"/>
                  </a:cubicBezTo>
                  <a:cubicBezTo>
                    <a:pt x="107" y="91"/>
                    <a:pt x="107" y="91"/>
                    <a:pt x="107" y="91"/>
                  </a:cubicBezTo>
                  <a:cubicBezTo>
                    <a:pt x="107" y="112"/>
                    <a:pt x="107" y="112"/>
                    <a:pt x="107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32"/>
                    <a:pt x="2" y="132"/>
                    <a:pt x="2" y="132"/>
                  </a:cubicBezTo>
                  <a:cubicBezTo>
                    <a:pt x="238" y="132"/>
                    <a:pt x="238" y="132"/>
                    <a:pt x="238" y="132"/>
                  </a:cubicBezTo>
                  <a:cubicBezTo>
                    <a:pt x="238" y="112"/>
                    <a:pt x="238" y="112"/>
                    <a:pt x="238" y="112"/>
                  </a:cubicBezTo>
                  <a:cubicBezTo>
                    <a:pt x="133" y="112"/>
                    <a:pt x="133" y="112"/>
                    <a:pt x="133" y="112"/>
                  </a:cubicBezTo>
                  <a:cubicBezTo>
                    <a:pt x="133" y="91"/>
                    <a:pt x="133" y="91"/>
                    <a:pt x="133" y="91"/>
                  </a:cubicBezTo>
                  <a:cubicBezTo>
                    <a:pt x="221" y="91"/>
                    <a:pt x="221" y="91"/>
                    <a:pt x="221" y="91"/>
                  </a:cubicBezTo>
                  <a:cubicBezTo>
                    <a:pt x="221" y="71"/>
                    <a:pt x="221" y="71"/>
                    <a:pt x="221" y="71"/>
                  </a:cubicBezTo>
                  <a:cubicBezTo>
                    <a:pt x="133" y="71"/>
                    <a:pt x="133" y="71"/>
                    <a:pt x="133" y="7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234" y="51"/>
                    <a:pt x="234" y="51"/>
                    <a:pt x="234" y="51"/>
                  </a:cubicBezTo>
                  <a:cubicBezTo>
                    <a:pt x="234" y="30"/>
                    <a:pt x="234" y="30"/>
                    <a:pt x="234" y="30"/>
                  </a:cubicBezTo>
                  <a:cubicBezTo>
                    <a:pt x="174" y="30"/>
                    <a:pt x="174" y="30"/>
                    <a:pt x="174" y="30"/>
                  </a:cubicBezTo>
                  <a:cubicBezTo>
                    <a:pt x="192" y="2"/>
                    <a:pt x="192" y="2"/>
                    <a:pt x="192" y="2"/>
                  </a:cubicBezTo>
                  <a:cubicBezTo>
                    <a:pt x="174" y="2"/>
                    <a:pt x="174" y="2"/>
                    <a:pt x="174" y="2"/>
                  </a:cubicBezTo>
                  <a:cubicBezTo>
                    <a:pt x="169" y="2"/>
                    <a:pt x="164" y="4"/>
                    <a:pt x="162" y="8"/>
                  </a:cubicBezTo>
                  <a:close/>
                  <a:moveTo>
                    <a:pt x="432" y="193"/>
                  </a:moveTo>
                  <a:cubicBezTo>
                    <a:pt x="432" y="192"/>
                    <a:pt x="432" y="192"/>
                    <a:pt x="432" y="192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63" y="96"/>
                    <a:pt x="463" y="96"/>
                    <a:pt x="463" y="96"/>
                  </a:cubicBezTo>
                  <a:cubicBezTo>
                    <a:pt x="463" y="76"/>
                    <a:pt x="463" y="76"/>
                    <a:pt x="463" y="76"/>
                  </a:cubicBezTo>
                  <a:cubicBezTo>
                    <a:pt x="432" y="76"/>
                    <a:pt x="432" y="76"/>
                    <a:pt x="432" y="76"/>
                  </a:cubicBezTo>
                  <a:cubicBezTo>
                    <a:pt x="432" y="44"/>
                    <a:pt x="432" y="44"/>
                    <a:pt x="432" y="44"/>
                  </a:cubicBezTo>
                  <a:cubicBezTo>
                    <a:pt x="409" y="44"/>
                    <a:pt x="409" y="44"/>
                    <a:pt x="409" y="44"/>
                  </a:cubicBezTo>
                  <a:cubicBezTo>
                    <a:pt x="409" y="76"/>
                    <a:pt x="409" y="76"/>
                    <a:pt x="409" y="76"/>
                  </a:cubicBezTo>
                  <a:cubicBezTo>
                    <a:pt x="312" y="76"/>
                    <a:pt x="312" y="76"/>
                    <a:pt x="312" y="76"/>
                  </a:cubicBezTo>
                  <a:cubicBezTo>
                    <a:pt x="312" y="96"/>
                    <a:pt x="312" y="96"/>
                    <a:pt x="312" y="96"/>
                  </a:cubicBezTo>
                  <a:cubicBezTo>
                    <a:pt x="403" y="96"/>
                    <a:pt x="403" y="96"/>
                    <a:pt x="403" y="96"/>
                  </a:cubicBezTo>
                  <a:cubicBezTo>
                    <a:pt x="325" y="164"/>
                    <a:pt x="325" y="164"/>
                    <a:pt x="325" y="164"/>
                  </a:cubicBezTo>
                  <a:cubicBezTo>
                    <a:pt x="325" y="193"/>
                    <a:pt x="325" y="193"/>
                    <a:pt x="325" y="193"/>
                  </a:cubicBezTo>
                  <a:cubicBezTo>
                    <a:pt x="409" y="120"/>
                    <a:pt x="409" y="120"/>
                    <a:pt x="409" y="120"/>
                  </a:cubicBezTo>
                  <a:cubicBezTo>
                    <a:pt x="409" y="182"/>
                    <a:pt x="409" y="182"/>
                    <a:pt x="409" y="182"/>
                  </a:cubicBezTo>
                  <a:cubicBezTo>
                    <a:pt x="409" y="185"/>
                    <a:pt x="407" y="187"/>
                    <a:pt x="404" y="187"/>
                  </a:cubicBezTo>
                  <a:cubicBezTo>
                    <a:pt x="371" y="187"/>
                    <a:pt x="371" y="187"/>
                    <a:pt x="371" y="187"/>
                  </a:cubicBezTo>
                  <a:cubicBezTo>
                    <a:pt x="371" y="208"/>
                    <a:pt x="371" y="208"/>
                    <a:pt x="371" y="208"/>
                  </a:cubicBezTo>
                  <a:cubicBezTo>
                    <a:pt x="417" y="208"/>
                    <a:pt x="417" y="208"/>
                    <a:pt x="417" y="208"/>
                  </a:cubicBezTo>
                  <a:cubicBezTo>
                    <a:pt x="425" y="208"/>
                    <a:pt x="432" y="201"/>
                    <a:pt x="432" y="193"/>
                  </a:cubicBezTo>
                  <a:close/>
                  <a:moveTo>
                    <a:pt x="753" y="124"/>
                  </a:moveTo>
                  <a:cubicBezTo>
                    <a:pt x="701" y="75"/>
                    <a:pt x="701" y="75"/>
                    <a:pt x="701" y="75"/>
                  </a:cubicBezTo>
                  <a:cubicBezTo>
                    <a:pt x="701" y="0"/>
                    <a:pt x="701" y="0"/>
                    <a:pt x="701" y="0"/>
                  </a:cubicBezTo>
                  <a:cubicBezTo>
                    <a:pt x="677" y="0"/>
                    <a:pt x="677" y="0"/>
                    <a:pt x="677" y="0"/>
                  </a:cubicBezTo>
                  <a:cubicBezTo>
                    <a:pt x="677" y="246"/>
                    <a:pt x="677" y="246"/>
                    <a:pt x="677" y="246"/>
                  </a:cubicBezTo>
                  <a:cubicBezTo>
                    <a:pt x="701" y="246"/>
                    <a:pt x="701" y="246"/>
                    <a:pt x="701" y="246"/>
                  </a:cubicBezTo>
                  <a:cubicBezTo>
                    <a:pt x="701" y="107"/>
                    <a:pt x="701" y="107"/>
                    <a:pt x="701" y="107"/>
                  </a:cubicBezTo>
                  <a:cubicBezTo>
                    <a:pt x="753" y="156"/>
                    <a:pt x="753" y="156"/>
                    <a:pt x="753" y="156"/>
                  </a:cubicBezTo>
                  <a:lnTo>
                    <a:pt x="753" y="124"/>
                  </a:lnTo>
                  <a:close/>
                  <a:moveTo>
                    <a:pt x="982" y="84"/>
                  </a:moveTo>
                  <a:cubicBezTo>
                    <a:pt x="985" y="84"/>
                    <a:pt x="988" y="85"/>
                    <a:pt x="990" y="87"/>
                  </a:cubicBezTo>
                  <a:cubicBezTo>
                    <a:pt x="992" y="89"/>
                    <a:pt x="991" y="93"/>
                    <a:pt x="991" y="93"/>
                  </a:cubicBezTo>
                  <a:cubicBezTo>
                    <a:pt x="991" y="113"/>
                    <a:pt x="991" y="113"/>
                    <a:pt x="991" y="113"/>
                  </a:cubicBezTo>
                  <a:cubicBezTo>
                    <a:pt x="1018" y="113"/>
                    <a:pt x="1018" y="113"/>
                    <a:pt x="1018" y="113"/>
                  </a:cubicBezTo>
                  <a:cubicBezTo>
                    <a:pt x="1018" y="81"/>
                    <a:pt x="1018" y="81"/>
                    <a:pt x="1018" y="81"/>
                  </a:cubicBezTo>
                  <a:cubicBezTo>
                    <a:pt x="1018" y="81"/>
                    <a:pt x="1019" y="75"/>
                    <a:pt x="1014" y="69"/>
                  </a:cubicBezTo>
                  <a:cubicBezTo>
                    <a:pt x="1010" y="65"/>
                    <a:pt x="1004" y="63"/>
                    <a:pt x="996" y="63"/>
                  </a:cubicBezTo>
                  <a:cubicBezTo>
                    <a:pt x="916" y="63"/>
                    <a:pt x="916" y="63"/>
                    <a:pt x="916" y="63"/>
                  </a:cubicBezTo>
                  <a:cubicBezTo>
                    <a:pt x="916" y="40"/>
                    <a:pt x="916" y="40"/>
                    <a:pt x="916" y="40"/>
                  </a:cubicBezTo>
                  <a:cubicBezTo>
                    <a:pt x="1000" y="40"/>
                    <a:pt x="1000" y="40"/>
                    <a:pt x="1000" y="40"/>
                  </a:cubicBezTo>
                  <a:cubicBezTo>
                    <a:pt x="1000" y="20"/>
                    <a:pt x="1000" y="20"/>
                    <a:pt x="1000" y="20"/>
                  </a:cubicBezTo>
                  <a:cubicBezTo>
                    <a:pt x="916" y="20"/>
                    <a:pt x="916" y="20"/>
                    <a:pt x="916" y="2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892" y="0"/>
                    <a:pt x="892" y="0"/>
                    <a:pt x="892" y="0"/>
                  </a:cubicBezTo>
                  <a:cubicBezTo>
                    <a:pt x="892" y="20"/>
                    <a:pt x="892" y="20"/>
                    <a:pt x="892" y="20"/>
                  </a:cubicBezTo>
                  <a:cubicBezTo>
                    <a:pt x="800" y="20"/>
                    <a:pt x="800" y="20"/>
                    <a:pt x="800" y="20"/>
                  </a:cubicBezTo>
                  <a:cubicBezTo>
                    <a:pt x="800" y="40"/>
                    <a:pt x="800" y="40"/>
                    <a:pt x="800" y="40"/>
                  </a:cubicBezTo>
                  <a:cubicBezTo>
                    <a:pt x="892" y="40"/>
                    <a:pt x="892" y="40"/>
                    <a:pt x="892" y="40"/>
                  </a:cubicBezTo>
                  <a:cubicBezTo>
                    <a:pt x="892" y="63"/>
                    <a:pt x="892" y="63"/>
                    <a:pt x="892" y="63"/>
                  </a:cubicBezTo>
                  <a:cubicBezTo>
                    <a:pt x="787" y="63"/>
                    <a:pt x="787" y="63"/>
                    <a:pt x="787" y="63"/>
                  </a:cubicBezTo>
                  <a:cubicBezTo>
                    <a:pt x="787" y="84"/>
                    <a:pt x="787" y="84"/>
                    <a:pt x="787" y="84"/>
                  </a:cubicBezTo>
                  <a:cubicBezTo>
                    <a:pt x="829" y="84"/>
                    <a:pt x="829" y="84"/>
                    <a:pt x="829" y="84"/>
                  </a:cubicBezTo>
                  <a:cubicBezTo>
                    <a:pt x="829" y="102"/>
                    <a:pt x="829" y="102"/>
                    <a:pt x="829" y="102"/>
                  </a:cubicBezTo>
                  <a:cubicBezTo>
                    <a:pt x="890" y="137"/>
                    <a:pt x="890" y="137"/>
                    <a:pt x="890" y="137"/>
                  </a:cubicBezTo>
                  <a:cubicBezTo>
                    <a:pt x="890" y="110"/>
                    <a:pt x="890" y="110"/>
                    <a:pt x="890" y="110"/>
                  </a:cubicBezTo>
                  <a:cubicBezTo>
                    <a:pt x="847" y="84"/>
                    <a:pt x="847" y="84"/>
                    <a:pt x="847" y="84"/>
                  </a:cubicBezTo>
                  <a:lnTo>
                    <a:pt x="982" y="84"/>
                  </a:lnTo>
                  <a:close/>
                  <a:moveTo>
                    <a:pt x="921" y="197"/>
                  </a:moveTo>
                  <a:cubicBezTo>
                    <a:pt x="922" y="196"/>
                    <a:pt x="922" y="196"/>
                    <a:pt x="922" y="196"/>
                  </a:cubicBezTo>
                  <a:cubicBezTo>
                    <a:pt x="923" y="196"/>
                    <a:pt x="923" y="196"/>
                    <a:pt x="923" y="196"/>
                  </a:cubicBezTo>
                  <a:cubicBezTo>
                    <a:pt x="1024" y="247"/>
                    <a:pt x="1024" y="247"/>
                    <a:pt x="1024" y="247"/>
                  </a:cubicBezTo>
                  <a:cubicBezTo>
                    <a:pt x="1024" y="218"/>
                    <a:pt x="1024" y="218"/>
                    <a:pt x="1024" y="218"/>
                  </a:cubicBezTo>
                  <a:cubicBezTo>
                    <a:pt x="933" y="174"/>
                    <a:pt x="933" y="174"/>
                    <a:pt x="933" y="174"/>
                  </a:cubicBezTo>
                  <a:cubicBezTo>
                    <a:pt x="1022" y="174"/>
                    <a:pt x="1022" y="174"/>
                    <a:pt x="1022" y="174"/>
                  </a:cubicBezTo>
                  <a:cubicBezTo>
                    <a:pt x="1022" y="150"/>
                    <a:pt x="1022" y="150"/>
                    <a:pt x="1022" y="150"/>
                  </a:cubicBezTo>
                  <a:cubicBezTo>
                    <a:pt x="938" y="150"/>
                    <a:pt x="938" y="150"/>
                    <a:pt x="938" y="150"/>
                  </a:cubicBezTo>
                  <a:cubicBezTo>
                    <a:pt x="939" y="149"/>
                    <a:pt x="939" y="149"/>
                    <a:pt x="939" y="149"/>
                  </a:cubicBezTo>
                  <a:cubicBezTo>
                    <a:pt x="942" y="128"/>
                    <a:pt x="942" y="105"/>
                    <a:pt x="942" y="95"/>
                  </a:cubicBezTo>
                  <a:cubicBezTo>
                    <a:pt x="918" y="95"/>
                    <a:pt x="918" y="95"/>
                    <a:pt x="918" y="95"/>
                  </a:cubicBezTo>
                  <a:cubicBezTo>
                    <a:pt x="918" y="110"/>
                    <a:pt x="917" y="132"/>
                    <a:pt x="915" y="149"/>
                  </a:cubicBezTo>
                  <a:cubicBezTo>
                    <a:pt x="915" y="150"/>
                    <a:pt x="915" y="150"/>
                    <a:pt x="915" y="150"/>
                  </a:cubicBezTo>
                  <a:cubicBezTo>
                    <a:pt x="858" y="150"/>
                    <a:pt x="858" y="150"/>
                    <a:pt x="858" y="150"/>
                  </a:cubicBezTo>
                  <a:cubicBezTo>
                    <a:pt x="858" y="137"/>
                    <a:pt x="858" y="137"/>
                    <a:pt x="858" y="137"/>
                  </a:cubicBezTo>
                  <a:cubicBezTo>
                    <a:pt x="797" y="102"/>
                    <a:pt x="797" y="102"/>
                    <a:pt x="797" y="102"/>
                  </a:cubicBezTo>
                  <a:cubicBezTo>
                    <a:pt x="797" y="130"/>
                    <a:pt x="797" y="130"/>
                    <a:pt x="797" y="130"/>
                  </a:cubicBezTo>
                  <a:cubicBezTo>
                    <a:pt x="833" y="150"/>
                    <a:pt x="833" y="150"/>
                    <a:pt x="833" y="150"/>
                  </a:cubicBezTo>
                  <a:cubicBezTo>
                    <a:pt x="782" y="150"/>
                    <a:pt x="782" y="150"/>
                    <a:pt x="782" y="150"/>
                  </a:cubicBezTo>
                  <a:cubicBezTo>
                    <a:pt x="782" y="174"/>
                    <a:pt x="782" y="174"/>
                    <a:pt x="782" y="174"/>
                  </a:cubicBezTo>
                  <a:cubicBezTo>
                    <a:pt x="907" y="174"/>
                    <a:pt x="907" y="174"/>
                    <a:pt x="907" y="174"/>
                  </a:cubicBezTo>
                  <a:cubicBezTo>
                    <a:pt x="906" y="176"/>
                    <a:pt x="906" y="176"/>
                    <a:pt x="906" y="176"/>
                  </a:cubicBezTo>
                  <a:cubicBezTo>
                    <a:pt x="895" y="195"/>
                    <a:pt x="871" y="220"/>
                    <a:pt x="789" y="220"/>
                  </a:cubicBezTo>
                  <a:cubicBezTo>
                    <a:pt x="789" y="245"/>
                    <a:pt x="789" y="245"/>
                    <a:pt x="789" y="245"/>
                  </a:cubicBezTo>
                  <a:cubicBezTo>
                    <a:pt x="856" y="245"/>
                    <a:pt x="900" y="229"/>
                    <a:pt x="921" y="197"/>
                  </a:cubicBezTo>
                  <a:close/>
                  <a:moveTo>
                    <a:pt x="662" y="53"/>
                  </a:moveTo>
                  <a:cubicBezTo>
                    <a:pt x="663" y="49"/>
                    <a:pt x="663" y="49"/>
                    <a:pt x="663" y="49"/>
                  </a:cubicBezTo>
                  <a:cubicBezTo>
                    <a:pt x="663" y="48"/>
                    <a:pt x="664" y="44"/>
                    <a:pt x="662" y="41"/>
                  </a:cubicBezTo>
                  <a:cubicBezTo>
                    <a:pt x="660" y="39"/>
                    <a:pt x="658" y="38"/>
                    <a:pt x="653" y="38"/>
                  </a:cubicBezTo>
                  <a:cubicBezTo>
                    <a:pt x="596" y="38"/>
                    <a:pt x="596" y="38"/>
                    <a:pt x="596" y="38"/>
                  </a:cubicBezTo>
                  <a:cubicBezTo>
                    <a:pt x="597" y="36"/>
                    <a:pt x="597" y="36"/>
                    <a:pt x="597" y="36"/>
                  </a:cubicBezTo>
                  <a:cubicBezTo>
                    <a:pt x="602" y="20"/>
                    <a:pt x="605" y="6"/>
                    <a:pt x="606" y="0"/>
                  </a:cubicBezTo>
                  <a:cubicBezTo>
                    <a:pt x="582" y="0"/>
                    <a:pt x="582" y="0"/>
                    <a:pt x="582" y="0"/>
                  </a:cubicBezTo>
                  <a:cubicBezTo>
                    <a:pt x="579" y="11"/>
                    <a:pt x="563" y="76"/>
                    <a:pt x="532" y="116"/>
                  </a:cubicBezTo>
                  <a:cubicBezTo>
                    <a:pt x="532" y="148"/>
                    <a:pt x="532" y="148"/>
                    <a:pt x="532" y="148"/>
                  </a:cubicBezTo>
                  <a:cubicBezTo>
                    <a:pt x="542" y="140"/>
                    <a:pt x="551" y="129"/>
                    <a:pt x="560" y="117"/>
                  </a:cubicBezTo>
                  <a:cubicBezTo>
                    <a:pt x="560" y="116"/>
                    <a:pt x="560" y="116"/>
                    <a:pt x="560" y="116"/>
                  </a:cubicBezTo>
                  <a:cubicBezTo>
                    <a:pt x="587" y="139"/>
                    <a:pt x="587" y="139"/>
                    <a:pt x="587" y="139"/>
                  </a:cubicBezTo>
                  <a:cubicBezTo>
                    <a:pt x="600" y="118"/>
                    <a:pt x="600" y="118"/>
                    <a:pt x="600" y="118"/>
                  </a:cubicBezTo>
                  <a:cubicBezTo>
                    <a:pt x="573" y="95"/>
                    <a:pt x="573" y="95"/>
                    <a:pt x="573" y="95"/>
                  </a:cubicBezTo>
                  <a:cubicBezTo>
                    <a:pt x="573" y="94"/>
                    <a:pt x="573" y="94"/>
                    <a:pt x="573" y="94"/>
                  </a:cubicBezTo>
                  <a:cubicBezTo>
                    <a:pt x="579" y="84"/>
                    <a:pt x="584" y="73"/>
                    <a:pt x="588" y="60"/>
                  </a:cubicBezTo>
                  <a:cubicBezTo>
                    <a:pt x="588" y="60"/>
                    <a:pt x="588" y="60"/>
                    <a:pt x="588" y="60"/>
                  </a:cubicBezTo>
                  <a:cubicBezTo>
                    <a:pt x="627" y="60"/>
                    <a:pt x="627" y="60"/>
                    <a:pt x="627" y="60"/>
                  </a:cubicBezTo>
                  <a:cubicBezTo>
                    <a:pt x="627" y="60"/>
                    <a:pt x="628" y="60"/>
                    <a:pt x="628" y="60"/>
                  </a:cubicBezTo>
                  <a:cubicBezTo>
                    <a:pt x="630" y="60"/>
                    <a:pt x="633" y="60"/>
                    <a:pt x="634" y="62"/>
                  </a:cubicBezTo>
                  <a:cubicBezTo>
                    <a:pt x="635" y="64"/>
                    <a:pt x="635" y="66"/>
                    <a:pt x="635" y="68"/>
                  </a:cubicBezTo>
                  <a:cubicBezTo>
                    <a:pt x="629" y="85"/>
                    <a:pt x="599" y="172"/>
                    <a:pt x="532" y="218"/>
                  </a:cubicBezTo>
                  <a:cubicBezTo>
                    <a:pt x="532" y="246"/>
                    <a:pt x="532" y="246"/>
                    <a:pt x="532" y="246"/>
                  </a:cubicBezTo>
                  <a:cubicBezTo>
                    <a:pt x="636" y="186"/>
                    <a:pt x="661" y="58"/>
                    <a:pt x="662" y="53"/>
                  </a:cubicBezTo>
                  <a:close/>
                </a:path>
              </a:pathLst>
            </a:custGeom>
            <a:solidFill>
              <a:srgbClr val="4727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214"/>
            <p:cNvSpPr>
              <a:spLocks/>
            </p:cNvSpPr>
            <p:nvPr/>
          </p:nvSpPr>
          <p:spPr bwMode="auto">
            <a:xfrm>
              <a:off x="9486900" y="4487863"/>
              <a:ext cx="466725" cy="295275"/>
            </a:xfrm>
            <a:custGeom>
              <a:avLst/>
              <a:gdLst>
                <a:gd name="T0" fmla="*/ 158 w 265"/>
                <a:gd name="T1" fmla="*/ 38 h 168"/>
                <a:gd name="T2" fmla="*/ 0 w 265"/>
                <a:gd name="T3" fmla="*/ 168 h 168"/>
                <a:gd name="T4" fmla="*/ 263 w 265"/>
                <a:gd name="T5" fmla="*/ 48 h 168"/>
                <a:gd name="T6" fmla="*/ 158 w 265"/>
                <a:gd name="T7" fmla="*/ 3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" h="168">
                  <a:moveTo>
                    <a:pt x="158" y="38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168"/>
                    <a:pt x="250" y="124"/>
                    <a:pt x="263" y="48"/>
                  </a:cubicBezTo>
                  <a:cubicBezTo>
                    <a:pt x="265" y="35"/>
                    <a:pt x="227" y="0"/>
                    <a:pt x="158" y="38"/>
                  </a:cubicBezTo>
                  <a:close/>
                </a:path>
              </a:pathLst>
            </a:custGeom>
            <a:solidFill>
              <a:srgbClr val="B5B4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215"/>
            <p:cNvSpPr>
              <a:spLocks/>
            </p:cNvSpPr>
            <p:nvPr/>
          </p:nvSpPr>
          <p:spPr bwMode="auto">
            <a:xfrm>
              <a:off x="9671050" y="2468563"/>
              <a:ext cx="690563" cy="500062"/>
            </a:xfrm>
            <a:custGeom>
              <a:avLst/>
              <a:gdLst>
                <a:gd name="T0" fmla="*/ 2 w 393"/>
                <a:gd name="T1" fmla="*/ 206 h 284"/>
                <a:gd name="T2" fmla="*/ 266 w 393"/>
                <a:gd name="T3" fmla="*/ 22 h 284"/>
                <a:gd name="T4" fmla="*/ 390 w 393"/>
                <a:gd name="T5" fmla="*/ 124 h 284"/>
                <a:gd name="T6" fmla="*/ 324 w 393"/>
                <a:gd name="T7" fmla="*/ 284 h 284"/>
                <a:gd name="T8" fmla="*/ 2 w 393"/>
                <a:gd name="T9" fmla="*/ 206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" h="284">
                  <a:moveTo>
                    <a:pt x="2" y="206"/>
                  </a:moveTo>
                  <a:cubicBezTo>
                    <a:pt x="0" y="210"/>
                    <a:pt x="129" y="30"/>
                    <a:pt x="266" y="22"/>
                  </a:cubicBezTo>
                  <a:cubicBezTo>
                    <a:pt x="266" y="22"/>
                    <a:pt x="378" y="0"/>
                    <a:pt x="390" y="124"/>
                  </a:cubicBezTo>
                  <a:cubicBezTo>
                    <a:pt x="390" y="124"/>
                    <a:pt x="393" y="179"/>
                    <a:pt x="324" y="284"/>
                  </a:cubicBezTo>
                  <a:lnTo>
                    <a:pt x="2" y="206"/>
                  </a:lnTo>
                  <a:close/>
                </a:path>
              </a:pathLst>
            </a:custGeom>
            <a:solidFill>
              <a:srgbClr val="27B1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216"/>
            <p:cNvSpPr>
              <a:spLocks noEditPoints="1"/>
            </p:cNvSpPr>
            <p:nvPr/>
          </p:nvSpPr>
          <p:spPr bwMode="auto">
            <a:xfrm>
              <a:off x="9650413" y="2476500"/>
              <a:ext cx="727075" cy="501650"/>
            </a:xfrm>
            <a:custGeom>
              <a:avLst/>
              <a:gdLst>
                <a:gd name="T0" fmla="*/ 13 w 413"/>
                <a:gd name="T1" fmla="*/ 202 h 285"/>
                <a:gd name="T2" fmla="*/ 21 w 413"/>
                <a:gd name="T3" fmla="*/ 207 h 285"/>
                <a:gd name="T4" fmla="*/ 13 w 413"/>
                <a:gd name="T5" fmla="*/ 202 h 285"/>
                <a:gd name="T6" fmla="*/ 343 w 413"/>
                <a:gd name="T7" fmla="*/ 285 h 285"/>
                <a:gd name="T8" fmla="*/ 327 w 413"/>
                <a:gd name="T9" fmla="*/ 274 h 285"/>
                <a:gd name="T10" fmla="*/ 392 w 413"/>
                <a:gd name="T11" fmla="*/ 120 h 285"/>
                <a:gd name="T12" fmla="*/ 355 w 413"/>
                <a:gd name="T13" fmla="*/ 44 h 285"/>
                <a:gd name="T14" fmla="*/ 279 w 413"/>
                <a:gd name="T15" fmla="*/ 27 h 285"/>
                <a:gd name="T16" fmla="*/ 277 w 413"/>
                <a:gd name="T17" fmla="*/ 27 h 285"/>
                <a:gd name="T18" fmla="*/ 22 w 413"/>
                <a:gd name="T19" fmla="*/ 206 h 285"/>
                <a:gd name="T20" fmla="*/ 8 w 413"/>
                <a:gd name="T21" fmla="*/ 210 h 285"/>
                <a:gd name="T22" fmla="*/ 0 w 413"/>
                <a:gd name="T23" fmla="*/ 204 h 285"/>
                <a:gd name="T24" fmla="*/ 5 w 413"/>
                <a:gd name="T25" fmla="*/ 197 h 285"/>
                <a:gd name="T26" fmla="*/ 13 w 413"/>
                <a:gd name="T27" fmla="*/ 201 h 285"/>
                <a:gd name="T28" fmla="*/ 6 w 413"/>
                <a:gd name="T29" fmla="*/ 196 h 285"/>
                <a:gd name="T30" fmla="*/ 6 w 413"/>
                <a:gd name="T31" fmla="*/ 195 h 285"/>
                <a:gd name="T32" fmla="*/ 95 w 413"/>
                <a:gd name="T33" fmla="*/ 99 h 285"/>
                <a:gd name="T34" fmla="*/ 276 w 413"/>
                <a:gd name="T35" fmla="*/ 8 h 285"/>
                <a:gd name="T36" fmla="*/ 367 w 413"/>
                <a:gd name="T37" fmla="*/ 28 h 285"/>
                <a:gd name="T38" fmla="*/ 411 w 413"/>
                <a:gd name="T39" fmla="*/ 119 h 285"/>
                <a:gd name="T40" fmla="*/ 343 w 413"/>
                <a:gd name="T41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13" h="285">
                  <a:moveTo>
                    <a:pt x="13" y="202"/>
                  </a:moveTo>
                  <a:cubicBezTo>
                    <a:pt x="21" y="207"/>
                    <a:pt x="21" y="207"/>
                    <a:pt x="21" y="207"/>
                  </a:cubicBezTo>
                  <a:lnTo>
                    <a:pt x="13" y="202"/>
                  </a:lnTo>
                  <a:close/>
                  <a:moveTo>
                    <a:pt x="343" y="285"/>
                  </a:moveTo>
                  <a:cubicBezTo>
                    <a:pt x="327" y="274"/>
                    <a:pt x="327" y="274"/>
                    <a:pt x="327" y="274"/>
                  </a:cubicBezTo>
                  <a:cubicBezTo>
                    <a:pt x="394" y="173"/>
                    <a:pt x="392" y="121"/>
                    <a:pt x="392" y="120"/>
                  </a:cubicBezTo>
                  <a:cubicBezTo>
                    <a:pt x="388" y="85"/>
                    <a:pt x="376" y="60"/>
                    <a:pt x="355" y="44"/>
                  </a:cubicBezTo>
                  <a:cubicBezTo>
                    <a:pt x="323" y="19"/>
                    <a:pt x="279" y="27"/>
                    <a:pt x="279" y="27"/>
                  </a:cubicBezTo>
                  <a:cubicBezTo>
                    <a:pt x="277" y="27"/>
                    <a:pt x="277" y="27"/>
                    <a:pt x="277" y="27"/>
                  </a:cubicBezTo>
                  <a:cubicBezTo>
                    <a:pt x="159" y="35"/>
                    <a:pt x="44" y="178"/>
                    <a:pt x="22" y="206"/>
                  </a:cubicBezTo>
                  <a:cubicBezTo>
                    <a:pt x="15" y="215"/>
                    <a:pt x="9" y="211"/>
                    <a:pt x="8" y="210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5" y="197"/>
                    <a:pt x="5" y="197"/>
                    <a:pt x="5" y="197"/>
                  </a:cubicBezTo>
                  <a:cubicBezTo>
                    <a:pt x="13" y="201"/>
                    <a:pt x="13" y="201"/>
                    <a:pt x="13" y="201"/>
                  </a:cubicBezTo>
                  <a:cubicBezTo>
                    <a:pt x="6" y="196"/>
                    <a:pt x="6" y="196"/>
                    <a:pt x="6" y="196"/>
                  </a:cubicBezTo>
                  <a:cubicBezTo>
                    <a:pt x="6" y="195"/>
                    <a:pt x="6" y="195"/>
                    <a:pt x="6" y="195"/>
                  </a:cubicBezTo>
                  <a:cubicBezTo>
                    <a:pt x="21" y="175"/>
                    <a:pt x="53" y="137"/>
                    <a:pt x="95" y="99"/>
                  </a:cubicBezTo>
                  <a:cubicBezTo>
                    <a:pt x="159" y="42"/>
                    <a:pt x="220" y="12"/>
                    <a:pt x="276" y="8"/>
                  </a:cubicBezTo>
                  <a:cubicBezTo>
                    <a:pt x="282" y="7"/>
                    <a:pt x="329" y="0"/>
                    <a:pt x="367" y="28"/>
                  </a:cubicBezTo>
                  <a:cubicBezTo>
                    <a:pt x="392" y="47"/>
                    <a:pt x="407" y="78"/>
                    <a:pt x="411" y="119"/>
                  </a:cubicBezTo>
                  <a:cubicBezTo>
                    <a:pt x="411" y="121"/>
                    <a:pt x="413" y="179"/>
                    <a:pt x="343" y="285"/>
                  </a:cubicBezTo>
                  <a:close/>
                </a:path>
              </a:pathLst>
            </a:custGeom>
            <a:solidFill>
              <a:srgbClr val="0061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217"/>
            <p:cNvSpPr>
              <a:spLocks/>
            </p:cNvSpPr>
            <p:nvPr/>
          </p:nvSpPr>
          <p:spPr bwMode="auto">
            <a:xfrm>
              <a:off x="8723313" y="2481263"/>
              <a:ext cx="2147888" cy="1997075"/>
            </a:xfrm>
            <a:custGeom>
              <a:avLst/>
              <a:gdLst>
                <a:gd name="T0" fmla="*/ 1045 w 1220"/>
                <a:gd name="T1" fmla="*/ 344 h 1134"/>
                <a:gd name="T2" fmla="*/ 1159 w 1220"/>
                <a:gd name="T3" fmla="*/ 216 h 1134"/>
                <a:gd name="T4" fmla="*/ 1150 w 1220"/>
                <a:gd name="T5" fmla="*/ 113 h 1134"/>
                <a:gd name="T6" fmla="*/ 831 w 1220"/>
                <a:gd name="T7" fmla="*/ 161 h 1134"/>
                <a:gd name="T8" fmla="*/ 771 w 1220"/>
                <a:gd name="T9" fmla="*/ 244 h 1134"/>
                <a:gd name="T10" fmla="*/ 746 w 1220"/>
                <a:gd name="T11" fmla="*/ 215 h 1134"/>
                <a:gd name="T12" fmla="*/ 516 w 1220"/>
                <a:gd name="T13" fmla="*/ 172 h 1134"/>
                <a:gd name="T14" fmla="*/ 395 w 1220"/>
                <a:gd name="T15" fmla="*/ 162 h 1134"/>
                <a:gd name="T16" fmla="*/ 68 w 1220"/>
                <a:gd name="T17" fmla="*/ 481 h 1134"/>
                <a:gd name="T18" fmla="*/ 58 w 1220"/>
                <a:gd name="T19" fmla="*/ 514 h 1134"/>
                <a:gd name="T20" fmla="*/ 317 w 1220"/>
                <a:gd name="T21" fmla="*/ 971 h 1134"/>
                <a:gd name="T22" fmla="*/ 610 w 1220"/>
                <a:gd name="T23" fmla="*/ 1083 h 1134"/>
                <a:gd name="T24" fmla="*/ 1081 w 1220"/>
                <a:gd name="T25" fmla="*/ 849 h 1134"/>
                <a:gd name="T26" fmla="*/ 1045 w 1220"/>
                <a:gd name="T27" fmla="*/ 34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20" h="1134">
                  <a:moveTo>
                    <a:pt x="1045" y="344"/>
                  </a:moveTo>
                  <a:cubicBezTo>
                    <a:pt x="1047" y="307"/>
                    <a:pt x="1159" y="216"/>
                    <a:pt x="1159" y="216"/>
                  </a:cubicBezTo>
                  <a:cubicBezTo>
                    <a:pt x="1200" y="167"/>
                    <a:pt x="1150" y="113"/>
                    <a:pt x="1150" y="113"/>
                  </a:cubicBezTo>
                  <a:cubicBezTo>
                    <a:pt x="1015" y="0"/>
                    <a:pt x="880" y="99"/>
                    <a:pt x="831" y="161"/>
                  </a:cubicBezTo>
                  <a:cubicBezTo>
                    <a:pt x="794" y="209"/>
                    <a:pt x="776" y="233"/>
                    <a:pt x="771" y="244"/>
                  </a:cubicBezTo>
                  <a:cubicBezTo>
                    <a:pt x="746" y="215"/>
                    <a:pt x="746" y="215"/>
                    <a:pt x="746" y="215"/>
                  </a:cubicBezTo>
                  <a:cubicBezTo>
                    <a:pt x="516" y="172"/>
                    <a:pt x="516" y="172"/>
                    <a:pt x="516" y="172"/>
                  </a:cubicBezTo>
                  <a:cubicBezTo>
                    <a:pt x="475" y="159"/>
                    <a:pt x="435" y="157"/>
                    <a:pt x="395" y="162"/>
                  </a:cubicBezTo>
                  <a:cubicBezTo>
                    <a:pt x="243" y="184"/>
                    <a:pt x="114" y="329"/>
                    <a:pt x="68" y="481"/>
                  </a:cubicBezTo>
                  <a:cubicBezTo>
                    <a:pt x="58" y="514"/>
                    <a:pt x="58" y="514"/>
                    <a:pt x="58" y="514"/>
                  </a:cubicBezTo>
                  <a:cubicBezTo>
                    <a:pt x="0" y="705"/>
                    <a:pt x="116" y="910"/>
                    <a:pt x="317" y="971"/>
                  </a:cubicBezTo>
                  <a:cubicBezTo>
                    <a:pt x="610" y="1083"/>
                    <a:pt x="610" y="1083"/>
                    <a:pt x="610" y="1083"/>
                  </a:cubicBezTo>
                  <a:cubicBezTo>
                    <a:pt x="785" y="1134"/>
                    <a:pt x="1007" y="1041"/>
                    <a:pt x="1081" y="849"/>
                  </a:cubicBezTo>
                  <a:cubicBezTo>
                    <a:pt x="1081" y="849"/>
                    <a:pt x="1220" y="565"/>
                    <a:pt x="1045" y="344"/>
                  </a:cubicBezTo>
                  <a:close/>
                </a:path>
              </a:pathLst>
            </a:custGeom>
            <a:solidFill>
              <a:srgbClr val="27B1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218"/>
            <p:cNvSpPr>
              <a:spLocks noEditPoints="1"/>
            </p:cNvSpPr>
            <p:nvPr/>
          </p:nvSpPr>
          <p:spPr bwMode="auto">
            <a:xfrm>
              <a:off x="8758238" y="2573338"/>
              <a:ext cx="2087563" cy="1858962"/>
            </a:xfrm>
            <a:custGeom>
              <a:avLst/>
              <a:gdLst>
                <a:gd name="T0" fmla="*/ 593 w 1186"/>
                <a:gd name="T1" fmla="*/ 1022 h 1055"/>
                <a:gd name="T2" fmla="*/ 689 w 1186"/>
                <a:gd name="T3" fmla="*/ 1035 h 1055"/>
                <a:gd name="T4" fmla="*/ 689 w 1186"/>
                <a:gd name="T5" fmla="*/ 1035 h 1055"/>
                <a:gd name="T6" fmla="*/ 904 w 1186"/>
                <a:gd name="T7" fmla="*/ 972 h 1055"/>
                <a:gd name="T8" fmla="*/ 1052 w 1186"/>
                <a:gd name="T9" fmla="*/ 794 h 1055"/>
                <a:gd name="T10" fmla="*/ 1053 w 1186"/>
                <a:gd name="T11" fmla="*/ 793 h 1055"/>
                <a:gd name="T12" fmla="*/ 1018 w 1186"/>
                <a:gd name="T13" fmla="*/ 298 h 1055"/>
                <a:gd name="T14" fmla="*/ 1016 w 1186"/>
                <a:gd name="T15" fmla="*/ 295 h 1055"/>
                <a:gd name="T16" fmla="*/ 1016 w 1186"/>
                <a:gd name="T17" fmla="*/ 292 h 1055"/>
                <a:gd name="T18" fmla="*/ 1132 w 1186"/>
                <a:gd name="T19" fmla="*/ 157 h 1055"/>
                <a:gd name="T20" fmla="*/ 1123 w 1186"/>
                <a:gd name="T21" fmla="*/ 67 h 1055"/>
                <a:gd name="T22" fmla="*/ 999 w 1186"/>
                <a:gd name="T23" fmla="*/ 19 h 1055"/>
                <a:gd name="T24" fmla="*/ 819 w 1186"/>
                <a:gd name="T25" fmla="*/ 115 h 1055"/>
                <a:gd name="T26" fmla="*/ 760 w 1186"/>
                <a:gd name="T27" fmla="*/ 195 h 1055"/>
                <a:gd name="T28" fmla="*/ 754 w 1186"/>
                <a:gd name="T29" fmla="*/ 210 h 1055"/>
                <a:gd name="T30" fmla="*/ 721 w 1186"/>
                <a:gd name="T31" fmla="*/ 172 h 1055"/>
                <a:gd name="T32" fmla="*/ 494 w 1186"/>
                <a:gd name="T33" fmla="*/ 129 h 1055"/>
                <a:gd name="T34" fmla="*/ 377 w 1186"/>
                <a:gd name="T35" fmla="*/ 120 h 1055"/>
                <a:gd name="T36" fmla="*/ 179 w 1186"/>
                <a:gd name="T37" fmla="*/ 228 h 1055"/>
                <a:gd name="T38" fmla="*/ 57 w 1186"/>
                <a:gd name="T39" fmla="*/ 432 h 1055"/>
                <a:gd name="T40" fmla="*/ 47 w 1186"/>
                <a:gd name="T41" fmla="*/ 465 h 1055"/>
                <a:gd name="T42" fmla="*/ 78 w 1186"/>
                <a:gd name="T43" fmla="*/ 734 h 1055"/>
                <a:gd name="T44" fmla="*/ 300 w 1186"/>
                <a:gd name="T45" fmla="*/ 910 h 1055"/>
                <a:gd name="T46" fmla="*/ 301 w 1186"/>
                <a:gd name="T47" fmla="*/ 910 h 1055"/>
                <a:gd name="T48" fmla="*/ 593 w 1186"/>
                <a:gd name="T49" fmla="*/ 1022 h 1055"/>
                <a:gd name="T50" fmla="*/ 689 w 1186"/>
                <a:gd name="T51" fmla="*/ 1055 h 1055"/>
                <a:gd name="T52" fmla="*/ 689 w 1186"/>
                <a:gd name="T53" fmla="*/ 1055 h 1055"/>
                <a:gd name="T54" fmla="*/ 588 w 1186"/>
                <a:gd name="T55" fmla="*/ 1041 h 1055"/>
                <a:gd name="T56" fmla="*/ 587 w 1186"/>
                <a:gd name="T57" fmla="*/ 1040 h 1055"/>
                <a:gd name="T58" fmla="*/ 294 w 1186"/>
                <a:gd name="T59" fmla="*/ 928 h 1055"/>
                <a:gd name="T60" fmla="*/ 62 w 1186"/>
                <a:gd name="T61" fmla="*/ 744 h 1055"/>
                <a:gd name="T62" fmla="*/ 29 w 1186"/>
                <a:gd name="T63" fmla="*/ 459 h 1055"/>
                <a:gd name="T64" fmla="*/ 39 w 1186"/>
                <a:gd name="T65" fmla="*/ 426 h 1055"/>
                <a:gd name="T66" fmla="*/ 165 w 1186"/>
                <a:gd name="T67" fmla="*/ 214 h 1055"/>
                <a:gd name="T68" fmla="*/ 374 w 1186"/>
                <a:gd name="T69" fmla="*/ 101 h 1055"/>
                <a:gd name="T70" fmla="*/ 499 w 1186"/>
                <a:gd name="T71" fmla="*/ 110 h 1055"/>
                <a:gd name="T72" fmla="*/ 731 w 1186"/>
                <a:gd name="T73" fmla="*/ 154 h 1055"/>
                <a:gd name="T74" fmla="*/ 750 w 1186"/>
                <a:gd name="T75" fmla="*/ 175 h 1055"/>
                <a:gd name="T76" fmla="*/ 804 w 1186"/>
                <a:gd name="T77" fmla="*/ 103 h 1055"/>
                <a:gd name="T78" fmla="*/ 999 w 1186"/>
                <a:gd name="T79" fmla="*/ 0 h 1055"/>
                <a:gd name="T80" fmla="*/ 1136 w 1186"/>
                <a:gd name="T81" fmla="*/ 53 h 1055"/>
                <a:gd name="T82" fmla="*/ 1137 w 1186"/>
                <a:gd name="T83" fmla="*/ 54 h 1055"/>
                <a:gd name="T84" fmla="*/ 1147 w 1186"/>
                <a:gd name="T85" fmla="*/ 170 h 1055"/>
                <a:gd name="T86" fmla="*/ 1145 w 1186"/>
                <a:gd name="T87" fmla="*/ 172 h 1055"/>
                <a:gd name="T88" fmla="*/ 1035 w 1186"/>
                <a:gd name="T89" fmla="*/ 290 h 1055"/>
                <a:gd name="T90" fmla="*/ 1118 w 1186"/>
                <a:gd name="T91" fmla="*/ 629 h 1055"/>
                <a:gd name="T92" fmla="*/ 1070 w 1186"/>
                <a:gd name="T93" fmla="*/ 801 h 1055"/>
                <a:gd name="T94" fmla="*/ 914 w 1186"/>
                <a:gd name="T95" fmla="*/ 988 h 1055"/>
                <a:gd name="T96" fmla="*/ 689 w 1186"/>
                <a:gd name="T97" fmla="*/ 1055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86" h="1055">
                  <a:moveTo>
                    <a:pt x="593" y="1022"/>
                  </a:moveTo>
                  <a:cubicBezTo>
                    <a:pt x="624" y="1031"/>
                    <a:pt x="656" y="1035"/>
                    <a:pt x="689" y="1035"/>
                  </a:cubicBezTo>
                  <a:cubicBezTo>
                    <a:pt x="689" y="1035"/>
                    <a:pt x="689" y="1035"/>
                    <a:pt x="689" y="1035"/>
                  </a:cubicBezTo>
                  <a:cubicBezTo>
                    <a:pt x="764" y="1035"/>
                    <a:pt x="840" y="1013"/>
                    <a:pt x="904" y="972"/>
                  </a:cubicBezTo>
                  <a:cubicBezTo>
                    <a:pt x="973" y="928"/>
                    <a:pt x="1024" y="867"/>
                    <a:pt x="1052" y="794"/>
                  </a:cubicBezTo>
                  <a:cubicBezTo>
                    <a:pt x="1053" y="793"/>
                    <a:pt x="1053" y="793"/>
                    <a:pt x="1053" y="793"/>
                  </a:cubicBezTo>
                  <a:cubicBezTo>
                    <a:pt x="1054" y="790"/>
                    <a:pt x="1186" y="512"/>
                    <a:pt x="1018" y="298"/>
                  </a:cubicBezTo>
                  <a:cubicBezTo>
                    <a:pt x="1016" y="295"/>
                    <a:pt x="1016" y="295"/>
                    <a:pt x="1016" y="295"/>
                  </a:cubicBezTo>
                  <a:cubicBezTo>
                    <a:pt x="1016" y="292"/>
                    <a:pt x="1016" y="292"/>
                    <a:pt x="1016" y="292"/>
                  </a:cubicBezTo>
                  <a:cubicBezTo>
                    <a:pt x="1018" y="253"/>
                    <a:pt x="1111" y="174"/>
                    <a:pt x="1132" y="157"/>
                  </a:cubicBezTo>
                  <a:cubicBezTo>
                    <a:pt x="1165" y="117"/>
                    <a:pt x="1127" y="73"/>
                    <a:pt x="1123" y="67"/>
                  </a:cubicBezTo>
                  <a:cubicBezTo>
                    <a:pt x="1084" y="35"/>
                    <a:pt x="1043" y="19"/>
                    <a:pt x="999" y="19"/>
                  </a:cubicBezTo>
                  <a:cubicBezTo>
                    <a:pt x="916" y="19"/>
                    <a:pt x="847" y="79"/>
                    <a:pt x="819" y="115"/>
                  </a:cubicBezTo>
                  <a:cubicBezTo>
                    <a:pt x="788" y="154"/>
                    <a:pt x="764" y="185"/>
                    <a:pt x="760" y="195"/>
                  </a:cubicBezTo>
                  <a:cubicBezTo>
                    <a:pt x="754" y="210"/>
                    <a:pt x="754" y="210"/>
                    <a:pt x="754" y="210"/>
                  </a:cubicBezTo>
                  <a:cubicBezTo>
                    <a:pt x="721" y="172"/>
                    <a:pt x="721" y="172"/>
                    <a:pt x="721" y="172"/>
                  </a:cubicBezTo>
                  <a:cubicBezTo>
                    <a:pt x="494" y="129"/>
                    <a:pt x="494" y="129"/>
                    <a:pt x="494" y="129"/>
                  </a:cubicBezTo>
                  <a:cubicBezTo>
                    <a:pt x="455" y="117"/>
                    <a:pt x="416" y="114"/>
                    <a:pt x="377" y="120"/>
                  </a:cubicBezTo>
                  <a:cubicBezTo>
                    <a:pt x="307" y="130"/>
                    <a:pt x="238" y="167"/>
                    <a:pt x="179" y="228"/>
                  </a:cubicBezTo>
                  <a:cubicBezTo>
                    <a:pt x="124" y="284"/>
                    <a:pt x="80" y="356"/>
                    <a:pt x="57" y="432"/>
                  </a:cubicBezTo>
                  <a:cubicBezTo>
                    <a:pt x="47" y="465"/>
                    <a:pt x="47" y="465"/>
                    <a:pt x="47" y="465"/>
                  </a:cubicBezTo>
                  <a:cubicBezTo>
                    <a:pt x="20" y="554"/>
                    <a:pt x="31" y="650"/>
                    <a:pt x="78" y="734"/>
                  </a:cubicBezTo>
                  <a:cubicBezTo>
                    <a:pt x="126" y="818"/>
                    <a:pt x="205" y="881"/>
                    <a:pt x="300" y="910"/>
                  </a:cubicBezTo>
                  <a:cubicBezTo>
                    <a:pt x="301" y="910"/>
                    <a:pt x="301" y="910"/>
                    <a:pt x="301" y="910"/>
                  </a:cubicBezTo>
                  <a:lnTo>
                    <a:pt x="593" y="1022"/>
                  </a:lnTo>
                  <a:close/>
                  <a:moveTo>
                    <a:pt x="689" y="1055"/>
                  </a:moveTo>
                  <a:cubicBezTo>
                    <a:pt x="689" y="1055"/>
                    <a:pt x="689" y="1055"/>
                    <a:pt x="689" y="1055"/>
                  </a:cubicBezTo>
                  <a:cubicBezTo>
                    <a:pt x="654" y="1055"/>
                    <a:pt x="620" y="1050"/>
                    <a:pt x="588" y="1041"/>
                  </a:cubicBezTo>
                  <a:cubicBezTo>
                    <a:pt x="587" y="1040"/>
                    <a:pt x="587" y="1040"/>
                    <a:pt x="587" y="1040"/>
                  </a:cubicBezTo>
                  <a:cubicBezTo>
                    <a:pt x="294" y="928"/>
                    <a:pt x="294" y="928"/>
                    <a:pt x="294" y="928"/>
                  </a:cubicBezTo>
                  <a:cubicBezTo>
                    <a:pt x="194" y="898"/>
                    <a:pt x="112" y="832"/>
                    <a:pt x="62" y="744"/>
                  </a:cubicBezTo>
                  <a:cubicBezTo>
                    <a:pt x="11" y="655"/>
                    <a:pt x="0" y="554"/>
                    <a:pt x="29" y="459"/>
                  </a:cubicBezTo>
                  <a:cubicBezTo>
                    <a:pt x="39" y="426"/>
                    <a:pt x="39" y="426"/>
                    <a:pt x="39" y="426"/>
                  </a:cubicBezTo>
                  <a:cubicBezTo>
                    <a:pt x="63" y="348"/>
                    <a:pt x="108" y="273"/>
                    <a:pt x="165" y="214"/>
                  </a:cubicBezTo>
                  <a:cubicBezTo>
                    <a:pt x="228" y="150"/>
                    <a:pt x="300" y="111"/>
                    <a:pt x="374" y="101"/>
                  </a:cubicBezTo>
                  <a:cubicBezTo>
                    <a:pt x="416" y="95"/>
                    <a:pt x="458" y="98"/>
                    <a:pt x="499" y="110"/>
                  </a:cubicBezTo>
                  <a:cubicBezTo>
                    <a:pt x="731" y="154"/>
                    <a:pt x="731" y="154"/>
                    <a:pt x="731" y="154"/>
                  </a:cubicBezTo>
                  <a:cubicBezTo>
                    <a:pt x="750" y="175"/>
                    <a:pt x="750" y="175"/>
                    <a:pt x="750" y="175"/>
                  </a:cubicBezTo>
                  <a:cubicBezTo>
                    <a:pt x="759" y="161"/>
                    <a:pt x="775" y="139"/>
                    <a:pt x="804" y="103"/>
                  </a:cubicBezTo>
                  <a:cubicBezTo>
                    <a:pt x="841" y="55"/>
                    <a:pt x="915" y="0"/>
                    <a:pt x="999" y="0"/>
                  </a:cubicBezTo>
                  <a:cubicBezTo>
                    <a:pt x="1048" y="0"/>
                    <a:pt x="1093" y="18"/>
                    <a:pt x="1136" y="53"/>
                  </a:cubicBezTo>
                  <a:cubicBezTo>
                    <a:pt x="1137" y="54"/>
                    <a:pt x="1137" y="54"/>
                    <a:pt x="1137" y="54"/>
                  </a:cubicBezTo>
                  <a:cubicBezTo>
                    <a:pt x="1156" y="75"/>
                    <a:pt x="1183" y="126"/>
                    <a:pt x="1147" y="170"/>
                  </a:cubicBezTo>
                  <a:cubicBezTo>
                    <a:pt x="1145" y="172"/>
                    <a:pt x="1145" y="172"/>
                    <a:pt x="1145" y="172"/>
                  </a:cubicBezTo>
                  <a:cubicBezTo>
                    <a:pt x="1105" y="204"/>
                    <a:pt x="1042" y="263"/>
                    <a:pt x="1035" y="290"/>
                  </a:cubicBezTo>
                  <a:cubicBezTo>
                    <a:pt x="1086" y="354"/>
                    <a:pt x="1140" y="465"/>
                    <a:pt x="1118" y="629"/>
                  </a:cubicBezTo>
                  <a:cubicBezTo>
                    <a:pt x="1106" y="725"/>
                    <a:pt x="1073" y="795"/>
                    <a:pt x="1070" y="801"/>
                  </a:cubicBezTo>
                  <a:cubicBezTo>
                    <a:pt x="1040" y="878"/>
                    <a:pt x="986" y="942"/>
                    <a:pt x="914" y="988"/>
                  </a:cubicBezTo>
                  <a:cubicBezTo>
                    <a:pt x="847" y="1031"/>
                    <a:pt x="767" y="1055"/>
                    <a:pt x="689" y="1055"/>
                  </a:cubicBezTo>
                  <a:close/>
                </a:path>
              </a:pathLst>
            </a:custGeom>
            <a:solidFill>
              <a:srgbClr val="0061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219"/>
            <p:cNvSpPr>
              <a:spLocks/>
            </p:cNvSpPr>
            <p:nvPr/>
          </p:nvSpPr>
          <p:spPr bwMode="auto">
            <a:xfrm>
              <a:off x="9272588" y="2635250"/>
              <a:ext cx="835025" cy="225425"/>
            </a:xfrm>
            <a:custGeom>
              <a:avLst/>
              <a:gdLst>
                <a:gd name="T0" fmla="*/ 0 w 474"/>
                <a:gd name="T1" fmla="*/ 100 h 128"/>
                <a:gd name="T2" fmla="*/ 474 w 474"/>
                <a:gd name="T3" fmla="*/ 128 h 128"/>
                <a:gd name="T4" fmla="*/ 433 w 474"/>
                <a:gd name="T5" fmla="*/ 116 h 128"/>
                <a:gd name="T6" fmla="*/ 0 w 474"/>
                <a:gd name="T7" fmla="*/ 10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4" h="128">
                  <a:moveTo>
                    <a:pt x="0" y="100"/>
                  </a:moveTo>
                  <a:cubicBezTo>
                    <a:pt x="0" y="100"/>
                    <a:pt x="209" y="0"/>
                    <a:pt x="474" y="128"/>
                  </a:cubicBezTo>
                  <a:cubicBezTo>
                    <a:pt x="433" y="116"/>
                    <a:pt x="433" y="116"/>
                    <a:pt x="433" y="116"/>
                  </a:cubicBezTo>
                  <a:lnTo>
                    <a:pt x="0" y="100"/>
                  </a:lnTo>
                  <a:close/>
                </a:path>
              </a:pathLst>
            </a:custGeom>
            <a:solidFill>
              <a:srgbClr val="27B1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220"/>
            <p:cNvSpPr>
              <a:spLocks/>
            </p:cNvSpPr>
            <p:nvPr/>
          </p:nvSpPr>
          <p:spPr bwMode="auto">
            <a:xfrm>
              <a:off x="9264650" y="2619375"/>
              <a:ext cx="849313" cy="257175"/>
            </a:xfrm>
            <a:custGeom>
              <a:avLst/>
              <a:gdLst>
                <a:gd name="T0" fmla="*/ 476 w 482"/>
                <a:gd name="T1" fmla="*/ 146 h 146"/>
                <a:gd name="T2" fmla="*/ 434 w 482"/>
                <a:gd name="T3" fmla="*/ 135 h 146"/>
                <a:gd name="T4" fmla="*/ 436 w 482"/>
                <a:gd name="T5" fmla="*/ 128 h 146"/>
                <a:gd name="T6" fmla="*/ 8 w 482"/>
                <a:gd name="T7" fmla="*/ 118 h 146"/>
                <a:gd name="T8" fmla="*/ 0 w 482"/>
                <a:gd name="T9" fmla="*/ 100 h 146"/>
                <a:gd name="T10" fmla="*/ 482 w 482"/>
                <a:gd name="T11" fmla="*/ 128 h 146"/>
                <a:gd name="T12" fmla="*/ 476 w 482"/>
                <a:gd name="T13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46">
                  <a:moveTo>
                    <a:pt x="476" y="146"/>
                  </a:moveTo>
                  <a:cubicBezTo>
                    <a:pt x="434" y="135"/>
                    <a:pt x="434" y="135"/>
                    <a:pt x="434" y="135"/>
                  </a:cubicBezTo>
                  <a:cubicBezTo>
                    <a:pt x="436" y="128"/>
                    <a:pt x="436" y="128"/>
                    <a:pt x="436" y="128"/>
                  </a:cubicBezTo>
                  <a:cubicBezTo>
                    <a:pt x="196" y="31"/>
                    <a:pt x="10" y="117"/>
                    <a:pt x="8" y="11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2" y="99"/>
                    <a:pt x="216" y="0"/>
                    <a:pt x="482" y="128"/>
                  </a:cubicBezTo>
                  <a:lnTo>
                    <a:pt x="476" y="146"/>
                  </a:lnTo>
                  <a:close/>
                </a:path>
              </a:pathLst>
            </a:custGeom>
            <a:solidFill>
              <a:srgbClr val="0061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221"/>
            <p:cNvSpPr>
              <a:spLocks/>
            </p:cNvSpPr>
            <p:nvPr/>
          </p:nvSpPr>
          <p:spPr bwMode="auto">
            <a:xfrm>
              <a:off x="8807450" y="2722563"/>
              <a:ext cx="1743075" cy="1606550"/>
            </a:xfrm>
            <a:custGeom>
              <a:avLst/>
              <a:gdLst>
                <a:gd name="T0" fmla="*/ 931 w 990"/>
                <a:gd name="T1" fmla="*/ 610 h 912"/>
                <a:gd name="T2" fmla="*/ 782 w 990"/>
                <a:gd name="T3" fmla="*/ 162 h 912"/>
                <a:gd name="T4" fmla="*/ 471 w 990"/>
                <a:gd name="T5" fmla="*/ 63 h 912"/>
                <a:gd name="T6" fmla="*/ 69 w 990"/>
                <a:gd name="T7" fmla="*/ 310 h 912"/>
                <a:gd name="T8" fmla="*/ 59 w 990"/>
                <a:gd name="T9" fmla="*/ 338 h 912"/>
                <a:gd name="T10" fmla="*/ 263 w 990"/>
                <a:gd name="T11" fmla="*/ 745 h 912"/>
                <a:gd name="T12" fmla="*/ 491 w 990"/>
                <a:gd name="T13" fmla="*/ 850 h 912"/>
                <a:gd name="T14" fmla="*/ 909 w 990"/>
                <a:gd name="T15" fmla="*/ 669 h 912"/>
                <a:gd name="T16" fmla="*/ 931 w 990"/>
                <a:gd name="T17" fmla="*/ 610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0" h="912">
                  <a:moveTo>
                    <a:pt x="931" y="610"/>
                  </a:moveTo>
                  <a:cubicBezTo>
                    <a:pt x="990" y="448"/>
                    <a:pt x="954" y="225"/>
                    <a:pt x="782" y="162"/>
                  </a:cubicBezTo>
                  <a:cubicBezTo>
                    <a:pt x="471" y="63"/>
                    <a:pt x="471" y="63"/>
                    <a:pt x="471" y="63"/>
                  </a:cubicBezTo>
                  <a:cubicBezTo>
                    <a:pt x="300" y="0"/>
                    <a:pt x="128" y="147"/>
                    <a:pt x="69" y="310"/>
                  </a:cubicBezTo>
                  <a:cubicBezTo>
                    <a:pt x="59" y="338"/>
                    <a:pt x="59" y="338"/>
                    <a:pt x="59" y="338"/>
                  </a:cubicBezTo>
                  <a:cubicBezTo>
                    <a:pt x="0" y="500"/>
                    <a:pt x="91" y="683"/>
                    <a:pt x="263" y="745"/>
                  </a:cubicBezTo>
                  <a:cubicBezTo>
                    <a:pt x="491" y="850"/>
                    <a:pt x="491" y="850"/>
                    <a:pt x="491" y="850"/>
                  </a:cubicBezTo>
                  <a:cubicBezTo>
                    <a:pt x="663" y="912"/>
                    <a:pt x="850" y="831"/>
                    <a:pt x="909" y="669"/>
                  </a:cubicBezTo>
                  <a:lnTo>
                    <a:pt x="931" y="610"/>
                  </a:lnTo>
                  <a:close/>
                </a:path>
              </a:pathLst>
            </a:custGeom>
            <a:solidFill>
              <a:srgbClr val="048E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222"/>
            <p:cNvSpPr>
              <a:spLocks/>
            </p:cNvSpPr>
            <p:nvPr/>
          </p:nvSpPr>
          <p:spPr bwMode="auto">
            <a:xfrm>
              <a:off x="8818563" y="2763838"/>
              <a:ext cx="1666875" cy="1517650"/>
            </a:xfrm>
            <a:custGeom>
              <a:avLst/>
              <a:gdLst>
                <a:gd name="T0" fmla="*/ 896 w 947"/>
                <a:gd name="T1" fmla="*/ 564 h 862"/>
                <a:gd name="T2" fmla="*/ 739 w 947"/>
                <a:gd name="T3" fmla="*/ 140 h 862"/>
                <a:gd name="T4" fmla="*/ 438 w 947"/>
                <a:gd name="T5" fmla="*/ 54 h 862"/>
                <a:gd name="T6" fmla="*/ 60 w 947"/>
                <a:gd name="T7" fmla="*/ 304 h 862"/>
                <a:gd name="T8" fmla="*/ 51 w 947"/>
                <a:gd name="T9" fmla="*/ 331 h 862"/>
                <a:gd name="T10" fmla="*/ 259 w 947"/>
                <a:gd name="T11" fmla="*/ 715 h 862"/>
                <a:gd name="T12" fmla="*/ 482 w 947"/>
                <a:gd name="T13" fmla="*/ 808 h 862"/>
                <a:gd name="T14" fmla="*/ 872 w 947"/>
                <a:gd name="T15" fmla="*/ 620 h 862"/>
                <a:gd name="T16" fmla="*/ 896 w 947"/>
                <a:gd name="T17" fmla="*/ 564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7" h="862">
                  <a:moveTo>
                    <a:pt x="896" y="564"/>
                  </a:moveTo>
                  <a:cubicBezTo>
                    <a:pt x="947" y="407"/>
                    <a:pt x="906" y="195"/>
                    <a:pt x="739" y="140"/>
                  </a:cubicBezTo>
                  <a:cubicBezTo>
                    <a:pt x="438" y="54"/>
                    <a:pt x="438" y="54"/>
                    <a:pt x="438" y="54"/>
                  </a:cubicBezTo>
                  <a:cubicBezTo>
                    <a:pt x="271" y="0"/>
                    <a:pt x="112" y="146"/>
                    <a:pt x="60" y="304"/>
                  </a:cubicBezTo>
                  <a:cubicBezTo>
                    <a:pt x="51" y="331"/>
                    <a:pt x="51" y="331"/>
                    <a:pt x="51" y="331"/>
                  </a:cubicBezTo>
                  <a:cubicBezTo>
                    <a:pt x="0" y="488"/>
                    <a:pt x="93" y="661"/>
                    <a:pt x="259" y="715"/>
                  </a:cubicBezTo>
                  <a:cubicBezTo>
                    <a:pt x="482" y="808"/>
                    <a:pt x="482" y="808"/>
                    <a:pt x="482" y="808"/>
                  </a:cubicBezTo>
                  <a:cubicBezTo>
                    <a:pt x="648" y="862"/>
                    <a:pt x="809" y="776"/>
                    <a:pt x="872" y="620"/>
                  </a:cubicBezTo>
                  <a:lnTo>
                    <a:pt x="896" y="564"/>
                  </a:lnTo>
                  <a:close/>
                </a:path>
              </a:pathLst>
            </a:custGeom>
            <a:solidFill>
              <a:srgbClr val="FAEB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23"/>
            <p:cNvSpPr>
              <a:spLocks noEditPoints="1"/>
            </p:cNvSpPr>
            <p:nvPr/>
          </p:nvSpPr>
          <p:spPr bwMode="auto">
            <a:xfrm>
              <a:off x="8855075" y="2830513"/>
              <a:ext cx="1597025" cy="1393825"/>
            </a:xfrm>
            <a:custGeom>
              <a:avLst/>
              <a:gdLst>
                <a:gd name="T0" fmla="*/ 345 w 907"/>
                <a:gd name="T1" fmla="*/ 9 h 791"/>
                <a:gd name="T2" fmla="*/ 44 w 907"/>
                <a:gd name="T3" fmla="*/ 267 h 791"/>
                <a:gd name="T4" fmla="*/ 35 w 907"/>
                <a:gd name="T5" fmla="*/ 294 h 791"/>
                <a:gd name="T6" fmla="*/ 57 w 907"/>
                <a:gd name="T7" fmla="*/ 521 h 791"/>
                <a:gd name="T8" fmla="*/ 240 w 907"/>
                <a:gd name="T9" fmla="*/ 673 h 791"/>
                <a:gd name="T10" fmla="*/ 463 w 907"/>
                <a:gd name="T11" fmla="*/ 765 h 791"/>
                <a:gd name="T12" fmla="*/ 562 w 907"/>
                <a:gd name="T13" fmla="*/ 781 h 791"/>
                <a:gd name="T14" fmla="*/ 847 w 907"/>
                <a:gd name="T15" fmla="*/ 580 h 791"/>
                <a:gd name="T16" fmla="*/ 870 w 907"/>
                <a:gd name="T17" fmla="*/ 525 h 791"/>
                <a:gd name="T18" fmla="*/ 874 w 907"/>
                <a:gd name="T19" fmla="*/ 277 h 791"/>
                <a:gd name="T20" fmla="*/ 717 w 907"/>
                <a:gd name="T21" fmla="*/ 107 h 791"/>
                <a:gd name="T22" fmla="*/ 416 w 907"/>
                <a:gd name="T23" fmla="*/ 21 h 791"/>
                <a:gd name="T24" fmla="*/ 345 w 907"/>
                <a:gd name="T25" fmla="*/ 9 h 791"/>
                <a:gd name="T26" fmla="*/ 562 w 907"/>
                <a:gd name="T27" fmla="*/ 791 h 791"/>
                <a:gd name="T28" fmla="*/ 459 w 907"/>
                <a:gd name="T29" fmla="*/ 774 h 791"/>
                <a:gd name="T30" fmla="*/ 236 w 907"/>
                <a:gd name="T31" fmla="*/ 682 h 791"/>
                <a:gd name="T32" fmla="*/ 48 w 907"/>
                <a:gd name="T33" fmla="*/ 526 h 791"/>
                <a:gd name="T34" fmla="*/ 26 w 907"/>
                <a:gd name="T35" fmla="*/ 291 h 791"/>
                <a:gd name="T36" fmla="*/ 35 w 907"/>
                <a:gd name="T37" fmla="*/ 264 h 791"/>
                <a:gd name="T38" fmla="*/ 153 w 907"/>
                <a:gd name="T39" fmla="*/ 81 h 791"/>
                <a:gd name="T40" fmla="*/ 345 w 907"/>
                <a:gd name="T41" fmla="*/ 0 h 791"/>
                <a:gd name="T42" fmla="*/ 418 w 907"/>
                <a:gd name="T43" fmla="*/ 12 h 791"/>
                <a:gd name="T44" fmla="*/ 719 w 907"/>
                <a:gd name="T45" fmla="*/ 97 h 791"/>
                <a:gd name="T46" fmla="*/ 883 w 907"/>
                <a:gd name="T47" fmla="*/ 274 h 791"/>
                <a:gd name="T48" fmla="*/ 879 w 907"/>
                <a:gd name="T49" fmla="*/ 528 h 791"/>
                <a:gd name="T50" fmla="*/ 856 w 907"/>
                <a:gd name="T51" fmla="*/ 584 h 791"/>
                <a:gd name="T52" fmla="*/ 562 w 907"/>
                <a:gd name="T53" fmla="*/ 791 h 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07" h="791">
                  <a:moveTo>
                    <a:pt x="345" y="9"/>
                  </a:moveTo>
                  <a:cubicBezTo>
                    <a:pt x="204" y="9"/>
                    <a:pt x="85" y="142"/>
                    <a:pt x="44" y="267"/>
                  </a:cubicBezTo>
                  <a:cubicBezTo>
                    <a:pt x="35" y="294"/>
                    <a:pt x="35" y="294"/>
                    <a:pt x="35" y="294"/>
                  </a:cubicBezTo>
                  <a:cubicBezTo>
                    <a:pt x="10" y="369"/>
                    <a:pt x="18" y="450"/>
                    <a:pt x="57" y="521"/>
                  </a:cubicBezTo>
                  <a:cubicBezTo>
                    <a:pt x="95" y="593"/>
                    <a:pt x="160" y="647"/>
                    <a:pt x="240" y="673"/>
                  </a:cubicBezTo>
                  <a:cubicBezTo>
                    <a:pt x="463" y="765"/>
                    <a:pt x="463" y="765"/>
                    <a:pt x="463" y="765"/>
                  </a:cubicBezTo>
                  <a:cubicBezTo>
                    <a:pt x="495" y="776"/>
                    <a:pt x="529" y="781"/>
                    <a:pt x="562" y="781"/>
                  </a:cubicBezTo>
                  <a:cubicBezTo>
                    <a:pt x="687" y="782"/>
                    <a:pt x="796" y="704"/>
                    <a:pt x="847" y="580"/>
                  </a:cubicBezTo>
                  <a:cubicBezTo>
                    <a:pt x="870" y="525"/>
                    <a:pt x="870" y="525"/>
                    <a:pt x="870" y="525"/>
                  </a:cubicBezTo>
                  <a:cubicBezTo>
                    <a:pt x="896" y="445"/>
                    <a:pt x="898" y="354"/>
                    <a:pt x="874" y="277"/>
                  </a:cubicBezTo>
                  <a:cubicBezTo>
                    <a:pt x="847" y="192"/>
                    <a:pt x="791" y="131"/>
                    <a:pt x="717" y="107"/>
                  </a:cubicBezTo>
                  <a:cubicBezTo>
                    <a:pt x="416" y="21"/>
                    <a:pt x="416" y="21"/>
                    <a:pt x="416" y="21"/>
                  </a:cubicBezTo>
                  <a:cubicBezTo>
                    <a:pt x="392" y="13"/>
                    <a:pt x="369" y="9"/>
                    <a:pt x="345" y="9"/>
                  </a:cubicBezTo>
                  <a:close/>
                  <a:moveTo>
                    <a:pt x="562" y="791"/>
                  </a:moveTo>
                  <a:cubicBezTo>
                    <a:pt x="528" y="791"/>
                    <a:pt x="493" y="786"/>
                    <a:pt x="459" y="774"/>
                  </a:cubicBezTo>
                  <a:cubicBezTo>
                    <a:pt x="236" y="682"/>
                    <a:pt x="236" y="682"/>
                    <a:pt x="236" y="682"/>
                  </a:cubicBezTo>
                  <a:cubicBezTo>
                    <a:pt x="155" y="655"/>
                    <a:pt x="88" y="600"/>
                    <a:pt x="48" y="526"/>
                  </a:cubicBezTo>
                  <a:cubicBezTo>
                    <a:pt x="8" y="452"/>
                    <a:pt x="0" y="369"/>
                    <a:pt x="26" y="291"/>
                  </a:cubicBezTo>
                  <a:cubicBezTo>
                    <a:pt x="35" y="264"/>
                    <a:pt x="35" y="264"/>
                    <a:pt x="35" y="264"/>
                  </a:cubicBezTo>
                  <a:cubicBezTo>
                    <a:pt x="58" y="195"/>
                    <a:pt x="100" y="130"/>
                    <a:pt x="153" y="81"/>
                  </a:cubicBezTo>
                  <a:cubicBezTo>
                    <a:pt x="212" y="28"/>
                    <a:pt x="278" y="0"/>
                    <a:pt x="345" y="0"/>
                  </a:cubicBezTo>
                  <a:cubicBezTo>
                    <a:pt x="370" y="0"/>
                    <a:pt x="394" y="4"/>
                    <a:pt x="418" y="12"/>
                  </a:cubicBezTo>
                  <a:cubicBezTo>
                    <a:pt x="719" y="97"/>
                    <a:pt x="719" y="97"/>
                    <a:pt x="719" y="97"/>
                  </a:cubicBezTo>
                  <a:cubicBezTo>
                    <a:pt x="797" y="123"/>
                    <a:pt x="855" y="186"/>
                    <a:pt x="883" y="274"/>
                  </a:cubicBezTo>
                  <a:cubicBezTo>
                    <a:pt x="907" y="353"/>
                    <a:pt x="906" y="446"/>
                    <a:pt x="879" y="528"/>
                  </a:cubicBezTo>
                  <a:cubicBezTo>
                    <a:pt x="856" y="584"/>
                    <a:pt x="856" y="584"/>
                    <a:pt x="856" y="584"/>
                  </a:cubicBezTo>
                  <a:cubicBezTo>
                    <a:pt x="804" y="712"/>
                    <a:pt x="691" y="791"/>
                    <a:pt x="562" y="791"/>
                  </a:cubicBezTo>
                  <a:close/>
                </a:path>
              </a:pathLst>
            </a:custGeom>
            <a:solidFill>
              <a:srgbClr val="0068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24"/>
            <p:cNvSpPr>
              <a:spLocks/>
            </p:cNvSpPr>
            <p:nvPr/>
          </p:nvSpPr>
          <p:spPr bwMode="auto">
            <a:xfrm>
              <a:off x="9539288" y="2844800"/>
              <a:ext cx="760413" cy="284162"/>
            </a:xfrm>
            <a:custGeom>
              <a:avLst/>
              <a:gdLst>
                <a:gd name="T0" fmla="*/ 432 w 432"/>
                <a:gd name="T1" fmla="*/ 162 h 162"/>
                <a:gd name="T2" fmla="*/ 0 w 432"/>
                <a:gd name="T3" fmla="*/ 0 h 162"/>
                <a:gd name="T4" fmla="*/ 432 w 432"/>
                <a:gd name="T5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162">
                  <a:moveTo>
                    <a:pt x="432" y="162"/>
                  </a:moveTo>
                  <a:cubicBezTo>
                    <a:pt x="327" y="35"/>
                    <a:pt x="0" y="0"/>
                    <a:pt x="0" y="0"/>
                  </a:cubicBezTo>
                  <a:lnTo>
                    <a:pt x="432" y="162"/>
                  </a:lnTo>
                  <a:close/>
                </a:path>
              </a:pathLst>
            </a:custGeom>
            <a:solidFill>
              <a:srgbClr val="FCE2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25"/>
            <p:cNvSpPr>
              <a:spLocks/>
            </p:cNvSpPr>
            <p:nvPr/>
          </p:nvSpPr>
          <p:spPr bwMode="auto">
            <a:xfrm>
              <a:off x="9537700" y="2836863"/>
              <a:ext cx="769938" cy="298450"/>
            </a:xfrm>
            <a:custGeom>
              <a:avLst/>
              <a:gdLst>
                <a:gd name="T0" fmla="*/ 430 w 437"/>
                <a:gd name="T1" fmla="*/ 169 h 169"/>
                <a:gd name="T2" fmla="*/ 0 w 437"/>
                <a:gd name="T3" fmla="*/ 9 h 169"/>
                <a:gd name="T4" fmla="*/ 1 w 437"/>
                <a:gd name="T5" fmla="*/ 0 h 169"/>
                <a:gd name="T6" fmla="*/ 179 w 437"/>
                <a:gd name="T7" fmla="*/ 33 h 169"/>
                <a:gd name="T8" fmla="*/ 437 w 437"/>
                <a:gd name="T9" fmla="*/ 163 h 169"/>
                <a:gd name="T10" fmla="*/ 430 w 437"/>
                <a:gd name="T1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7" h="169">
                  <a:moveTo>
                    <a:pt x="430" y="169"/>
                  </a:moveTo>
                  <a:cubicBezTo>
                    <a:pt x="327" y="45"/>
                    <a:pt x="4" y="9"/>
                    <a:pt x="0" y="9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85" y="8"/>
                    <a:pt x="179" y="33"/>
                  </a:cubicBezTo>
                  <a:cubicBezTo>
                    <a:pt x="306" y="65"/>
                    <a:pt x="393" y="109"/>
                    <a:pt x="437" y="163"/>
                  </a:cubicBezTo>
                  <a:lnTo>
                    <a:pt x="430" y="169"/>
                  </a:lnTo>
                  <a:close/>
                </a:path>
              </a:pathLst>
            </a:custGeom>
            <a:solidFill>
              <a:srgbClr val="0068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26"/>
            <p:cNvSpPr>
              <a:spLocks noEditPoints="1"/>
            </p:cNvSpPr>
            <p:nvPr/>
          </p:nvSpPr>
          <p:spPr bwMode="auto">
            <a:xfrm>
              <a:off x="8986838" y="2901950"/>
              <a:ext cx="1392238" cy="1203325"/>
            </a:xfrm>
            <a:custGeom>
              <a:avLst/>
              <a:gdLst>
                <a:gd name="T0" fmla="*/ 477 w 791"/>
                <a:gd name="T1" fmla="*/ 683 h 683"/>
                <a:gd name="T2" fmla="*/ 474 w 791"/>
                <a:gd name="T3" fmla="*/ 683 h 683"/>
                <a:gd name="T4" fmla="*/ 385 w 791"/>
                <a:gd name="T5" fmla="*/ 668 h 683"/>
                <a:gd name="T6" fmla="*/ 190 w 791"/>
                <a:gd name="T7" fmla="*/ 587 h 683"/>
                <a:gd name="T8" fmla="*/ 0 w 791"/>
                <a:gd name="T9" fmla="*/ 371 h 683"/>
                <a:gd name="T10" fmla="*/ 12 w 791"/>
                <a:gd name="T11" fmla="*/ 362 h 683"/>
                <a:gd name="T12" fmla="*/ 68 w 791"/>
                <a:gd name="T13" fmla="*/ 436 h 683"/>
                <a:gd name="T14" fmla="*/ 74 w 791"/>
                <a:gd name="T15" fmla="*/ 439 h 683"/>
                <a:gd name="T16" fmla="*/ 188 w 791"/>
                <a:gd name="T17" fmla="*/ 517 h 683"/>
                <a:gd name="T18" fmla="*/ 353 w 791"/>
                <a:gd name="T19" fmla="*/ 586 h 683"/>
                <a:gd name="T20" fmla="*/ 431 w 791"/>
                <a:gd name="T21" fmla="*/ 598 h 683"/>
                <a:gd name="T22" fmla="*/ 580 w 791"/>
                <a:gd name="T23" fmla="*/ 546 h 683"/>
                <a:gd name="T24" fmla="*/ 623 w 791"/>
                <a:gd name="T25" fmla="*/ 641 h 683"/>
                <a:gd name="T26" fmla="*/ 477 w 791"/>
                <a:gd name="T27" fmla="*/ 683 h 683"/>
                <a:gd name="T28" fmla="*/ 741 w 791"/>
                <a:gd name="T29" fmla="*/ 472 h 683"/>
                <a:gd name="T30" fmla="*/ 746 w 791"/>
                <a:gd name="T31" fmla="*/ 456 h 683"/>
                <a:gd name="T32" fmla="*/ 609 w 791"/>
                <a:gd name="T33" fmla="*/ 85 h 683"/>
                <a:gd name="T34" fmla="*/ 346 w 791"/>
                <a:gd name="T35" fmla="*/ 10 h 683"/>
                <a:gd name="T36" fmla="*/ 284 w 791"/>
                <a:gd name="T37" fmla="*/ 0 h 683"/>
                <a:gd name="T38" fmla="*/ 283 w 791"/>
                <a:gd name="T39" fmla="*/ 0 h 683"/>
                <a:gd name="T40" fmla="*/ 25 w 791"/>
                <a:gd name="T41" fmla="*/ 204 h 683"/>
                <a:gd name="T42" fmla="*/ 28 w 791"/>
                <a:gd name="T43" fmla="*/ 204 h 683"/>
                <a:gd name="T44" fmla="*/ 29 w 791"/>
                <a:gd name="T45" fmla="*/ 204 h 683"/>
                <a:gd name="T46" fmla="*/ 42 w 791"/>
                <a:gd name="T47" fmla="*/ 204 h 683"/>
                <a:gd name="T48" fmla="*/ 267 w 791"/>
                <a:gd name="T49" fmla="*/ 17 h 683"/>
                <a:gd name="T50" fmla="*/ 321 w 791"/>
                <a:gd name="T51" fmla="*/ 26 h 683"/>
                <a:gd name="T52" fmla="*/ 545 w 791"/>
                <a:gd name="T53" fmla="*/ 90 h 683"/>
                <a:gd name="T54" fmla="*/ 661 w 791"/>
                <a:gd name="T55" fmla="*/ 405 h 683"/>
                <a:gd name="T56" fmla="*/ 659 w 791"/>
                <a:gd name="T57" fmla="*/ 411 h 683"/>
                <a:gd name="T58" fmla="*/ 741 w 791"/>
                <a:gd name="T59" fmla="*/ 472 h 683"/>
                <a:gd name="T60" fmla="*/ 44 w 791"/>
                <a:gd name="T61" fmla="*/ 392 h 683"/>
                <a:gd name="T62" fmla="*/ 29 w 791"/>
                <a:gd name="T63" fmla="*/ 350 h 683"/>
                <a:gd name="T64" fmla="*/ 23 w 791"/>
                <a:gd name="T65" fmla="*/ 354 h 683"/>
                <a:gd name="T66" fmla="*/ 44 w 791"/>
                <a:gd name="T67" fmla="*/ 392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91" h="683">
                  <a:moveTo>
                    <a:pt x="477" y="683"/>
                  </a:moveTo>
                  <a:cubicBezTo>
                    <a:pt x="474" y="683"/>
                    <a:pt x="474" y="683"/>
                    <a:pt x="474" y="683"/>
                  </a:cubicBezTo>
                  <a:cubicBezTo>
                    <a:pt x="444" y="683"/>
                    <a:pt x="414" y="678"/>
                    <a:pt x="385" y="668"/>
                  </a:cubicBezTo>
                  <a:cubicBezTo>
                    <a:pt x="190" y="587"/>
                    <a:pt x="190" y="587"/>
                    <a:pt x="190" y="587"/>
                  </a:cubicBezTo>
                  <a:cubicBezTo>
                    <a:pt x="87" y="553"/>
                    <a:pt x="16" y="467"/>
                    <a:pt x="0" y="371"/>
                  </a:cubicBezTo>
                  <a:cubicBezTo>
                    <a:pt x="4" y="368"/>
                    <a:pt x="8" y="365"/>
                    <a:pt x="12" y="362"/>
                  </a:cubicBezTo>
                  <a:cubicBezTo>
                    <a:pt x="23" y="387"/>
                    <a:pt x="39" y="419"/>
                    <a:pt x="68" y="436"/>
                  </a:cubicBezTo>
                  <a:cubicBezTo>
                    <a:pt x="70" y="437"/>
                    <a:pt x="72" y="438"/>
                    <a:pt x="74" y="439"/>
                  </a:cubicBezTo>
                  <a:cubicBezTo>
                    <a:pt x="102" y="474"/>
                    <a:pt x="141" y="502"/>
                    <a:pt x="188" y="517"/>
                  </a:cubicBezTo>
                  <a:cubicBezTo>
                    <a:pt x="353" y="586"/>
                    <a:pt x="353" y="586"/>
                    <a:pt x="353" y="586"/>
                  </a:cubicBezTo>
                  <a:cubicBezTo>
                    <a:pt x="379" y="594"/>
                    <a:pt x="405" y="598"/>
                    <a:pt x="431" y="598"/>
                  </a:cubicBezTo>
                  <a:cubicBezTo>
                    <a:pt x="486" y="598"/>
                    <a:pt x="539" y="579"/>
                    <a:pt x="580" y="546"/>
                  </a:cubicBezTo>
                  <a:cubicBezTo>
                    <a:pt x="600" y="582"/>
                    <a:pt x="611" y="611"/>
                    <a:pt x="623" y="641"/>
                  </a:cubicBezTo>
                  <a:cubicBezTo>
                    <a:pt x="580" y="668"/>
                    <a:pt x="530" y="682"/>
                    <a:pt x="477" y="683"/>
                  </a:cubicBezTo>
                  <a:close/>
                  <a:moveTo>
                    <a:pt x="741" y="472"/>
                  </a:moveTo>
                  <a:cubicBezTo>
                    <a:pt x="746" y="456"/>
                    <a:pt x="746" y="456"/>
                    <a:pt x="746" y="456"/>
                  </a:cubicBezTo>
                  <a:cubicBezTo>
                    <a:pt x="791" y="318"/>
                    <a:pt x="755" y="133"/>
                    <a:pt x="609" y="85"/>
                  </a:cubicBezTo>
                  <a:cubicBezTo>
                    <a:pt x="346" y="10"/>
                    <a:pt x="346" y="10"/>
                    <a:pt x="346" y="10"/>
                  </a:cubicBezTo>
                  <a:cubicBezTo>
                    <a:pt x="325" y="3"/>
                    <a:pt x="304" y="0"/>
                    <a:pt x="284" y="0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170" y="0"/>
                    <a:pt x="70" y="96"/>
                    <a:pt x="25" y="204"/>
                  </a:cubicBezTo>
                  <a:cubicBezTo>
                    <a:pt x="26" y="204"/>
                    <a:pt x="27" y="204"/>
                    <a:pt x="28" y="204"/>
                  </a:cubicBezTo>
                  <a:cubicBezTo>
                    <a:pt x="29" y="204"/>
                    <a:pt x="29" y="204"/>
                    <a:pt x="29" y="204"/>
                  </a:cubicBezTo>
                  <a:cubicBezTo>
                    <a:pt x="33" y="204"/>
                    <a:pt x="38" y="204"/>
                    <a:pt x="42" y="204"/>
                  </a:cubicBezTo>
                  <a:cubicBezTo>
                    <a:pt x="77" y="107"/>
                    <a:pt x="166" y="17"/>
                    <a:pt x="267" y="17"/>
                  </a:cubicBezTo>
                  <a:cubicBezTo>
                    <a:pt x="285" y="17"/>
                    <a:pt x="303" y="20"/>
                    <a:pt x="321" y="26"/>
                  </a:cubicBezTo>
                  <a:cubicBezTo>
                    <a:pt x="545" y="90"/>
                    <a:pt x="545" y="90"/>
                    <a:pt x="545" y="90"/>
                  </a:cubicBezTo>
                  <a:cubicBezTo>
                    <a:pt x="668" y="130"/>
                    <a:pt x="699" y="288"/>
                    <a:pt x="661" y="405"/>
                  </a:cubicBezTo>
                  <a:cubicBezTo>
                    <a:pt x="659" y="411"/>
                    <a:pt x="659" y="411"/>
                    <a:pt x="659" y="411"/>
                  </a:cubicBezTo>
                  <a:cubicBezTo>
                    <a:pt x="689" y="420"/>
                    <a:pt x="719" y="447"/>
                    <a:pt x="741" y="472"/>
                  </a:cubicBezTo>
                  <a:close/>
                  <a:moveTo>
                    <a:pt x="44" y="392"/>
                  </a:moveTo>
                  <a:cubicBezTo>
                    <a:pt x="38" y="378"/>
                    <a:pt x="33" y="364"/>
                    <a:pt x="29" y="350"/>
                  </a:cubicBezTo>
                  <a:cubicBezTo>
                    <a:pt x="27" y="351"/>
                    <a:pt x="25" y="352"/>
                    <a:pt x="23" y="354"/>
                  </a:cubicBezTo>
                  <a:cubicBezTo>
                    <a:pt x="31" y="372"/>
                    <a:pt x="38" y="384"/>
                    <a:pt x="44" y="392"/>
                  </a:cubicBezTo>
                  <a:close/>
                </a:path>
              </a:pathLst>
            </a:custGeom>
            <a:solidFill>
              <a:srgbClr val="FCE8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27"/>
            <p:cNvSpPr>
              <a:spLocks/>
            </p:cNvSpPr>
            <p:nvPr/>
          </p:nvSpPr>
          <p:spPr bwMode="auto">
            <a:xfrm>
              <a:off x="8978900" y="2876550"/>
              <a:ext cx="1238250" cy="1130300"/>
            </a:xfrm>
            <a:custGeom>
              <a:avLst/>
              <a:gdLst>
                <a:gd name="T0" fmla="*/ 666 w 704"/>
                <a:gd name="T1" fmla="*/ 420 h 642"/>
                <a:gd name="T2" fmla="*/ 550 w 704"/>
                <a:gd name="T3" fmla="*/ 105 h 642"/>
                <a:gd name="T4" fmla="*/ 326 w 704"/>
                <a:gd name="T5" fmla="*/ 41 h 642"/>
                <a:gd name="T6" fmla="*/ 45 w 704"/>
                <a:gd name="T7" fmla="*/ 226 h 642"/>
                <a:gd name="T8" fmla="*/ 38 w 704"/>
                <a:gd name="T9" fmla="*/ 246 h 642"/>
                <a:gd name="T10" fmla="*/ 193 w 704"/>
                <a:gd name="T11" fmla="*/ 532 h 642"/>
                <a:gd name="T12" fmla="*/ 358 w 704"/>
                <a:gd name="T13" fmla="*/ 601 h 642"/>
                <a:gd name="T14" fmla="*/ 652 w 704"/>
                <a:gd name="T15" fmla="*/ 462 h 642"/>
                <a:gd name="T16" fmla="*/ 666 w 704"/>
                <a:gd name="T17" fmla="*/ 42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4" h="642">
                  <a:moveTo>
                    <a:pt x="666" y="420"/>
                  </a:moveTo>
                  <a:cubicBezTo>
                    <a:pt x="704" y="303"/>
                    <a:pt x="673" y="145"/>
                    <a:pt x="550" y="105"/>
                  </a:cubicBezTo>
                  <a:cubicBezTo>
                    <a:pt x="326" y="41"/>
                    <a:pt x="326" y="41"/>
                    <a:pt x="326" y="41"/>
                  </a:cubicBezTo>
                  <a:cubicBezTo>
                    <a:pt x="202" y="0"/>
                    <a:pt x="83" y="109"/>
                    <a:pt x="45" y="226"/>
                  </a:cubicBezTo>
                  <a:cubicBezTo>
                    <a:pt x="38" y="246"/>
                    <a:pt x="38" y="246"/>
                    <a:pt x="38" y="246"/>
                  </a:cubicBezTo>
                  <a:cubicBezTo>
                    <a:pt x="0" y="364"/>
                    <a:pt x="69" y="492"/>
                    <a:pt x="193" y="532"/>
                  </a:cubicBezTo>
                  <a:cubicBezTo>
                    <a:pt x="358" y="601"/>
                    <a:pt x="358" y="601"/>
                    <a:pt x="358" y="601"/>
                  </a:cubicBezTo>
                  <a:cubicBezTo>
                    <a:pt x="482" y="642"/>
                    <a:pt x="614" y="580"/>
                    <a:pt x="652" y="462"/>
                  </a:cubicBezTo>
                  <a:lnTo>
                    <a:pt x="666" y="420"/>
                  </a:lnTo>
                  <a:close/>
                </a:path>
              </a:pathLst>
            </a:custGeom>
            <a:solidFill>
              <a:srgbClr val="FCE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28"/>
            <p:cNvSpPr>
              <a:spLocks/>
            </p:cNvSpPr>
            <p:nvPr/>
          </p:nvSpPr>
          <p:spPr bwMode="auto">
            <a:xfrm>
              <a:off x="10083800" y="3733800"/>
              <a:ext cx="273050" cy="390525"/>
            </a:xfrm>
            <a:custGeom>
              <a:avLst/>
              <a:gdLst>
                <a:gd name="T0" fmla="*/ 21 w 155"/>
                <a:gd name="T1" fmla="*/ 222 h 222"/>
                <a:gd name="T2" fmla="*/ 21 w 155"/>
                <a:gd name="T3" fmla="*/ 222 h 222"/>
                <a:gd name="T4" fmla="*/ 0 w 155"/>
                <a:gd name="T5" fmla="*/ 169 h 222"/>
                <a:gd name="T6" fmla="*/ 107 w 155"/>
                <a:gd name="T7" fmla="*/ 33 h 222"/>
                <a:gd name="T8" fmla="*/ 118 w 155"/>
                <a:gd name="T9" fmla="*/ 0 h 222"/>
                <a:gd name="T10" fmla="*/ 155 w 155"/>
                <a:gd name="T11" fmla="*/ 49 h 222"/>
                <a:gd name="T12" fmla="*/ 91 w 155"/>
                <a:gd name="T13" fmla="*/ 163 h 222"/>
                <a:gd name="T14" fmla="*/ 44 w 155"/>
                <a:gd name="T15" fmla="*/ 207 h 222"/>
                <a:gd name="T16" fmla="*/ 21 w 155"/>
                <a:gd name="T17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222">
                  <a:moveTo>
                    <a:pt x="21" y="222"/>
                  </a:moveTo>
                  <a:cubicBezTo>
                    <a:pt x="21" y="222"/>
                    <a:pt x="21" y="222"/>
                    <a:pt x="21" y="222"/>
                  </a:cubicBezTo>
                  <a:cubicBezTo>
                    <a:pt x="13" y="203"/>
                    <a:pt x="6" y="186"/>
                    <a:pt x="0" y="169"/>
                  </a:cubicBezTo>
                  <a:cubicBezTo>
                    <a:pt x="49" y="138"/>
                    <a:pt x="88" y="91"/>
                    <a:pt x="107" y="33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40" y="26"/>
                    <a:pt x="155" y="49"/>
                    <a:pt x="155" y="49"/>
                  </a:cubicBezTo>
                  <a:cubicBezTo>
                    <a:pt x="137" y="100"/>
                    <a:pt x="113" y="136"/>
                    <a:pt x="91" y="163"/>
                  </a:cubicBezTo>
                  <a:cubicBezTo>
                    <a:pt x="77" y="179"/>
                    <a:pt x="61" y="194"/>
                    <a:pt x="44" y="207"/>
                  </a:cubicBezTo>
                  <a:cubicBezTo>
                    <a:pt x="30" y="218"/>
                    <a:pt x="21" y="222"/>
                    <a:pt x="21" y="222"/>
                  </a:cubicBezTo>
                  <a:close/>
                </a:path>
              </a:pathLst>
            </a:custGeom>
            <a:solidFill>
              <a:srgbClr val="F1C7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29"/>
            <p:cNvSpPr>
              <a:spLocks/>
            </p:cNvSpPr>
            <p:nvPr/>
          </p:nvSpPr>
          <p:spPr bwMode="auto">
            <a:xfrm>
              <a:off x="10161588" y="4021138"/>
              <a:ext cx="82550" cy="77787"/>
            </a:xfrm>
            <a:custGeom>
              <a:avLst/>
              <a:gdLst>
                <a:gd name="T0" fmla="*/ 0 w 47"/>
                <a:gd name="T1" fmla="*/ 44 h 44"/>
                <a:gd name="T2" fmla="*/ 47 w 47"/>
                <a:gd name="T3" fmla="*/ 0 h 44"/>
                <a:gd name="T4" fmla="*/ 0 w 47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17" y="31"/>
                    <a:pt x="33" y="16"/>
                    <a:pt x="47" y="0"/>
                  </a:cubicBezTo>
                  <a:cubicBezTo>
                    <a:pt x="30" y="20"/>
                    <a:pt x="13" y="35"/>
                    <a:pt x="0" y="44"/>
                  </a:cubicBezTo>
                  <a:close/>
                </a:path>
              </a:pathLst>
            </a:custGeom>
            <a:solidFill>
              <a:srgbClr val="A094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30"/>
            <p:cNvSpPr>
              <a:spLocks/>
            </p:cNvSpPr>
            <p:nvPr/>
          </p:nvSpPr>
          <p:spPr bwMode="auto">
            <a:xfrm>
              <a:off x="10007600" y="3625850"/>
              <a:ext cx="284163" cy="406400"/>
            </a:xfrm>
            <a:custGeom>
              <a:avLst/>
              <a:gdLst>
                <a:gd name="T0" fmla="*/ 43 w 161"/>
                <a:gd name="T1" fmla="*/ 230 h 230"/>
                <a:gd name="T2" fmla="*/ 0 w 161"/>
                <a:gd name="T3" fmla="*/ 135 h 230"/>
                <a:gd name="T4" fmla="*/ 67 w 161"/>
                <a:gd name="T5" fmla="*/ 36 h 230"/>
                <a:gd name="T6" fmla="*/ 79 w 161"/>
                <a:gd name="T7" fmla="*/ 0 h 230"/>
                <a:gd name="T8" fmla="*/ 161 w 161"/>
                <a:gd name="T9" fmla="*/ 61 h 230"/>
                <a:gd name="T10" fmla="*/ 150 w 161"/>
                <a:gd name="T11" fmla="*/ 94 h 230"/>
                <a:gd name="T12" fmla="*/ 43 w 161"/>
                <a:gd name="T13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230">
                  <a:moveTo>
                    <a:pt x="43" y="230"/>
                  </a:moveTo>
                  <a:cubicBezTo>
                    <a:pt x="31" y="200"/>
                    <a:pt x="20" y="171"/>
                    <a:pt x="0" y="135"/>
                  </a:cubicBezTo>
                  <a:cubicBezTo>
                    <a:pt x="30" y="109"/>
                    <a:pt x="54" y="76"/>
                    <a:pt x="67" y="36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09" y="9"/>
                    <a:pt x="139" y="36"/>
                    <a:pt x="161" y="61"/>
                  </a:cubicBezTo>
                  <a:cubicBezTo>
                    <a:pt x="150" y="94"/>
                    <a:pt x="150" y="94"/>
                    <a:pt x="150" y="94"/>
                  </a:cubicBezTo>
                  <a:cubicBezTo>
                    <a:pt x="131" y="152"/>
                    <a:pt x="92" y="199"/>
                    <a:pt x="43" y="230"/>
                  </a:cubicBezTo>
                  <a:close/>
                </a:path>
              </a:pathLst>
            </a:custGeom>
            <a:solidFill>
              <a:srgbClr val="F1C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31"/>
            <p:cNvSpPr>
              <a:spLocks/>
            </p:cNvSpPr>
            <p:nvPr/>
          </p:nvSpPr>
          <p:spPr bwMode="auto">
            <a:xfrm>
              <a:off x="9974263" y="3619500"/>
              <a:ext cx="173038" cy="244475"/>
            </a:xfrm>
            <a:custGeom>
              <a:avLst/>
              <a:gdLst>
                <a:gd name="T0" fmla="*/ 19 w 98"/>
                <a:gd name="T1" fmla="*/ 139 h 139"/>
                <a:gd name="T2" fmla="*/ 19 w 98"/>
                <a:gd name="T3" fmla="*/ 139 h 139"/>
                <a:gd name="T4" fmla="*/ 0 w 98"/>
                <a:gd name="T5" fmla="*/ 77 h 139"/>
                <a:gd name="T6" fmla="*/ 0 w 98"/>
                <a:gd name="T7" fmla="*/ 77 h 139"/>
                <a:gd name="T8" fmla="*/ 37 w 98"/>
                <a:gd name="T9" fmla="*/ 13 h 139"/>
                <a:gd name="T10" fmla="*/ 75 w 98"/>
                <a:gd name="T11" fmla="*/ 0 h 139"/>
                <a:gd name="T12" fmla="*/ 76 w 98"/>
                <a:gd name="T13" fmla="*/ 0 h 139"/>
                <a:gd name="T14" fmla="*/ 98 w 98"/>
                <a:gd name="T15" fmla="*/ 4 h 139"/>
                <a:gd name="T16" fmla="*/ 86 w 98"/>
                <a:gd name="T17" fmla="*/ 40 h 139"/>
                <a:gd name="T18" fmla="*/ 19 w 98"/>
                <a:gd name="T19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" h="139">
                  <a:moveTo>
                    <a:pt x="19" y="139"/>
                  </a:moveTo>
                  <a:cubicBezTo>
                    <a:pt x="19" y="139"/>
                    <a:pt x="19" y="139"/>
                    <a:pt x="19" y="139"/>
                  </a:cubicBezTo>
                  <a:cubicBezTo>
                    <a:pt x="6" y="114"/>
                    <a:pt x="0" y="94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44"/>
                    <a:pt x="20" y="26"/>
                    <a:pt x="37" y="13"/>
                  </a:cubicBezTo>
                  <a:cubicBezTo>
                    <a:pt x="50" y="4"/>
                    <a:pt x="62" y="0"/>
                    <a:pt x="75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83" y="0"/>
                    <a:pt x="91" y="1"/>
                    <a:pt x="98" y="4"/>
                  </a:cubicBezTo>
                  <a:cubicBezTo>
                    <a:pt x="86" y="40"/>
                    <a:pt x="86" y="40"/>
                    <a:pt x="86" y="40"/>
                  </a:cubicBezTo>
                  <a:cubicBezTo>
                    <a:pt x="73" y="80"/>
                    <a:pt x="49" y="113"/>
                    <a:pt x="19" y="139"/>
                  </a:cubicBezTo>
                  <a:close/>
                </a:path>
              </a:pathLst>
            </a:custGeom>
            <a:solidFill>
              <a:srgbClr val="F1C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32"/>
            <p:cNvSpPr>
              <a:spLocks noEditPoints="1"/>
            </p:cNvSpPr>
            <p:nvPr/>
          </p:nvSpPr>
          <p:spPr bwMode="auto">
            <a:xfrm>
              <a:off x="8891588" y="3262313"/>
              <a:ext cx="139700" cy="368300"/>
            </a:xfrm>
            <a:custGeom>
              <a:avLst/>
              <a:gdLst>
                <a:gd name="T0" fmla="*/ 11 w 79"/>
                <a:gd name="T1" fmla="*/ 209 h 209"/>
                <a:gd name="T2" fmla="*/ 11 w 79"/>
                <a:gd name="T3" fmla="*/ 209 h 209"/>
                <a:gd name="T4" fmla="*/ 6 w 79"/>
                <a:gd name="T5" fmla="*/ 195 h 209"/>
                <a:gd name="T6" fmla="*/ 1 w 79"/>
                <a:gd name="T7" fmla="*/ 158 h 209"/>
                <a:gd name="T8" fmla="*/ 0 w 79"/>
                <a:gd name="T9" fmla="*/ 149 h 209"/>
                <a:gd name="T10" fmla="*/ 0 w 79"/>
                <a:gd name="T11" fmla="*/ 148 h 209"/>
                <a:gd name="T12" fmla="*/ 6 w 79"/>
                <a:gd name="T13" fmla="*/ 92 h 209"/>
                <a:gd name="T14" fmla="*/ 50 w 79"/>
                <a:gd name="T15" fmla="*/ 126 h 209"/>
                <a:gd name="T16" fmla="*/ 54 w 79"/>
                <a:gd name="T17" fmla="*/ 167 h 209"/>
                <a:gd name="T18" fmla="*/ 11 w 79"/>
                <a:gd name="T19" fmla="*/ 209 h 209"/>
                <a:gd name="T20" fmla="*/ 51 w 79"/>
                <a:gd name="T21" fmla="*/ 108 h 209"/>
                <a:gd name="T22" fmla="*/ 63 w 79"/>
                <a:gd name="T23" fmla="*/ 48 h 209"/>
                <a:gd name="T24" fmla="*/ 70 w 79"/>
                <a:gd name="T25" fmla="*/ 24 h 209"/>
                <a:gd name="T26" fmla="*/ 79 w 79"/>
                <a:gd name="T27" fmla="*/ 0 h 209"/>
                <a:gd name="T28" fmla="*/ 29 w 79"/>
                <a:gd name="T29" fmla="*/ 9 h 209"/>
                <a:gd name="T30" fmla="*/ 8 w 79"/>
                <a:gd name="T31" fmla="*/ 81 h 209"/>
                <a:gd name="T32" fmla="*/ 51 w 79"/>
                <a:gd name="T33" fmla="*/ 10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209">
                  <a:moveTo>
                    <a:pt x="11" y="209"/>
                  </a:moveTo>
                  <a:cubicBezTo>
                    <a:pt x="11" y="209"/>
                    <a:pt x="11" y="209"/>
                    <a:pt x="11" y="209"/>
                  </a:cubicBezTo>
                  <a:cubicBezTo>
                    <a:pt x="11" y="209"/>
                    <a:pt x="8" y="204"/>
                    <a:pt x="6" y="195"/>
                  </a:cubicBezTo>
                  <a:cubicBezTo>
                    <a:pt x="3" y="182"/>
                    <a:pt x="2" y="170"/>
                    <a:pt x="1" y="158"/>
                  </a:cubicBezTo>
                  <a:cubicBezTo>
                    <a:pt x="1" y="155"/>
                    <a:pt x="0" y="152"/>
                    <a:pt x="0" y="1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33"/>
                    <a:pt x="2" y="114"/>
                    <a:pt x="6" y="92"/>
                  </a:cubicBezTo>
                  <a:cubicBezTo>
                    <a:pt x="23" y="99"/>
                    <a:pt x="39" y="110"/>
                    <a:pt x="50" y="126"/>
                  </a:cubicBezTo>
                  <a:cubicBezTo>
                    <a:pt x="50" y="140"/>
                    <a:pt x="51" y="154"/>
                    <a:pt x="54" y="167"/>
                  </a:cubicBezTo>
                  <a:cubicBezTo>
                    <a:pt x="36" y="180"/>
                    <a:pt x="20" y="195"/>
                    <a:pt x="11" y="209"/>
                  </a:cubicBezTo>
                  <a:close/>
                  <a:moveTo>
                    <a:pt x="51" y="108"/>
                  </a:moveTo>
                  <a:cubicBezTo>
                    <a:pt x="52" y="88"/>
                    <a:pt x="56" y="68"/>
                    <a:pt x="63" y="48"/>
                  </a:cubicBezTo>
                  <a:cubicBezTo>
                    <a:pt x="70" y="24"/>
                    <a:pt x="70" y="24"/>
                    <a:pt x="70" y="24"/>
                  </a:cubicBezTo>
                  <a:cubicBezTo>
                    <a:pt x="73" y="16"/>
                    <a:pt x="76" y="8"/>
                    <a:pt x="79" y="0"/>
                  </a:cubicBezTo>
                  <a:cubicBezTo>
                    <a:pt x="52" y="0"/>
                    <a:pt x="29" y="9"/>
                    <a:pt x="29" y="9"/>
                  </a:cubicBezTo>
                  <a:cubicBezTo>
                    <a:pt x="19" y="36"/>
                    <a:pt x="12" y="60"/>
                    <a:pt x="8" y="81"/>
                  </a:cubicBezTo>
                  <a:cubicBezTo>
                    <a:pt x="25" y="88"/>
                    <a:pt x="40" y="98"/>
                    <a:pt x="51" y="108"/>
                  </a:cubicBezTo>
                  <a:close/>
                </a:path>
              </a:pathLst>
            </a:custGeom>
            <a:solidFill>
              <a:srgbClr val="F1C7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33"/>
            <p:cNvSpPr>
              <a:spLocks/>
            </p:cNvSpPr>
            <p:nvPr/>
          </p:nvSpPr>
          <p:spPr bwMode="auto">
            <a:xfrm>
              <a:off x="8894763" y="3540125"/>
              <a:ext cx="7938" cy="65087"/>
            </a:xfrm>
            <a:custGeom>
              <a:avLst/>
              <a:gdLst>
                <a:gd name="T0" fmla="*/ 5 w 5"/>
                <a:gd name="T1" fmla="*/ 37 h 37"/>
                <a:gd name="T2" fmla="*/ 0 w 5"/>
                <a:gd name="T3" fmla="*/ 0 h 37"/>
                <a:gd name="T4" fmla="*/ 5 w 5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7">
                  <a:moveTo>
                    <a:pt x="5" y="37"/>
                  </a:moveTo>
                  <a:cubicBezTo>
                    <a:pt x="3" y="28"/>
                    <a:pt x="0" y="16"/>
                    <a:pt x="0" y="0"/>
                  </a:cubicBezTo>
                  <a:cubicBezTo>
                    <a:pt x="1" y="12"/>
                    <a:pt x="2" y="24"/>
                    <a:pt x="5" y="37"/>
                  </a:cubicBezTo>
                  <a:close/>
                </a:path>
              </a:pathLst>
            </a:custGeom>
            <a:solidFill>
              <a:srgbClr val="A094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36" name="Freeform 234"/>
            <p:cNvSpPr>
              <a:spLocks noEditPoints="1"/>
            </p:cNvSpPr>
            <p:nvPr/>
          </p:nvSpPr>
          <p:spPr bwMode="auto">
            <a:xfrm>
              <a:off x="8980488" y="3262313"/>
              <a:ext cx="80963" cy="293687"/>
            </a:xfrm>
            <a:custGeom>
              <a:avLst/>
              <a:gdLst>
                <a:gd name="T0" fmla="*/ 4 w 46"/>
                <a:gd name="T1" fmla="*/ 167 h 167"/>
                <a:gd name="T2" fmla="*/ 0 w 46"/>
                <a:gd name="T3" fmla="*/ 126 h 167"/>
                <a:gd name="T4" fmla="*/ 6 w 46"/>
                <a:gd name="T5" fmla="*/ 137 h 167"/>
                <a:gd name="T6" fmla="*/ 16 w 46"/>
                <a:gd name="T7" fmla="*/ 158 h 167"/>
                <a:gd name="T8" fmla="*/ 4 w 46"/>
                <a:gd name="T9" fmla="*/ 167 h 167"/>
                <a:gd name="T10" fmla="*/ 27 w 46"/>
                <a:gd name="T11" fmla="*/ 150 h 167"/>
                <a:gd name="T12" fmla="*/ 33 w 46"/>
                <a:gd name="T13" fmla="*/ 146 h 167"/>
                <a:gd name="T14" fmla="*/ 37 w 46"/>
                <a:gd name="T15" fmla="*/ 27 h 167"/>
                <a:gd name="T16" fmla="*/ 44 w 46"/>
                <a:gd name="T17" fmla="*/ 7 h 167"/>
                <a:gd name="T18" fmla="*/ 46 w 46"/>
                <a:gd name="T19" fmla="*/ 0 h 167"/>
                <a:gd name="T20" fmla="*/ 33 w 46"/>
                <a:gd name="T21" fmla="*/ 0 h 167"/>
                <a:gd name="T22" fmla="*/ 32 w 46"/>
                <a:gd name="T23" fmla="*/ 0 h 167"/>
                <a:gd name="T24" fmla="*/ 29 w 46"/>
                <a:gd name="T25" fmla="*/ 0 h 167"/>
                <a:gd name="T26" fmla="*/ 20 w 46"/>
                <a:gd name="T27" fmla="*/ 24 h 167"/>
                <a:gd name="T28" fmla="*/ 13 w 46"/>
                <a:gd name="T29" fmla="*/ 48 h 167"/>
                <a:gd name="T30" fmla="*/ 1 w 46"/>
                <a:gd name="T31" fmla="*/ 108 h 167"/>
                <a:gd name="T32" fmla="*/ 23 w 46"/>
                <a:gd name="T33" fmla="*/ 139 h 167"/>
                <a:gd name="T34" fmla="*/ 27 w 46"/>
                <a:gd name="T35" fmla="*/ 15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" h="167">
                  <a:moveTo>
                    <a:pt x="4" y="167"/>
                  </a:moveTo>
                  <a:cubicBezTo>
                    <a:pt x="1" y="154"/>
                    <a:pt x="0" y="140"/>
                    <a:pt x="0" y="126"/>
                  </a:cubicBezTo>
                  <a:cubicBezTo>
                    <a:pt x="2" y="130"/>
                    <a:pt x="4" y="133"/>
                    <a:pt x="6" y="137"/>
                  </a:cubicBezTo>
                  <a:cubicBezTo>
                    <a:pt x="9" y="143"/>
                    <a:pt x="12" y="150"/>
                    <a:pt x="16" y="158"/>
                  </a:cubicBezTo>
                  <a:cubicBezTo>
                    <a:pt x="12" y="161"/>
                    <a:pt x="8" y="164"/>
                    <a:pt x="4" y="167"/>
                  </a:cubicBezTo>
                  <a:close/>
                  <a:moveTo>
                    <a:pt x="27" y="150"/>
                  </a:moveTo>
                  <a:cubicBezTo>
                    <a:pt x="29" y="148"/>
                    <a:pt x="31" y="147"/>
                    <a:pt x="33" y="146"/>
                  </a:cubicBezTo>
                  <a:cubicBezTo>
                    <a:pt x="24" y="108"/>
                    <a:pt x="25" y="67"/>
                    <a:pt x="37" y="27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5" y="5"/>
                    <a:pt x="46" y="3"/>
                    <a:pt x="46" y="0"/>
                  </a:cubicBezTo>
                  <a:cubicBezTo>
                    <a:pt x="42" y="0"/>
                    <a:pt x="37" y="0"/>
                    <a:pt x="33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1" y="0"/>
                    <a:pt x="30" y="0"/>
                    <a:pt x="29" y="0"/>
                  </a:cubicBezTo>
                  <a:cubicBezTo>
                    <a:pt x="26" y="8"/>
                    <a:pt x="23" y="16"/>
                    <a:pt x="20" y="24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6" y="68"/>
                    <a:pt x="2" y="88"/>
                    <a:pt x="1" y="108"/>
                  </a:cubicBezTo>
                  <a:cubicBezTo>
                    <a:pt x="11" y="119"/>
                    <a:pt x="19" y="129"/>
                    <a:pt x="23" y="139"/>
                  </a:cubicBezTo>
                  <a:cubicBezTo>
                    <a:pt x="24" y="143"/>
                    <a:pt x="26" y="147"/>
                    <a:pt x="27" y="150"/>
                  </a:cubicBezTo>
                  <a:close/>
                </a:path>
              </a:pathLst>
            </a:custGeom>
            <a:solidFill>
              <a:srgbClr val="F1C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37" name="Freeform 235"/>
            <p:cNvSpPr>
              <a:spLocks/>
            </p:cNvSpPr>
            <p:nvPr/>
          </p:nvSpPr>
          <p:spPr bwMode="auto">
            <a:xfrm>
              <a:off x="9021763" y="3262313"/>
              <a:ext cx="150813" cy="257175"/>
            </a:xfrm>
            <a:custGeom>
              <a:avLst/>
              <a:gdLst>
                <a:gd name="T0" fmla="*/ 9 w 85"/>
                <a:gd name="T1" fmla="*/ 146 h 146"/>
                <a:gd name="T2" fmla="*/ 13 w 85"/>
                <a:gd name="T3" fmla="*/ 27 h 146"/>
                <a:gd name="T4" fmla="*/ 20 w 85"/>
                <a:gd name="T5" fmla="*/ 7 h 146"/>
                <a:gd name="T6" fmla="*/ 22 w 85"/>
                <a:gd name="T7" fmla="*/ 0 h 146"/>
                <a:gd name="T8" fmla="*/ 80 w 85"/>
                <a:gd name="T9" fmla="*/ 35 h 146"/>
                <a:gd name="T10" fmla="*/ 85 w 85"/>
                <a:gd name="T11" fmla="*/ 60 h 146"/>
                <a:gd name="T12" fmla="*/ 85 w 85"/>
                <a:gd name="T13" fmla="*/ 61 h 146"/>
                <a:gd name="T14" fmla="*/ 38 w 85"/>
                <a:gd name="T15" fmla="*/ 127 h 146"/>
                <a:gd name="T16" fmla="*/ 9 w 85"/>
                <a:gd name="T17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146">
                  <a:moveTo>
                    <a:pt x="9" y="146"/>
                  </a:moveTo>
                  <a:cubicBezTo>
                    <a:pt x="0" y="108"/>
                    <a:pt x="1" y="67"/>
                    <a:pt x="13" y="27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1" y="5"/>
                    <a:pt x="22" y="3"/>
                    <a:pt x="22" y="0"/>
                  </a:cubicBezTo>
                  <a:cubicBezTo>
                    <a:pt x="43" y="3"/>
                    <a:pt x="65" y="12"/>
                    <a:pt x="80" y="35"/>
                  </a:cubicBezTo>
                  <a:cubicBezTo>
                    <a:pt x="80" y="35"/>
                    <a:pt x="84" y="45"/>
                    <a:pt x="85" y="60"/>
                  </a:cubicBezTo>
                  <a:cubicBezTo>
                    <a:pt x="85" y="61"/>
                    <a:pt x="85" y="61"/>
                    <a:pt x="85" y="61"/>
                  </a:cubicBezTo>
                  <a:cubicBezTo>
                    <a:pt x="84" y="81"/>
                    <a:pt x="76" y="108"/>
                    <a:pt x="38" y="127"/>
                  </a:cubicBezTo>
                  <a:cubicBezTo>
                    <a:pt x="38" y="127"/>
                    <a:pt x="25" y="135"/>
                    <a:pt x="9" y="146"/>
                  </a:cubicBezTo>
                  <a:close/>
                </a:path>
              </a:pathLst>
            </a:custGeom>
            <a:solidFill>
              <a:srgbClr val="F1C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38" name="Freeform 236"/>
            <p:cNvSpPr>
              <a:spLocks/>
            </p:cNvSpPr>
            <p:nvPr/>
          </p:nvSpPr>
          <p:spPr bwMode="auto">
            <a:xfrm>
              <a:off x="9736138" y="2782888"/>
              <a:ext cx="431800" cy="180975"/>
            </a:xfrm>
            <a:custGeom>
              <a:avLst/>
              <a:gdLst>
                <a:gd name="T0" fmla="*/ 2 w 246"/>
                <a:gd name="T1" fmla="*/ 30 h 103"/>
                <a:gd name="T2" fmla="*/ 49 w 246"/>
                <a:gd name="T3" fmla="*/ 0 h 103"/>
                <a:gd name="T4" fmla="*/ 246 w 246"/>
                <a:gd name="T5" fmla="*/ 78 h 103"/>
                <a:gd name="T6" fmla="*/ 222 w 246"/>
                <a:gd name="T7" fmla="*/ 103 h 103"/>
                <a:gd name="T8" fmla="*/ 0 w 246"/>
                <a:gd name="T9" fmla="*/ 37 h 103"/>
                <a:gd name="T10" fmla="*/ 2 w 246"/>
                <a:gd name="T11" fmla="*/ 3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103">
                  <a:moveTo>
                    <a:pt x="2" y="3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49" y="0"/>
                    <a:pt x="215" y="38"/>
                    <a:pt x="246" y="78"/>
                  </a:cubicBezTo>
                  <a:cubicBezTo>
                    <a:pt x="222" y="103"/>
                    <a:pt x="222" y="103"/>
                    <a:pt x="222" y="103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2" y="30"/>
                  </a:lnTo>
                  <a:close/>
                </a:path>
              </a:pathLst>
            </a:custGeom>
            <a:solidFill>
              <a:srgbClr val="27B1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39" name="Freeform 237"/>
            <p:cNvSpPr>
              <a:spLocks/>
            </p:cNvSpPr>
            <p:nvPr/>
          </p:nvSpPr>
          <p:spPr bwMode="auto">
            <a:xfrm>
              <a:off x="10483850" y="3027363"/>
              <a:ext cx="100013" cy="90487"/>
            </a:xfrm>
            <a:custGeom>
              <a:avLst/>
              <a:gdLst>
                <a:gd name="T0" fmla="*/ 57 w 57"/>
                <a:gd name="T1" fmla="*/ 35 h 51"/>
                <a:gd name="T2" fmla="*/ 0 w 57"/>
                <a:gd name="T3" fmla="*/ 0 h 51"/>
                <a:gd name="T4" fmla="*/ 49 w 57"/>
                <a:gd name="T5" fmla="*/ 51 h 51"/>
                <a:gd name="T6" fmla="*/ 57 w 57"/>
                <a:gd name="T7" fmla="*/ 3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1">
                  <a:moveTo>
                    <a:pt x="57" y="35"/>
                  </a:moveTo>
                  <a:cubicBezTo>
                    <a:pt x="57" y="35"/>
                    <a:pt x="34" y="8"/>
                    <a:pt x="0" y="0"/>
                  </a:cubicBezTo>
                  <a:cubicBezTo>
                    <a:pt x="0" y="0"/>
                    <a:pt x="30" y="32"/>
                    <a:pt x="49" y="51"/>
                  </a:cubicBezTo>
                  <a:lnTo>
                    <a:pt x="57" y="35"/>
                  </a:lnTo>
                  <a:close/>
                </a:path>
              </a:pathLst>
            </a:custGeom>
            <a:solidFill>
              <a:srgbClr val="006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0" name="Freeform 238"/>
            <p:cNvSpPr>
              <a:spLocks/>
            </p:cNvSpPr>
            <p:nvPr/>
          </p:nvSpPr>
          <p:spPr bwMode="auto">
            <a:xfrm>
              <a:off x="9715500" y="2611438"/>
              <a:ext cx="438150" cy="290512"/>
            </a:xfrm>
            <a:custGeom>
              <a:avLst/>
              <a:gdLst>
                <a:gd name="T0" fmla="*/ 0 w 249"/>
                <a:gd name="T1" fmla="*/ 122 h 165"/>
                <a:gd name="T2" fmla="*/ 124 w 249"/>
                <a:gd name="T3" fmla="*/ 0 h 165"/>
                <a:gd name="T4" fmla="*/ 215 w 249"/>
                <a:gd name="T5" fmla="*/ 125 h 165"/>
                <a:gd name="T6" fmla="*/ 229 w 249"/>
                <a:gd name="T7" fmla="*/ 156 h 165"/>
                <a:gd name="T8" fmla="*/ 249 w 249"/>
                <a:gd name="T9" fmla="*/ 147 h 165"/>
                <a:gd name="T10" fmla="*/ 245 w 249"/>
                <a:gd name="T11" fmla="*/ 165 h 165"/>
                <a:gd name="T12" fmla="*/ 0 w 249"/>
                <a:gd name="T13" fmla="*/ 12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9" h="165">
                  <a:moveTo>
                    <a:pt x="0" y="122"/>
                  </a:moveTo>
                  <a:cubicBezTo>
                    <a:pt x="0" y="122"/>
                    <a:pt x="39" y="47"/>
                    <a:pt x="124" y="0"/>
                  </a:cubicBezTo>
                  <a:cubicBezTo>
                    <a:pt x="215" y="125"/>
                    <a:pt x="215" y="125"/>
                    <a:pt x="215" y="125"/>
                  </a:cubicBezTo>
                  <a:cubicBezTo>
                    <a:pt x="229" y="156"/>
                    <a:pt x="229" y="156"/>
                    <a:pt x="229" y="156"/>
                  </a:cubicBezTo>
                  <a:cubicBezTo>
                    <a:pt x="249" y="147"/>
                    <a:pt x="249" y="147"/>
                    <a:pt x="249" y="147"/>
                  </a:cubicBezTo>
                  <a:cubicBezTo>
                    <a:pt x="245" y="165"/>
                    <a:pt x="245" y="165"/>
                    <a:pt x="245" y="165"/>
                  </a:cubicBezTo>
                  <a:lnTo>
                    <a:pt x="0" y="122"/>
                  </a:lnTo>
                  <a:close/>
                </a:path>
              </a:pathLst>
            </a:custGeom>
            <a:solidFill>
              <a:srgbClr val="27B1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1" name="Freeform 239"/>
            <p:cNvSpPr>
              <a:spLocks/>
            </p:cNvSpPr>
            <p:nvPr/>
          </p:nvSpPr>
          <p:spPr bwMode="auto">
            <a:xfrm>
              <a:off x="10045700" y="2627313"/>
              <a:ext cx="254000" cy="212725"/>
            </a:xfrm>
            <a:custGeom>
              <a:avLst/>
              <a:gdLst>
                <a:gd name="T0" fmla="*/ 35 w 145"/>
                <a:gd name="T1" fmla="*/ 121 h 121"/>
                <a:gd name="T2" fmla="*/ 29 w 145"/>
                <a:gd name="T3" fmla="*/ 118 h 121"/>
                <a:gd name="T4" fmla="*/ 28 w 145"/>
                <a:gd name="T5" fmla="*/ 116 h 121"/>
                <a:gd name="T6" fmla="*/ 0 w 145"/>
                <a:gd name="T7" fmla="*/ 77 h 121"/>
                <a:gd name="T8" fmla="*/ 121 w 145"/>
                <a:gd name="T9" fmla="*/ 0 h 121"/>
                <a:gd name="T10" fmla="*/ 145 w 145"/>
                <a:gd name="T11" fmla="*/ 6 h 121"/>
                <a:gd name="T12" fmla="*/ 137 w 145"/>
                <a:gd name="T13" fmla="*/ 12 h 121"/>
                <a:gd name="T14" fmla="*/ 73 w 145"/>
                <a:gd name="T15" fmla="*/ 72 h 121"/>
                <a:gd name="T16" fmla="*/ 36 w 145"/>
                <a:gd name="T17" fmla="*/ 120 h 121"/>
                <a:gd name="T18" fmla="*/ 35 w 145"/>
                <a:gd name="T1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5" h="121">
                  <a:moveTo>
                    <a:pt x="35" y="121"/>
                  </a:moveTo>
                  <a:cubicBezTo>
                    <a:pt x="33" y="120"/>
                    <a:pt x="31" y="119"/>
                    <a:pt x="29" y="118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57" y="13"/>
                    <a:pt x="97" y="0"/>
                    <a:pt x="121" y="0"/>
                  </a:cubicBezTo>
                  <a:cubicBezTo>
                    <a:pt x="137" y="0"/>
                    <a:pt x="145" y="6"/>
                    <a:pt x="145" y="6"/>
                  </a:cubicBezTo>
                  <a:cubicBezTo>
                    <a:pt x="145" y="6"/>
                    <a:pt x="142" y="9"/>
                    <a:pt x="137" y="12"/>
                  </a:cubicBezTo>
                  <a:cubicBezTo>
                    <a:pt x="111" y="30"/>
                    <a:pt x="88" y="52"/>
                    <a:pt x="73" y="72"/>
                  </a:cubicBezTo>
                  <a:cubicBezTo>
                    <a:pt x="57" y="92"/>
                    <a:pt x="45" y="107"/>
                    <a:pt x="36" y="120"/>
                  </a:cubicBezTo>
                  <a:lnTo>
                    <a:pt x="35" y="121"/>
                  </a:lnTo>
                  <a:close/>
                </a:path>
              </a:pathLst>
            </a:custGeom>
            <a:solidFill>
              <a:srgbClr val="0999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2" name="Freeform 240"/>
            <p:cNvSpPr>
              <a:spLocks/>
            </p:cNvSpPr>
            <p:nvPr/>
          </p:nvSpPr>
          <p:spPr bwMode="auto">
            <a:xfrm>
              <a:off x="10109200" y="2647950"/>
              <a:ext cx="177800" cy="190500"/>
            </a:xfrm>
            <a:custGeom>
              <a:avLst/>
              <a:gdLst>
                <a:gd name="T0" fmla="*/ 0 w 101"/>
                <a:gd name="T1" fmla="*/ 108 h 108"/>
                <a:gd name="T2" fmla="*/ 37 w 101"/>
                <a:gd name="T3" fmla="*/ 60 h 108"/>
                <a:gd name="T4" fmla="*/ 101 w 101"/>
                <a:gd name="T5" fmla="*/ 0 h 108"/>
                <a:gd name="T6" fmla="*/ 57 w 101"/>
                <a:gd name="T7" fmla="*/ 37 h 108"/>
                <a:gd name="T8" fmla="*/ 0 w 101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8">
                  <a:moveTo>
                    <a:pt x="0" y="108"/>
                  </a:moveTo>
                  <a:cubicBezTo>
                    <a:pt x="9" y="95"/>
                    <a:pt x="21" y="80"/>
                    <a:pt x="37" y="60"/>
                  </a:cubicBezTo>
                  <a:cubicBezTo>
                    <a:pt x="52" y="40"/>
                    <a:pt x="75" y="18"/>
                    <a:pt x="101" y="0"/>
                  </a:cubicBezTo>
                  <a:cubicBezTo>
                    <a:pt x="90" y="9"/>
                    <a:pt x="68" y="26"/>
                    <a:pt x="57" y="37"/>
                  </a:cubicBezTo>
                  <a:cubicBezTo>
                    <a:pt x="46" y="48"/>
                    <a:pt x="14" y="89"/>
                    <a:pt x="0" y="108"/>
                  </a:cubicBezTo>
                  <a:close/>
                </a:path>
              </a:pathLst>
            </a:custGeom>
            <a:solidFill>
              <a:srgbClr val="0081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3" name="Freeform 241"/>
            <p:cNvSpPr>
              <a:spLocks/>
            </p:cNvSpPr>
            <p:nvPr/>
          </p:nvSpPr>
          <p:spPr bwMode="auto">
            <a:xfrm>
              <a:off x="10096500" y="2835275"/>
              <a:ext cx="11113" cy="11112"/>
            </a:xfrm>
            <a:custGeom>
              <a:avLst/>
              <a:gdLst>
                <a:gd name="T0" fmla="*/ 3 w 6"/>
                <a:gd name="T1" fmla="*/ 6 h 6"/>
                <a:gd name="T2" fmla="*/ 0 w 6"/>
                <a:gd name="T3" fmla="*/ 0 h 6"/>
                <a:gd name="T4" fmla="*/ 6 w 6"/>
                <a:gd name="T5" fmla="*/ 3 h 6"/>
                <a:gd name="T6" fmla="*/ 3 w 6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3" y="6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4" y="2"/>
                    <a:pt x="6" y="3"/>
                  </a:cubicBezTo>
                  <a:cubicBezTo>
                    <a:pt x="5" y="4"/>
                    <a:pt x="4" y="5"/>
                    <a:pt x="3" y="6"/>
                  </a:cubicBezTo>
                  <a:close/>
                </a:path>
              </a:pathLst>
            </a:custGeom>
            <a:solidFill>
              <a:srgbClr val="0081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4" name="Freeform 242"/>
            <p:cNvSpPr>
              <a:spLocks/>
            </p:cNvSpPr>
            <p:nvPr/>
          </p:nvSpPr>
          <p:spPr bwMode="auto">
            <a:xfrm>
              <a:off x="9996488" y="2763838"/>
              <a:ext cx="104775" cy="92075"/>
            </a:xfrm>
            <a:custGeom>
              <a:avLst/>
              <a:gdLst>
                <a:gd name="T0" fmla="*/ 56 w 60"/>
                <a:gd name="T1" fmla="*/ 53 h 53"/>
                <a:gd name="T2" fmla="*/ 56 w 60"/>
                <a:gd name="T3" fmla="*/ 53 h 53"/>
                <a:gd name="T4" fmla="*/ 0 w 60"/>
                <a:gd name="T5" fmla="*/ 38 h 53"/>
                <a:gd name="T6" fmla="*/ 15 w 60"/>
                <a:gd name="T7" fmla="*/ 15 h 53"/>
                <a:gd name="T8" fmla="*/ 28 w 60"/>
                <a:gd name="T9" fmla="*/ 0 h 53"/>
                <a:gd name="T10" fmla="*/ 56 w 60"/>
                <a:gd name="T11" fmla="*/ 39 h 53"/>
                <a:gd name="T12" fmla="*/ 57 w 60"/>
                <a:gd name="T13" fmla="*/ 41 h 53"/>
                <a:gd name="T14" fmla="*/ 60 w 60"/>
                <a:gd name="T15" fmla="*/ 47 h 53"/>
                <a:gd name="T16" fmla="*/ 56 w 60"/>
                <a:gd name="T1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53">
                  <a:moveTo>
                    <a:pt x="56" y="53"/>
                  </a:moveTo>
                  <a:cubicBezTo>
                    <a:pt x="56" y="53"/>
                    <a:pt x="56" y="53"/>
                    <a:pt x="56" y="53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9" y="10"/>
                    <a:pt x="24" y="5"/>
                    <a:pt x="28" y="0"/>
                  </a:cubicBezTo>
                  <a:cubicBezTo>
                    <a:pt x="56" y="39"/>
                    <a:pt x="56" y="39"/>
                    <a:pt x="56" y="39"/>
                  </a:cubicBezTo>
                  <a:cubicBezTo>
                    <a:pt x="57" y="41"/>
                    <a:pt x="57" y="41"/>
                    <a:pt x="57" y="41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57" y="51"/>
                    <a:pt x="56" y="53"/>
                    <a:pt x="56" y="53"/>
                  </a:cubicBezTo>
                  <a:close/>
                </a:path>
              </a:pathLst>
            </a:custGeom>
            <a:solidFill>
              <a:srgbClr val="0999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5" name="Freeform 243"/>
            <p:cNvSpPr>
              <a:spLocks/>
            </p:cNvSpPr>
            <p:nvPr/>
          </p:nvSpPr>
          <p:spPr bwMode="auto">
            <a:xfrm>
              <a:off x="10221913" y="3313113"/>
              <a:ext cx="449263" cy="950912"/>
            </a:xfrm>
            <a:custGeom>
              <a:avLst/>
              <a:gdLst>
                <a:gd name="T0" fmla="*/ 51 w 256"/>
                <a:gd name="T1" fmla="*/ 540 h 540"/>
                <a:gd name="T2" fmla="*/ 24 w 256"/>
                <a:gd name="T3" fmla="*/ 527 h 540"/>
                <a:gd name="T4" fmla="*/ 51 w 256"/>
                <a:gd name="T5" fmla="*/ 457 h 540"/>
                <a:gd name="T6" fmla="*/ 184 w 256"/>
                <a:gd name="T7" fmla="*/ 126 h 540"/>
                <a:gd name="T8" fmla="*/ 201 w 256"/>
                <a:gd name="T9" fmla="*/ 0 h 540"/>
                <a:gd name="T10" fmla="*/ 202 w 256"/>
                <a:gd name="T11" fmla="*/ 0 h 540"/>
                <a:gd name="T12" fmla="*/ 202 w 256"/>
                <a:gd name="T13" fmla="*/ 0 h 540"/>
                <a:gd name="T14" fmla="*/ 209 w 256"/>
                <a:gd name="T15" fmla="*/ 0 h 540"/>
                <a:gd name="T16" fmla="*/ 209 w 256"/>
                <a:gd name="T17" fmla="*/ 0 h 540"/>
                <a:gd name="T18" fmla="*/ 239 w 256"/>
                <a:gd name="T19" fmla="*/ 20 h 540"/>
                <a:gd name="T20" fmla="*/ 256 w 256"/>
                <a:gd name="T21" fmla="*/ 154 h 540"/>
                <a:gd name="T22" fmla="*/ 256 w 256"/>
                <a:gd name="T23" fmla="*/ 161 h 540"/>
                <a:gd name="T24" fmla="*/ 227 w 256"/>
                <a:gd name="T25" fmla="*/ 334 h 540"/>
                <a:gd name="T26" fmla="*/ 70 w 256"/>
                <a:gd name="T27" fmla="*/ 533 h 540"/>
                <a:gd name="T28" fmla="*/ 51 w 256"/>
                <a:gd name="T29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6" h="540">
                  <a:moveTo>
                    <a:pt x="51" y="540"/>
                  </a:moveTo>
                  <a:cubicBezTo>
                    <a:pt x="44" y="540"/>
                    <a:pt x="34" y="537"/>
                    <a:pt x="24" y="527"/>
                  </a:cubicBezTo>
                  <a:cubicBezTo>
                    <a:pt x="10" y="513"/>
                    <a:pt x="0" y="508"/>
                    <a:pt x="51" y="457"/>
                  </a:cubicBezTo>
                  <a:cubicBezTo>
                    <a:pt x="111" y="396"/>
                    <a:pt x="165" y="336"/>
                    <a:pt x="184" y="126"/>
                  </a:cubicBezTo>
                  <a:cubicBezTo>
                    <a:pt x="187" y="95"/>
                    <a:pt x="158" y="0"/>
                    <a:pt x="20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04" y="0"/>
                    <a:pt x="206" y="0"/>
                    <a:pt x="209" y="0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211" y="0"/>
                    <a:pt x="228" y="1"/>
                    <a:pt x="239" y="20"/>
                  </a:cubicBezTo>
                  <a:cubicBezTo>
                    <a:pt x="239" y="20"/>
                    <a:pt x="256" y="74"/>
                    <a:pt x="256" y="154"/>
                  </a:cubicBezTo>
                  <a:cubicBezTo>
                    <a:pt x="256" y="161"/>
                    <a:pt x="256" y="161"/>
                    <a:pt x="256" y="161"/>
                  </a:cubicBezTo>
                  <a:cubicBezTo>
                    <a:pt x="256" y="211"/>
                    <a:pt x="249" y="272"/>
                    <a:pt x="227" y="334"/>
                  </a:cubicBezTo>
                  <a:cubicBezTo>
                    <a:pt x="202" y="406"/>
                    <a:pt x="149" y="468"/>
                    <a:pt x="70" y="533"/>
                  </a:cubicBezTo>
                  <a:cubicBezTo>
                    <a:pt x="70" y="533"/>
                    <a:pt x="63" y="540"/>
                    <a:pt x="51" y="540"/>
                  </a:cubicBezTo>
                  <a:close/>
                </a:path>
              </a:pathLst>
            </a:custGeom>
            <a:solidFill>
              <a:srgbClr val="46B7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6" name="Freeform 244"/>
            <p:cNvSpPr>
              <a:spLocks/>
            </p:cNvSpPr>
            <p:nvPr/>
          </p:nvSpPr>
          <p:spPr bwMode="auto">
            <a:xfrm>
              <a:off x="9390063" y="4275138"/>
              <a:ext cx="458788" cy="458787"/>
            </a:xfrm>
            <a:custGeom>
              <a:avLst/>
              <a:gdLst>
                <a:gd name="T0" fmla="*/ 260 w 260"/>
                <a:gd name="T1" fmla="*/ 73 h 261"/>
                <a:gd name="T2" fmla="*/ 249 w 260"/>
                <a:gd name="T3" fmla="*/ 145 h 261"/>
                <a:gd name="T4" fmla="*/ 191 w 260"/>
                <a:gd name="T5" fmla="*/ 227 h 261"/>
                <a:gd name="T6" fmla="*/ 95 w 260"/>
                <a:gd name="T7" fmla="*/ 261 h 261"/>
                <a:gd name="T8" fmla="*/ 0 w 260"/>
                <a:gd name="T9" fmla="*/ 150 h 261"/>
                <a:gd name="T10" fmla="*/ 25 w 260"/>
                <a:gd name="T11" fmla="*/ 0 h 261"/>
                <a:gd name="T12" fmla="*/ 260 w 260"/>
                <a:gd name="T13" fmla="*/ 73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0" h="261">
                  <a:moveTo>
                    <a:pt x="260" y="73"/>
                  </a:moveTo>
                  <a:cubicBezTo>
                    <a:pt x="260" y="73"/>
                    <a:pt x="253" y="127"/>
                    <a:pt x="249" y="145"/>
                  </a:cubicBezTo>
                  <a:cubicBezTo>
                    <a:pt x="244" y="170"/>
                    <a:pt x="241" y="204"/>
                    <a:pt x="191" y="227"/>
                  </a:cubicBezTo>
                  <a:cubicBezTo>
                    <a:pt x="95" y="261"/>
                    <a:pt x="95" y="261"/>
                    <a:pt x="95" y="261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60" y="73"/>
                  </a:lnTo>
                  <a:close/>
                </a:path>
              </a:pathLst>
            </a:custGeom>
            <a:solidFill>
              <a:srgbClr val="25A7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7" name="Freeform 245"/>
            <p:cNvSpPr>
              <a:spLocks noEditPoints="1"/>
            </p:cNvSpPr>
            <p:nvPr/>
          </p:nvSpPr>
          <p:spPr bwMode="auto">
            <a:xfrm>
              <a:off x="9375775" y="4259263"/>
              <a:ext cx="485775" cy="488950"/>
            </a:xfrm>
            <a:custGeom>
              <a:avLst/>
              <a:gdLst>
                <a:gd name="T0" fmla="*/ 16 w 276"/>
                <a:gd name="T1" fmla="*/ 157 h 278"/>
                <a:gd name="T2" fmla="*/ 106 w 276"/>
                <a:gd name="T3" fmla="*/ 261 h 278"/>
                <a:gd name="T4" fmla="*/ 197 w 276"/>
                <a:gd name="T5" fmla="*/ 230 h 278"/>
                <a:gd name="T6" fmla="*/ 249 w 276"/>
                <a:gd name="T7" fmla="*/ 158 h 278"/>
                <a:gd name="T8" fmla="*/ 250 w 276"/>
                <a:gd name="T9" fmla="*/ 152 h 278"/>
                <a:gd name="T10" fmla="*/ 260 w 276"/>
                <a:gd name="T11" fmla="*/ 87 h 278"/>
                <a:gd name="T12" fmla="*/ 39 w 276"/>
                <a:gd name="T13" fmla="*/ 19 h 278"/>
                <a:gd name="T14" fmla="*/ 16 w 276"/>
                <a:gd name="T15" fmla="*/ 157 h 278"/>
                <a:gd name="T16" fmla="*/ 101 w 276"/>
                <a:gd name="T17" fmla="*/ 278 h 278"/>
                <a:gd name="T18" fmla="*/ 0 w 276"/>
                <a:gd name="T19" fmla="*/ 161 h 278"/>
                <a:gd name="T20" fmla="*/ 28 w 276"/>
                <a:gd name="T21" fmla="*/ 0 h 278"/>
                <a:gd name="T22" fmla="*/ 276 w 276"/>
                <a:gd name="T23" fmla="*/ 77 h 278"/>
                <a:gd name="T24" fmla="*/ 275 w 276"/>
                <a:gd name="T25" fmla="*/ 83 h 278"/>
                <a:gd name="T26" fmla="*/ 264 w 276"/>
                <a:gd name="T27" fmla="*/ 155 h 278"/>
                <a:gd name="T28" fmla="*/ 263 w 276"/>
                <a:gd name="T29" fmla="*/ 161 h 278"/>
                <a:gd name="T30" fmla="*/ 202 w 276"/>
                <a:gd name="T31" fmla="*/ 243 h 278"/>
                <a:gd name="T32" fmla="*/ 202 w 276"/>
                <a:gd name="T33" fmla="*/ 243 h 278"/>
                <a:gd name="T34" fmla="*/ 101 w 276"/>
                <a:gd name="T35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6" h="278">
                  <a:moveTo>
                    <a:pt x="16" y="157"/>
                  </a:moveTo>
                  <a:cubicBezTo>
                    <a:pt x="106" y="261"/>
                    <a:pt x="106" y="261"/>
                    <a:pt x="106" y="261"/>
                  </a:cubicBezTo>
                  <a:cubicBezTo>
                    <a:pt x="197" y="230"/>
                    <a:pt x="197" y="230"/>
                    <a:pt x="197" y="230"/>
                  </a:cubicBezTo>
                  <a:cubicBezTo>
                    <a:pt x="239" y="210"/>
                    <a:pt x="244" y="182"/>
                    <a:pt x="249" y="158"/>
                  </a:cubicBezTo>
                  <a:cubicBezTo>
                    <a:pt x="249" y="156"/>
                    <a:pt x="249" y="154"/>
                    <a:pt x="250" y="152"/>
                  </a:cubicBezTo>
                  <a:cubicBezTo>
                    <a:pt x="253" y="138"/>
                    <a:pt x="258" y="102"/>
                    <a:pt x="260" y="87"/>
                  </a:cubicBezTo>
                  <a:cubicBezTo>
                    <a:pt x="39" y="19"/>
                    <a:pt x="39" y="19"/>
                    <a:pt x="39" y="19"/>
                  </a:cubicBezTo>
                  <a:lnTo>
                    <a:pt x="16" y="157"/>
                  </a:lnTo>
                  <a:close/>
                  <a:moveTo>
                    <a:pt x="101" y="278"/>
                  </a:moveTo>
                  <a:cubicBezTo>
                    <a:pt x="0" y="161"/>
                    <a:pt x="0" y="161"/>
                    <a:pt x="0" y="161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5" y="83"/>
                    <a:pt x="275" y="83"/>
                    <a:pt x="275" y="83"/>
                  </a:cubicBezTo>
                  <a:cubicBezTo>
                    <a:pt x="275" y="85"/>
                    <a:pt x="268" y="137"/>
                    <a:pt x="264" y="155"/>
                  </a:cubicBezTo>
                  <a:cubicBezTo>
                    <a:pt x="264" y="157"/>
                    <a:pt x="263" y="159"/>
                    <a:pt x="263" y="161"/>
                  </a:cubicBezTo>
                  <a:cubicBezTo>
                    <a:pt x="258" y="186"/>
                    <a:pt x="251" y="220"/>
                    <a:pt x="202" y="243"/>
                  </a:cubicBezTo>
                  <a:cubicBezTo>
                    <a:pt x="202" y="243"/>
                    <a:pt x="202" y="243"/>
                    <a:pt x="202" y="243"/>
                  </a:cubicBezTo>
                  <a:lnTo>
                    <a:pt x="101" y="278"/>
                  </a:lnTo>
                  <a:close/>
                </a:path>
              </a:pathLst>
            </a:custGeom>
            <a:solidFill>
              <a:srgbClr val="006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8" name="Freeform 246"/>
            <p:cNvSpPr>
              <a:spLocks/>
            </p:cNvSpPr>
            <p:nvPr/>
          </p:nvSpPr>
          <p:spPr bwMode="auto">
            <a:xfrm>
              <a:off x="10142538" y="3043238"/>
              <a:ext cx="330200" cy="500062"/>
            </a:xfrm>
            <a:custGeom>
              <a:avLst/>
              <a:gdLst>
                <a:gd name="T0" fmla="*/ 157 w 188"/>
                <a:gd name="T1" fmla="*/ 284 h 284"/>
                <a:gd name="T2" fmla="*/ 21 w 188"/>
                <a:gd name="T3" fmla="*/ 0 h 284"/>
                <a:gd name="T4" fmla="*/ 0 w 188"/>
                <a:gd name="T5" fmla="*/ 9 h 284"/>
                <a:gd name="T6" fmla="*/ 157 w 188"/>
                <a:gd name="T7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" h="284">
                  <a:moveTo>
                    <a:pt x="157" y="284"/>
                  </a:moveTo>
                  <a:cubicBezTo>
                    <a:pt x="157" y="284"/>
                    <a:pt x="188" y="96"/>
                    <a:pt x="2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141" y="69"/>
                    <a:pt x="157" y="284"/>
                  </a:cubicBezTo>
                  <a:close/>
                </a:path>
              </a:pathLst>
            </a:custGeom>
            <a:solidFill>
              <a:srgbClr val="E4CC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9" name="Freeform 247"/>
            <p:cNvSpPr>
              <a:spLocks/>
            </p:cNvSpPr>
            <p:nvPr/>
          </p:nvSpPr>
          <p:spPr bwMode="auto">
            <a:xfrm>
              <a:off x="9066213" y="2768600"/>
              <a:ext cx="582613" cy="292100"/>
            </a:xfrm>
            <a:custGeom>
              <a:avLst/>
              <a:gdLst>
                <a:gd name="T0" fmla="*/ 0 w 331"/>
                <a:gd name="T1" fmla="*/ 166 h 166"/>
                <a:gd name="T2" fmla="*/ 318 w 331"/>
                <a:gd name="T3" fmla="*/ 53 h 166"/>
                <a:gd name="T4" fmla="*/ 331 w 331"/>
                <a:gd name="T5" fmla="*/ 66 h 166"/>
                <a:gd name="T6" fmla="*/ 0 w 331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166">
                  <a:moveTo>
                    <a:pt x="0" y="166"/>
                  </a:moveTo>
                  <a:cubicBezTo>
                    <a:pt x="0" y="166"/>
                    <a:pt x="121" y="0"/>
                    <a:pt x="318" y="53"/>
                  </a:cubicBezTo>
                  <a:cubicBezTo>
                    <a:pt x="331" y="66"/>
                    <a:pt x="331" y="66"/>
                    <a:pt x="331" y="66"/>
                  </a:cubicBezTo>
                  <a:cubicBezTo>
                    <a:pt x="331" y="66"/>
                    <a:pt x="163" y="25"/>
                    <a:pt x="0" y="166"/>
                  </a:cubicBezTo>
                  <a:close/>
                </a:path>
              </a:pathLst>
            </a:custGeom>
            <a:solidFill>
              <a:srgbClr val="E4CC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50" name="Freeform 248"/>
            <p:cNvSpPr>
              <a:spLocks/>
            </p:cNvSpPr>
            <p:nvPr/>
          </p:nvSpPr>
          <p:spPr bwMode="auto">
            <a:xfrm>
              <a:off x="9766300" y="3582988"/>
              <a:ext cx="53975" cy="41275"/>
            </a:xfrm>
            <a:custGeom>
              <a:avLst/>
              <a:gdLst>
                <a:gd name="T0" fmla="*/ 0 w 34"/>
                <a:gd name="T1" fmla="*/ 7 h 26"/>
                <a:gd name="T2" fmla="*/ 18 w 34"/>
                <a:gd name="T3" fmla="*/ 0 h 26"/>
                <a:gd name="T4" fmla="*/ 34 w 34"/>
                <a:gd name="T5" fmla="*/ 17 h 26"/>
                <a:gd name="T6" fmla="*/ 10 w 34"/>
                <a:gd name="T7" fmla="*/ 26 h 26"/>
                <a:gd name="T8" fmla="*/ 0 w 34"/>
                <a:gd name="T9" fmla="*/ 21 h 26"/>
                <a:gd name="T10" fmla="*/ 0 w 34"/>
                <a:gd name="T11" fmla="*/ 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26">
                  <a:moveTo>
                    <a:pt x="0" y="7"/>
                  </a:moveTo>
                  <a:lnTo>
                    <a:pt x="18" y="0"/>
                  </a:lnTo>
                  <a:lnTo>
                    <a:pt x="34" y="17"/>
                  </a:lnTo>
                  <a:lnTo>
                    <a:pt x="10" y="26"/>
                  </a:lnTo>
                  <a:lnTo>
                    <a:pt x="0" y="2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E1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51" name="Freeform 249"/>
            <p:cNvSpPr>
              <a:spLocks/>
            </p:cNvSpPr>
            <p:nvPr/>
          </p:nvSpPr>
          <p:spPr bwMode="auto">
            <a:xfrm>
              <a:off x="9705975" y="3703638"/>
              <a:ext cx="46038" cy="52387"/>
            </a:xfrm>
            <a:custGeom>
              <a:avLst/>
              <a:gdLst>
                <a:gd name="T0" fmla="*/ 6 w 29"/>
                <a:gd name="T1" fmla="*/ 0 h 33"/>
                <a:gd name="T2" fmla="*/ 0 w 29"/>
                <a:gd name="T3" fmla="*/ 33 h 33"/>
                <a:gd name="T4" fmla="*/ 13 w 29"/>
                <a:gd name="T5" fmla="*/ 33 h 33"/>
                <a:gd name="T6" fmla="*/ 29 w 29"/>
                <a:gd name="T7" fmla="*/ 10 h 33"/>
                <a:gd name="T8" fmla="*/ 6 w 29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3">
                  <a:moveTo>
                    <a:pt x="6" y="0"/>
                  </a:moveTo>
                  <a:lnTo>
                    <a:pt x="0" y="33"/>
                  </a:lnTo>
                  <a:lnTo>
                    <a:pt x="13" y="33"/>
                  </a:lnTo>
                  <a:lnTo>
                    <a:pt x="29" y="1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2C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56" name="Freeform 250"/>
            <p:cNvSpPr>
              <a:spLocks/>
            </p:cNvSpPr>
            <p:nvPr/>
          </p:nvSpPr>
          <p:spPr bwMode="auto">
            <a:xfrm>
              <a:off x="9805988" y="3675063"/>
              <a:ext cx="61913" cy="28575"/>
            </a:xfrm>
            <a:custGeom>
              <a:avLst/>
              <a:gdLst>
                <a:gd name="T0" fmla="*/ 0 w 39"/>
                <a:gd name="T1" fmla="*/ 8 h 18"/>
                <a:gd name="T2" fmla="*/ 31 w 39"/>
                <a:gd name="T3" fmla="*/ 18 h 18"/>
                <a:gd name="T4" fmla="*/ 39 w 39"/>
                <a:gd name="T5" fmla="*/ 14 h 18"/>
                <a:gd name="T6" fmla="*/ 39 w 39"/>
                <a:gd name="T7" fmla="*/ 8 h 18"/>
                <a:gd name="T8" fmla="*/ 9 w 39"/>
                <a:gd name="T9" fmla="*/ 0 h 18"/>
                <a:gd name="T10" fmla="*/ 0 w 39"/>
                <a:gd name="T11" fmla="*/ 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8">
                  <a:moveTo>
                    <a:pt x="0" y="8"/>
                  </a:moveTo>
                  <a:lnTo>
                    <a:pt x="31" y="18"/>
                  </a:lnTo>
                  <a:lnTo>
                    <a:pt x="39" y="14"/>
                  </a:lnTo>
                  <a:lnTo>
                    <a:pt x="39" y="8"/>
                  </a:lnTo>
                  <a:lnTo>
                    <a:pt x="9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D1A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57" name="Freeform 251"/>
            <p:cNvSpPr>
              <a:spLocks/>
            </p:cNvSpPr>
            <p:nvPr/>
          </p:nvSpPr>
          <p:spPr bwMode="auto">
            <a:xfrm>
              <a:off x="9188450" y="3540125"/>
              <a:ext cx="53975" cy="41275"/>
            </a:xfrm>
            <a:custGeom>
              <a:avLst/>
              <a:gdLst>
                <a:gd name="T0" fmla="*/ 0 w 34"/>
                <a:gd name="T1" fmla="*/ 14 h 26"/>
                <a:gd name="T2" fmla="*/ 16 w 34"/>
                <a:gd name="T3" fmla="*/ 26 h 26"/>
                <a:gd name="T4" fmla="*/ 34 w 34"/>
                <a:gd name="T5" fmla="*/ 8 h 26"/>
                <a:gd name="T6" fmla="*/ 17 w 34"/>
                <a:gd name="T7" fmla="*/ 0 h 26"/>
                <a:gd name="T8" fmla="*/ 0 w 34"/>
                <a:gd name="T9" fmla="*/ 1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6">
                  <a:moveTo>
                    <a:pt x="0" y="14"/>
                  </a:moveTo>
                  <a:lnTo>
                    <a:pt x="16" y="26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1A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58" name="Freeform 252"/>
            <p:cNvSpPr>
              <a:spLocks/>
            </p:cNvSpPr>
            <p:nvPr/>
          </p:nvSpPr>
          <p:spPr bwMode="auto">
            <a:xfrm>
              <a:off x="8880475" y="4587875"/>
              <a:ext cx="650875" cy="203200"/>
            </a:xfrm>
            <a:custGeom>
              <a:avLst/>
              <a:gdLst>
                <a:gd name="T0" fmla="*/ 0 w 370"/>
                <a:gd name="T1" fmla="*/ 59 h 115"/>
                <a:gd name="T2" fmla="*/ 125 w 370"/>
                <a:gd name="T3" fmla="*/ 90 h 115"/>
                <a:gd name="T4" fmla="*/ 252 w 370"/>
                <a:gd name="T5" fmla="*/ 98 h 115"/>
                <a:gd name="T6" fmla="*/ 370 w 370"/>
                <a:gd name="T7" fmla="*/ 32 h 115"/>
                <a:gd name="T8" fmla="*/ 84 w 370"/>
                <a:gd name="T9" fmla="*/ 0 h 115"/>
                <a:gd name="T10" fmla="*/ 0 w 370"/>
                <a:gd name="T11" fmla="*/ 53 h 115"/>
                <a:gd name="T12" fmla="*/ 0 w 370"/>
                <a:gd name="T13" fmla="*/ 59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0" h="115">
                  <a:moveTo>
                    <a:pt x="0" y="59"/>
                  </a:moveTo>
                  <a:cubicBezTo>
                    <a:pt x="0" y="59"/>
                    <a:pt x="1" y="94"/>
                    <a:pt x="125" y="90"/>
                  </a:cubicBezTo>
                  <a:cubicBezTo>
                    <a:pt x="125" y="90"/>
                    <a:pt x="224" y="115"/>
                    <a:pt x="252" y="98"/>
                  </a:cubicBezTo>
                  <a:cubicBezTo>
                    <a:pt x="252" y="98"/>
                    <a:pt x="349" y="63"/>
                    <a:pt x="370" y="32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0" y="53"/>
                    <a:pt x="0" y="53"/>
                    <a:pt x="0" y="53"/>
                  </a:cubicBezTo>
                  <a:lnTo>
                    <a:pt x="0" y="59"/>
                  </a:lnTo>
                  <a:close/>
                </a:path>
              </a:pathLst>
            </a:custGeom>
            <a:solidFill>
              <a:srgbClr val="B5B4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59" name="Freeform 253"/>
            <p:cNvSpPr>
              <a:spLocks/>
            </p:cNvSpPr>
            <p:nvPr/>
          </p:nvSpPr>
          <p:spPr bwMode="auto">
            <a:xfrm>
              <a:off x="9383713" y="3578225"/>
              <a:ext cx="144463" cy="147637"/>
            </a:xfrm>
            <a:custGeom>
              <a:avLst/>
              <a:gdLst>
                <a:gd name="T0" fmla="*/ 16 w 82"/>
                <a:gd name="T1" fmla="*/ 13 h 83"/>
                <a:gd name="T2" fmla="*/ 38 w 82"/>
                <a:gd name="T3" fmla="*/ 77 h 83"/>
                <a:gd name="T4" fmla="*/ 82 w 82"/>
                <a:gd name="T5" fmla="*/ 55 h 83"/>
                <a:gd name="T6" fmla="*/ 56 w 82"/>
                <a:gd name="T7" fmla="*/ 0 h 83"/>
                <a:gd name="T8" fmla="*/ 16 w 82"/>
                <a:gd name="T9" fmla="*/ 1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3">
                  <a:moveTo>
                    <a:pt x="16" y="13"/>
                  </a:moveTo>
                  <a:cubicBezTo>
                    <a:pt x="16" y="13"/>
                    <a:pt x="0" y="72"/>
                    <a:pt x="38" y="77"/>
                  </a:cubicBezTo>
                  <a:cubicBezTo>
                    <a:pt x="38" y="77"/>
                    <a:pt x="57" y="83"/>
                    <a:pt x="82" y="55"/>
                  </a:cubicBezTo>
                  <a:cubicBezTo>
                    <a:pt x="82" y="55"/>
                    <a:pt x="51" y="26"/>
                    <a:pt x="56" y="0"/>
                  </a:cubicBezTo>
                  <a:cubicBezTo>
                    <a:pt x="56" y="0"/>
                    <a:pt x="30" y="19"/>
                    <a:pt x="16" y="13"/>
                  </a:cubicBezTo>
                  <a:close/>
                </a:path>
              </a:pathLst>
            </a:custGeom>
            <a:solidFill>
              <a:srgbClr val="B23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0" name="Freeform 254"/>
            <p:cNvSpPr>
              <a:spLocks noEditPoints="1"/>
            </p:cNvSpPr>
            <p:nvPr/>
          </p:nvSpPr>
          <p:spPr bwMode="auto">
            <a:xfrm>
              <a:off x="9390063" y="3570288"/>
              <a:ext cx="142875" cy="149225"/>
            </a:xfrm>
            <a:custGeom>
              <a:avLst/>
              <a:gdLst>
                <a:gd name="T0" fmla="*/ 35 w 81"/>
                <a:gd name="T1" fmla="*/ 79 h 85"/>
                <a:gd name="T2" fmla="*/ 74 w 81"/>
                <a:gd name="T3" fmla="*/ 60 h 85"/>
                <a:gd name="T4" fmla="*/ 49 w 81"/>
                <a:gd name="T5" fmla="*/ 10 h 85"/>
                <a:gd name="T6" fmla="*/ 18 w 81"/>
                <a:gd name="T7" fmla="*/ 22 h 85"/>
                <a:gd name="T8" fmla="*/ 14 w 81"/>
                <a:gd name="T9" fmla="*/ 21 h 85"/>
                <a:gd name="T10" fmla="*/ 17 w 81"/>
                <a:gd name="T11" fmla="*/ 69 h 85"/>
                <a:gd name="T12" fmla="*/ 34 w 81"/>
                <a:gd name="T13" fmla="*/ 79 h 85"/>
                <a:gd name="T14" fmla="*/ 35 w 81"/>
                <a:gd name="T15" fmla="*/ 79 h 85"/>
                <a:gd name="T16" fmla="*/ 39 w 81"/>
                <a:gd name="T17" fmla="*/ 85 h 85"/>
                <a:gd name="T18" fmla="*/ 34 w 81"/>
                <a:gd name="T19" fmla="*/ 84 h 85"/>
                <a:gd name="T20" fmla="*/ 13 w 81"/>
                <a:gd name="T21" fmla="*/ 72 h 85"/>
                <a:gd name="T22" fmla="*/ 10 w 81"/>
                <a:gd name="T23" fmla="*/ 17 h 85"/>
                <a:gd name="T24" fmla="*/ 10 w 81"/>
                <a:gd name="T25" fmla="*/ 15 h 85"/>
                <a:gd name="T26" fmla="*/ 13 w 81"/>
                <a:gd name="T27" fmla="*/ 16 h 85"/>
                <a:gd name="T28" fmla="*/ 18 w 81"/>
                <a:gd name="T29" fmla="*/ 17 h 85"/>
                <a:gd name="T30" fmla="*/ 51 w 81"/>
                <a:gd name="T31" fmla="*/ 3 h 85"/>
                <a:gd name="T32" fmla="*/ 56 w 81"/>
                <a:gd name="T33" fmla="*/ 0 h 85"/>
                <a:gd name="T34" fmla="*/ 55 w 81"/>
                <a:gd name="T35" fmla="*/ 6 h 85"/>
                <a:gd name="T36" fmla="*/ 79 w 81"/>
                <a:gd name="T37" fmla="*/ 58 h 85"/>
                <a:gd name="T38" fmla="*/ 81 w 81"/>
                <a:gd name="T39" fmla="*/ 60 h 85"/>
                <a:gd name="T40" fmla="*/ 80 w 81"/>
                <a:gd name="T41" fmla="*/ 61 h 85"/>
                <a:gd name="T42" fmla="*/ 39 w 81"/>
                <a:gd name="T4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1" h="85">
                  <a:moveTo>
                    <a:pt x="35" y="79"/>
                  </a:moveTo>
                  <a:cubicBezTo>
                    <a:pt x="35" y="79"/>
                    <a:pt x="52" y="85"/>
                    <a:pt x="74" y="60"/>
                  </a:cubicBezTo>
                  <a:cubicBezTo>
                    <a:pt x="68" y="54"/>
                    <a:pt x="48" y="32"/>
                    <a:pt x="49" y="10"/>
                  </a:cubicBezTo>
                  <a:cubicBezTo>
                    <a:pt x="42" y="14"/>
                    <a:pt x="29" y="22"/>
                    <a:pt x="18" y="22"/>
                  </a:cubicBezTo>
                  <a:cubicBezTo>
                    <a:pt x="17" y="22"/>
                    <a:pt x="15" y="22"/>
                    <a:pt x="14" y="21"/>
                  </a:cubicBezTo>
                  <a:cubicBezTo>
                    <a:pt x="12" y="29"/>
                    <a:pt x="7" y="55"/>
                    <a:pt x="17" y="69"/>
                  </a:cubicBezTo>
                  <a:cubicBezTo>
                    <a:pt x="21" y="75"/>
                    <a:pt x="27" y="78"/>
                    <a:pt x="34" y="79"/>
                  </a:cubicBezTo>
                  <a:lnTo>
                    <a:pt x="35" y="79"/>
                  </a:lnTo>
                  <a:close/>
                  <a:moveTo>
                    <a:pt x="39" y="85"/>
                  </a:moveTo>
                  <a:cubicBezTo>
                    <a:pt x="36" y="85"/>
                    <a:pt x="34" y="84"/>
                    <a:pt x="34" y="84"/>
                  </a:cubicBezTo>
                  <a:cubicBezTo>
                    <a:pt x="24" y="83"/>
                    <a:pt x="18" y="79"/>
                    <a:pt x="13" y="72"/>
                  </a:cubicBezTo>
                  <a:cubicBezTo>
                    <a:pt x="0" y="53"/>
                    <a:pt x="9" y="19"/>
                    <a:pt x="10" y="17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5" y="17"/>
                    <a:pt x="16" y="17"/>
                    <a:pt x="18" y="17"/>
                  </a:cubicBezTo>
                  <a:cubicBezTo>
                    <a:pt x="32" y="17"/>
                    <a:pt x="51" y="3"/>
                    <a:pt x="51" y="3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49" y="30"/>
                    <a:pt x="79" y="58"/>
                    <a:pt x="79" y="58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62" y="82"/>
                    <a:pt x="47" y="85"/>
                    <a:pt x="39" y="85"/>
                  </a:cubicBezTo>
                  <a:close/>
                </a:path>
              </a:pathLst>
            </a:custGeom>
            <a:solidFill>
              <a:srgbClr val="53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1" name="Freeform 255"/>
            <p:cNvSpPr>
              <a:spLocks noEditPoints="1"/>
            </p:cNvSpPr>
            <p:nvPr/>
          </p:nvSpPr>
          <p:spPr bwMode="auto">
            <a:xfrm>
              <a:off x="9553575" y="4391025"/>
              <a:ext cx="139700" cy="239712"/>
            </a:xfrm>
            <a:custGeom>
              <a:avLst/>
              <a:gdLst>
                <a:gd name="T0" fmla="*/ 7 w 79"/>
                <a:gd name="T1" fmla="*/ 136 h 136"/>
                <a:gd name="T2" fmla="*/ 7 w 79"/>
                <a:gd name="T3" fmla="*/ 136 h 136"/>
                <a:gd name="T4" fmla="*/ 7 w 79"/>
                <a:gd name="T5" fmla="*/ 133 h 136"/>
                <a:gd name="T6" fmla="*/ 62 w 79"/>
                <a:gd name="T7" fmla="*/ 11 h 136"/>
                <a:gd name="T8" fmla="*/ 62 w 79"/>
                <a:gd name="T9" fmla="*/ 7 h 136"/>
                <a:gd name="T10" fmla="*/ 23 w 79"/>
                <a:gd name="T11" fmla="*/ 6 h 136"/>
                <a:gd name="T12" fmla="*/ 30 w 79"/>
                <a:gd name="T13" fmla="*/ 3 h 136"/>
                <a:gd name="T14" fmla="*/ 43 w 79"/>
                <a:gd name="T15" fmla="*/ 0 h 136"/>
                <a:gd name="T16" fmla="*/ 79 w 79"/>
                <a:gd name="T17" fmla="*/ 33 h 136"/>
                <a:gd name="T18" fmla="*/ 7 w 79"/>
                <a:gd name="T19" fmla="*/ 136 h 136"/>
                <a:gd name="T20" fmla="*/ 79 w 79"/>
                <a:gd name="T21" fmla="*/ 33 h 136"/>
                <a:gd name="T22" fmla="*/ 79 w 79"/>
                <a:gd name="T23" fmla="*/ 33 h 136"/>
                <a:gd name="T24" fmla="*/ 6 w 79"/>
                <a:gd name="T25" fmla="*/ 123 h 136"/>
                <a:gd name="T26" fmla="*/ 54 w 79"/>
                <a:gd name="T27" fmla="*/ 14 h 136"/>
                <a:gd name="T28" fmla="*/ 17 w 79"/>
                <a:gd name="T29" fmla="*/ 13 h 136"/>
                <a:gd name="T30" fmla="*/ 6 w 79"/>
                <a:gd name="T31" fmla="*/ 12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9" h="136">
                  <a:moveTo>
                    <a:pt x="7" y="136"/>
                  </a:moveTo>
                  <a:cubicBezTo>
                    <a:pt x="7" y="136"/>
                    <a:pt x="7" y="136"/>
                    <a:pt x="7" y="136"/>
                  </a:cubicBezTo>
                  <a:cubicBezTo>
                    <a:pt x="7" y="136"/>
                    <a:pt x="7" y="135"/>
                    <a:pt x="7" y="133"/>
                  </a:cubicBezTo>
                  <a:cubicBezTo>
                    <a:pt x="53" y="87"/>
                    <a:pt x="62" y="12"/>
                    <a:pt x="62" y="11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5" y="5"/>
                    <a:pt x="27" y="3"/>
                    <a:pt x="30" y="3"/>
                  </a:cubicBezTo>
                  <a:cubicBezTo>
                    <a:pt x="35" y="1"/>
                    <a:pt x="39" y="0"/>
                    <a:pt x="43" y="0"/>
                  </a:cubicBezTo>
                  <a:cubicBezTo>
                    <a:pt x="71" y="0"/>
                    <a:pt x="79" y="33"/>
                    <a:pt x="79" y="33"/>
                  </a:cubicBezTo>
                  <a:cubicBezTo>
                    <a:pt x="64" y="104"/>
                    <a:pt x="7" y="136"/>
                    <a:pt x="7" y="136"/>
                  </a:cubicBezTo>
                  <a:close/>
                  <a:moveTo>
                    <a:pt x="79" y="33"/>
                  </a:moveTo>
                  <a:cubicBezTo>
                    <a:pt x="79" y="33"/>
                    <a:pt x="79" y="33"/>
                    <a:pt x="79" y="33"/>
                  </a:cubicBezTo>
                  <a:moveTo>
                    <a:pt x="6" y="123"/>
                  </a:moveTo>
                  <a:cubicBezTo>
                    <a:pt x="41" y="85"/>
                    <a:pt x="52" y="30"/>
                    <a:pt x="54" y="1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0" y="38"/>
                    <a:pt x="4" y="97"/>
                    <a:pt x="6" y="123"/>
                  </a:cubicBezTo>
                  <a:close/>
                </a:path>
              </a:pathLst>
            </a:custGeom>
            <a:solidFill>
              <a:srgbClr val="008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2" name="Freeform 256"/>
            <p:cNvSpPr>
              <a:spLocks/>
            </p:cNvSpPr>
            <p:nvPr/>
          </p:nvSpPr>
          <p:spPr bwMode="auto">
            <a:xfrm>
              <a:off x="9448800" y="3652838"/>
              <a:ext cx="419100" cy="509587"/>
            </a:xfrm>
            <a:custGeom>
              <a:avLst/>
              <a:gdLst>
                <a:gd name="T0" fmla="*/ 31 w 238"/>
                <a:gd name="T1" fmla="*/ 0 h 289"/>
                <a:gd name="T2" fmla="*/ 2 w 238"/>
                <a:gd name="T3" fmla="*/ 123 h 289"/>
                <a:gd name="T4" fmla="*/ 22 w 238"/>
                <a:gd name="T5" fmla="*/ 146 h 289"/>
                <a:gd name="T6" fmla="*/ 2 w 238"/>
                <a:gd name="T7" fmla="*/ 170 h 289"/>
                <a:gd name="T8" fmla="*/ 2 w 238"/>
                <a:gd name="T9" fmla="*/ 255 h 289"/>
                <a:gd name="T10" fmla="*/ 238 w 238"/>
                <a:gd name="T11" fmla="*/ 220 h 289"/>
                <a:gd name="T12" fmla="*/ 98 w 238"/>
                <a:gd name="T13" fmla="*/ 64 h 289"/>
                <a:gd name="T14" fmla="*/ 90 w 238"/>
                <a:gd name="T15" fmla="*/ 24 h 289"/>
                <a:gd name="T16" fmla="*/ 31 w 238"/>
                <a:gd name="T17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289">
                  <a:moveTo>
                    <a:pt x="31" y="0"/>
                  </a:moveTo>
                  <a:cubicBezTo>
                    <a:pt x="31" y="0"/>
                    <a:pt x="2" y="81"/>
                    <a:pt x="2" y="123"/>
                  </a:cubicBezTo>
                  <a:cubicBezTo>
                    <a:pt x="22" y="146"/>
                    <a:pt x="22" y="146"/>
                    <a:pt x="22" y="146"/>
                  </a:cubicBezTo>
                  <a:cubicBezTo>
                    <a:pt x="2" y="170"/>
                    <a:pt x="2" y="170"/>
                    <a:pt x="2" y="170"/>
                  </a:cubicBezTo>
                  <a:cubicBezTo>
                    <a:pt x="2" y="170"/>
                    <a:pt x="0" y="223"/>
                    <a:pt x="2" y="255"/>
                  </a:cubicBezTo>
                  <a:cubicBezTo>
                    <a:pt x="2" y="255"/>
                    <a:pt x="143" y="289"/>
                    <a:pt x="238" y="220"/>
                  </a:cubicBezTo>
                  <a:cubicBezTo>
                    <a:pt x="238" y="220"/>
                    <a:pt x="137" y="150"/>
                    <a:pt x="98" y="64"/>
                  </a:cubicBezTo>
                  <a:cubicBezTo>
                    <a:pt x="94" y="54"/>
                    <a:pt x="90" y="24"/>
                    <a:pt x="90" y="24"/>
                  </a:cubicBezTo>
                  <a:cubicBezTo>
                    <a:pt x="90" y="24"/>
                    <a:pt x="52" y="24"/>
                    <a:pt x="31" y="0"/>
                  </a:cubicBezTo>
                  <a:close/>
                </a:path>
              </a:pathLst>
            </a:custGeom>
            <a:solidFill>
              <a:srgbClr val="E7BD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3" name="Freeform 257"/>
            <p:cNvSpPr>
              <a:spLocks noEditPoints="1"/>
            </p:cNvSpPr>
            <p:nvPr/>
          </p:nvSpPr>
          <p:spPr bwMode="auto">
            <a:xfrm>
              <a:off x="9445625" y="3643313"/>
              <a:ext cx="428625" cy="477837"/>
            </a:xfrm>
            <a:custGeom>
              <a:avLst/>
              <a:gdLst>
                <a:gd name="T0" fmla="*/ 7 w 244"/>
                <a:gd name="T1" fmla="*/ 258 h 271"/>
                <a:gd name="T2" fmla="*/ 85 w 244"/>
                <a:gd name="T3" fmla="*/ 266 h 271"/>
                <a:gd name="T4" fmla="*/ 85 w 244"/>
                <a:gd name="T5" fmla="*/ 266 h 271"/>
                <a:gd name="T6" fmla="*/ 236 w 244"/>
                <a:gd name="T7" fmla="*/ 225 h 271"/>
                <a:gd name="T8" fmla="*/ 98 w 244"/>
                <a:gd name="T9" fmla="*/ 70 h 271"/>
                <a:gd name="T10" fmla="*/ 90 w 244"/>
                <a:gd name="T11" fmla="*/ 31 h 271"/>
                <a:gd name="T12" fmla="*/ 34 w 244"/>
                <a:gd name="T13" fmla="*/ 9 h 271"/>
                <a:gd name="T14" fmla="*/ 7 w 244"/>
                <a:gd name="T15" fmla="*/ 127 h 271"/>
                <a:gd name="T16" fmla="*/ 27 w 244"/>
                <a:gd name="T17" fmla="*/ 151 h 271"/>
                <a:gd name="T18" fmla="*/ 7 w 244"/>
                <a:gd name="T19" fmla="*/ 176 h 271"/>
                <a:gd name="T20" fmla="*/ 7 w 244"/>
                <a:gd name="T21" fmla="*/ 258 h 271"/>
                <a:gd name="T22" fmla="*/ 85 w 244"/>
                <a:gd name="T23" fmla="*/ 271 h 271"/>
                <a:gd name="T24" fmla="*/ 85 w 244"/>
                <a:gd name="T25" fmla="*/ 271 h 271"/>
                <a:gd name="T26" fmla="*/ 4 w 244"/>
                <a:gd name="T27" fmla="*/ 263 h 271"/>
                <a:gd name="T28" fmla="*/ 2 w 244"/>
                <a:gd name="T29" fmla="*/ 262 h 271"/>
                <a:gd name="T30" fmla="*/ 2 w 244"/>
                <a:gd name="T31" fmla="*/ 261 h 271"/>
                <a:gd name="T32" fmla="*/ 2 w 244"/>
                <a:gd name="T33" fmla="*/ 175 h 271"/>
                <a:gd name="T34" fmla="*/ 2 w 244"/>
                <a:gd name="T35" fmla="*/ 174 h 271"/>
                <a:gd name="T36" fmla="*/ 21 w 244"/>
                <a:gd name="T37" fmla="*/ 151 h 271"/>
                <a:gd name="T38" fmla="*/ 2 w 244"/>
                <a:gd name="T39" fmla="*/ 129 h 271"/>
                <a:gd name="T40" fmla="*/ 2 w 244"/>
                <a:gd name="T41" fmla="*/ 128 h 271"/>
                <a:gd name="T42" fmla="*/ 31 w 244"/>
                <a:gd name="T43" fmla="*/ 4 h 271"/>
                <a:gd name="T44" fmla="*/ 32 w 244"/>
                <a:gd name="T45" fmla="*/ 0 h 271"/>
                <a:gd name="T46" fmla="*/ 35 w 244"/>
                <a:gd name="T47" fmla="*/ 3 h 271"/>
                <a:gd name="T48" fmla="*/ 92 w 244"/>
                <a:gd name="T49" fmla="*/ 26 h 271"/>
                <a:gd name="T50" fmla="*/ 94 w 244"/>
                <a:gd name="T51" fmla="*/ 26 h 271"/>
                <a:gd name="T52" fmla="*/ 94 w 244"/>
                <a:gd name="T53" fmla="*/ 28 h 271"/>
                <a:gd name="T54" fmla="*/ 102 w 244"/>
                <a:gd name="T55" fmla="*/ 68 h 271"/>
                <a:gd name="T56" fmla="*/ 241 w 244"/>
                <a:gd name="T57" fmla="*/ 223 h 271"/>
                <a:gd name="T58" fmla="*/ 244 w 244"/>
                <a:gd name="T59" fmla="*/ 225 h 271"/>
                <a:gd name="T60" fmla="*/ 241 w 244"/>
                <a:gd name="T61" fmla="*/ 227 h 271"/>
                <a:gd name="T62" fmla="*/ 85 w 244"/>
                <a:gd name="T63" fmla="*/ 27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4" h="271">
                  <a:moveTo>
                    <a:pt x="7" y="258"/>
                  </a:moveTo>
                  <a:cubicBezTo>
                    <a:pt x="14" y="260"/>
                    <a:pt x="45" y="266"/>
                    <a:pt x="85" y="266"/>
                  </a:cubicBezTo>
                  <a:cubicBezTo>
                    <a:pt x="85" y="266"/>
                    <a:pt x="85" y="266"/>
                    <a:pt x="85" y="266"/>
                  </a:cubicBezTo>
                  <a:cubicBezTo>
                    <a:pt x="127" y="266"/>
                    <a:pt x="187" y="259"/>
                    <a:pt x="236" y="225"/>
                  </a:cubicBezTo>
                  <a:cubicBezTo>
                    <a:pt x="219" y="213"/>
                    <a:pt x="133" y="147"/>
                    <a:pt x="98" y="70"/>
                  </a:cubicBezTo>
                  <a:cubicBezTo>
                    <a:pt x="94" y="61"/>
                    <a:pt x="91" y="38"/>
                    <a:pt x="90" y="31"/>
                  </a:cubicBezTo>
                  <a:cubicBezTo>
                    <a:pt x="82" y="31"/>
                    <a:pt x="53" y="28"/>
                    <a:pt x="34" y="9"/>
                  </a:cubicBezTo>
                  <a:cubicBezTo>
                    <a:pt x="28" y="25"/>
                    <a:pt x="7" y="91"/>
                    <a:pt x="7" y="127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7" y="176"/>
                    <a:pt x="7" y="176"/>
                    <a:pt x="7" y="176"/>
                  </a:cubicBezTo>
                  <a:cubicBezTo>
                    <a:pt x="7" y="182"/>
                    <a:pt x="5" y="229"/>
                    <a:pt x="7" y="258"/>
                  </a:cubicBezTo>
                  <a:close/>
                  <a:moveTo>
                    <a:pt x="85" y="271"/>
                  </a:moveTo>
                  <a:cubicBezTo>
                    <a:pt x="85" y="271"/>
                    <a:pt x="85" y="271"/>
                    <a:pt x="85" y="271"/>
                  </a:cubicBezTo>
                  <a:cubicBezTo>
                    <a:pt x="39" y="271"/>
                    <a:pt x="4" y="263"/>
                    <a:pt x="4" y="263"/>
                  </a:cubicBezTo>
                  <a:cubicBezTo>
                    <a:pt x="2" y="262"/>
                    <a:pt x="2" y="262"/>
                    <a:pt x="2" y="262"/>
                  </a:cubicBezTo>
                  <a:cubicBezTo>
                    <a:pt x="2" y="261"/>
                    <a:pt x="2" y="261"/>
                    <a:pt x="2" y="261"/>
                  </a:cubicBezTo>
                  <a:cubicBezTo>
                    <a:pt x="0" y="228"/>
                    <a:pt x="2" y="175"/>
                    <a:pt x="2" y="175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21" y="151"/>
                    <a:pt x="21" y="151"/>
                    <a:pt x="21" y="151"/>
                  </a:cubicBezTo>
                  <a:cubicBezTo>
                    <a:pt x="2" y="129"/>
                    <a:pt x="2" y="129"/>
                    <a:pt x="2" y="129"/>
                  </a:cubicBezTo>
                  <a:cubicBezTo>
                    <a:pt x="2" y="128"/>
                    <a:pt x="2" y="128"/>
                    <a:pt x="2" y="128"/>
                  </a:cubicBezTo>
                  <a:cubicBezTo>
                    <a:pt x="2" y="86"/>
                    <a:pt x="29" y="7"/>
                    <a:pt x="31" y="4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55" y="26"/>
                    <a:pt x="92" y="26"/>
                    <a:pt x="92" y="26"/>
                  </a:cubicBezTo>
                  <a:cubicBezTo>
                    <a:pt x="94" y="26"/>
                    <a:pt x="94" y="26"/>
                    <a:pt x="94" y="26"/>
                  </a:cubicBezTo>
                  <a:cubicBezTo>
                    <a:pt x="94" y="28"/>
                    <a:pt x="94" y="28"/>
                    <a:pt x="94" y="28"/>
                  </a:cubicBezTo>
                  <a:cubicBezTo>
                    <a:pt x="94" y="29"/>
                    <a:pt x="98" y="59"/>
                    <a:pt x="102" y="68"/>
                  </a:cubicBezTo>
                  <a:cubicBezTo>
                    <a:pt x="140" y="152"/>
                    <a:pt x="240" y="222"/>
                    <a:pt x="241" y="223"/>
                  </a:cubicBezTo>
                  <a:cubicBezTo>
                    <a:pt x="244" y="225"/>
                    <a:pt x="244" y="225"/>
                    <a:pt x="244" y="225"/>
                  </a:cubicBezTo>
                  <a:cubicBezTo>
                    <a:pt x="241" y="227"/>
                    <a:pt x="241" y="227"/>
                    <a:pt x="241" y="227"/>
                  </a:cubicBezTo>
                  <a:cubicBezTo>
                    <a:pt x="191" y="263"/>
                    <a:pt x="129" y="271"/>
                    <a:pt x="85" y="271"/>
                  </a:cubicBezTo>
                  <a:close/>
                </a:path>
              </a:pathLst>
            </a:custGeom>
            <a:solidFill>
              <a:srgbClr val="956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4" name="Freeform 258"/>
            <p:cNvSpPr>
              <a:spLocks/>
            </p:cNvSpPr>
            <p:nvPr/>
          </p:nvSpPr>
          <p:spPr bwMode="auto">
            <a:xfrm>
              <a:off x="8948738" y="4244975"/>
              <a:ext cx="222250" cy="393700"/>
            </a:xfrm>
            <a:custGeom>
              <a:avLst/>
              <a:gdLst>
                <a:gd name="T0" fmla="*/ 0 w 126"/>
                <a:gd name="T1" fmla="*/ 0 h 224"/>
                <a:gd name="T2" fmla="*/ 18 w 126"/>
                <a:gd name="T3" fmla="*/ 192 h 224"/>
                <a:gd name="T4" fmla="*/ 126 w 126"/>
                <a:gd name="T5" fmla="*/ 192 h 224"/>
                <a:gd name="T6" fmla="*/ 125 w 126"/>
                <a:gd name="T7" fmla="*/ 0 h 224"/>
                <a:gd name="T8" fmla="*/ 0 w 126"/>
                <a:gd name="T9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224">
                  <a:moveTo>
                    <a:pt x="0" y="0"/>
                  </a:moveTo>
                  <a:cubicBezTo>
                    <a:pt x="18" y="192"/>
                    <a:pt x="18" y="192"/>
                    <a:pt x="18" y="192"/>
                  </a:cubicBezTo>
                  <a:cubicBezTo>
                    <a:pt x="18" y="192"/>
                    <a:pt x="61" y="224"/>
                    <a:pt x="126" y="192"/>
                  </a:cubicBezTo>
                  <a:cubicBezTo>
                    <a:pt x="125" y="0"/>
                    <a:pt x="125" y="0"/>
                    <a:pt x="12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A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5" name="Freeform 259"/>
            <p:cNvSpPr>
              <a:spLocks/>
            </p:cNvSpPr>
            <p:nvPr/>
          </p:nvSpPr>
          <p:spPr bwMode="auto">
            <a:xfrm>
              <a:off x="8939213" y="4244975"/>
              <a:ext cx="239713" cy="373062"/>
            </a:xfrm>
            <a:custGeom>
              <a:avLst/>
              <a:gdLst>
                <a:gd name="T0" fmla="*/ 74 w 136"/>
                <a:gd name="T1" fmla="*/ 212 h 212"/>
                <a:gd name="T2" fmla="*/ 20 w 136"/>
                <a:gd name="T3" fmla="*/ 196 h 212"/>
                <a:gd name="T4" fmla="*/ 19 w 136"/>
                <a:gd name="T5" fmla="*/ 195 h 212"/>
                <a:gd name="T6" fmla="*/ 0 w 136"/>
                <a:gd name="T7" fmla="*/ 0 h 212"/>
                <a:gd name="T8" fmla="*/ 10 w 136"/>
                <a:gd name="T9" fmla="*/ 0 h 212"/>
                <a:gd name="T10" fmla="*/ 28 w 136"/>
                <a:gd name="T11" fmla="*/ 190 h 212"/>
                <a:gd name="T12" fmla="*/ 54 w 136"/>
                <a:gd name="T13" fmla="*/ 200 h 212"/>
                <a:gd name="T14" fmla="*/ 126 w 136"/>
                <a:gd name="T15" fmla="*/ 189 h 212"/>
                <a:gd name="T16" fmla="*/ 125 w 136"/>
                <a:gd name="T17" fmla="*/ 0 h 212"/>
                <a:gd name="T18" fmla="*/ 134 w 136"/>
                <a:gd name="T19" fmla="*/ 0 h 212"/>
                <a:gd name="T20" fmla="*/ 136 w 136"/>
                <a:gd name="T21" fmla="*/ 195 h 212"/>
                <a:gd name="T22" fmla="*/ 133 w 136"/>
                <a:gd name="T23" fmla="*/ 197 h 212"/>
                <a:gd name="T24" fmla="*/ 74 w 136"/>
                <a:gd name="T2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212">
                  <a:moveTo>
                    <a:pt x="74" y="212"/>
                  </a:moveTo>
                  <a:cubicBezTo>
                    <a:pt x="41" y="212"/>
                    <a:pt x="22" y="197"/>
                    <a:pt x="20" y="196"/>
                  </a:cubicBezTo>
                  <a:cubicBezTo>
                    <a:pt x="19" y="195"/>
                    <a:pt x="19" y="195"/>
                    <a:pt x="19" y="1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28" y="190"/>
                    <a:pt x="28" y="190"/>
                    <a:pt x="28" y="190"/>
                  </a:cubicBezTo>
                  <a:cubicBezTo>
                    <a:pt x="31" y="192"/>
                    <a:pt x="41" y="197"/>
                    <a:pt x="54" y="200"/>
                  </a:cubicBezTo>
                  <a:cubicBezTo>
                    <a:pt x="70" y="203"/>
                    <a:pt x="95" y="204"/>
                    <a:pt x="126" y="189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6" y="195"/>
                    <a:pt x="136" y="195"/>
                    <a:pt x="136" y="195"/>
                  </a:cubicBezTo>
                  <a:cubicBezTo>
                    <a:pt x="133" y="197"/>
                    <a:pt x="133" y="197"/>
                    <a:pt x="133" y="197"/>
                  </a:cubicBezTo>
                  <a:cubicBezTo>
                    <a:pt x="111" y="208"/>
                    <a:pt x="91" y="212"/>
                    <a:pt x="74" y="212"/>
                  </a:cubicBezTo>
                  <a:close/>
                </a:path>
              </a:pathLst>
            </a:custGeom>
            <a:solidFill>
              <a:srgbClr val="63A3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6" name="Freeform 260"/>
            <p:cNvSpPr>
              <a:spLocks/>
            </p:cNvSpPr>
            <p:nvPr/>
          </p:nvSpPr>
          <p:spPr bwMode="auto">
            <a:xfrm>
              <a:off x="9155113" y="4395788"/>
              <a:ext cx="501650" cy="328612"/>
            </a:xfrm>
            <a:custGeom>
              <a:avLst/>
              <a:gdLst>
                <a:gd name="T0" fmla="*/ 0 w 285"/>
                <a:gd name="T1" fmla="*/ 0 h 186"/>
                <a:gd name="T2" fmla="*/ 285 w 285"/>
                <a:gd name="T3" fmla="*/ 8 h 186"/>
                <a:gd name="T4" fmla="*/ 121 w 285"/>
                <a:gd name="T5" fmla="*/ 156 h 186"/>
                <a:gd name="T6" fmla="*/ 0 w 285"/>
                <a:gd name="T7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" h="186">
                  <a:moveTo>
                    <a:pt x="0" y="0"/>
                  </a:moveTo>
                  <a:cubicBezTo>
                    <a:pt x="285" y="8"/>
                    <a:pt x="285" y="8"/>
                    <a:pt x="285" y="8"/>
                  </a:cubicBezTo>
                  <a:cubicBezTo>
                    <a:pt x="285" y="8"/>
                    <a:pt x="265" y="186"/>
                    <a:pt x="121" y="156"/>
                  </a:cubicBezTo>
                  <a:cubicBezTo>
                    <a:pt x="59" y="144"/>
                    <a:pt x="32" y="126"/>
                    <a:pt x="0" y="0"/>
                  </a:cubicBezTo>
                  <a:close/>
                </a:path>
              </a:pathLst>
            </a:custGeom>
            <a:solidFill>
              <a:srgbClr val="B9B5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7" name="Freeform 261"/>
            <p:cNvSpPr>
              <a:spLocks noEditPoints="1"/>
            </p:cNvSpPr>
            <p:nvPr/>
          </p:nvSpPr>
          <p:spPr bwMode="auto">
            <a:xfrm>
              <a:off x="9145588" y="4389438"/>
              <a:ext cx="517525" cy="293687"/>
            </a:xfrm>
            <a:custGeom>
              <a:avLst/>
              <a:gdLst>
                <a:gd name="T0" fmla="*/ 9 w 294"/>
                <a:gd name="T1" fmla="*/ 8 h 167"/>
                <a:gd name="T2" fmla="*/ 126 w 294"/>
                <a:gd name="T3" fmla="*/ 157 h 167"/>
                <a:gd name="T4" fmla="*/ 157 w 294"/>
                <a:gd name="T5" fmla="*/ 160 h 167"/>
                <a:gd name="T6" fmla="*/ 286 w 294"/>
                <a:gd name="T7" fmla="*/ 15 h 167"/>
                <a:gd name="T8" fmla="*/ 9 w 294"/>
                <a:gd name="T9" fmla="*/ 8 h 167"/>
                <a:gd name="T10" fmla="*/ 157 w 294"/>
                <a:gd name="T11" fmla="*/ 167 h 167"/>
                <a:gd name="T12" fmla="*/ 125 w 294"/>
                <a:gd name="T13" fmla="*/ 164 h 167"/>
                <a:gd name="T14" fmla="*/ 1 w 294"/>
                <a:gd name="T15" fmla="*/ 5 h 167"/>
                <a:gd name="T16" fmla="*/ 0 w 294"/>
                <a:gd name="T17" fmla="*/ 0 h 167"/>
                <a:gd name="T18" fmla="*/ 294 w 294"/>
                <a:gd name="T19" fmla="*/ 8 h 167"/>
                <a:gd name="T20" fmla="*/ 294 w 294"/>
                <a:gd name="T21" fmla="*/ 12 h 167"/>
                <a:gd name="T22" fmla="*/ 157 w 294"/>
                <a:gd name="T23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4" h="167">
                  <a:moveTo>
                    <a:pt x="9" y="8"/>
                  </a:moveTo>
                  <a:cubicBezTo>
                    <a:pt x="41" y="128"/>
                    <a:pt x="67" y="145"/>
                    <a:pt x="126" y="157"/>
                  </a:cubicBezTo>
                  <a:cubicBezTo>
                    <a:pt x="137" y="159"/>
                    <a:pt x="147" y="160"/>
                    <a:pt x="157" y="160"/>
                  </a:cubicBezTo>
                  <a:cubicBezTo>
                    <a:pt x="258" y="160"/>
                    <a:pt x="282" y="39"/>
                    <a:pt x="286" y="15"/>
                  </a:cubicBezTo>
                  <a:lnTo>
                    <a:pt x="9" y="8"/>
                  </a:lnTo>
                  <a:close/>
                  <a:moveTo>
                    <a:pt x="157" y="167"/>
                  </a:moveTo>
                  <a:cubicBezTo>
                    <a:pt x="147" y="167"/>
                    <a:pt x="136" y="166"/>
                    <a:pt x="125" y="164"/>
                  </a:cubicBezTo>
                  <a:cubicBezTo>
                    <a:pt x="63" y="151"/>
                    <a:pt x="34" y="133"/>
                    <a:pt x="1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4" y="8"/>
                    <a:pt x="294" y="8"/>
                    <a:pt x="294" y="8"/>
                  </a:cubicBezTo>
                  <a:cubicBezTo>
                    <a:pt x="294" y="12"/>
                    <a:pt x="294" y="12"/>
                    <a:pt x="294" y="12"/>
                  </a:cubicBezTo>
                  <a:cubicBezTo>
                    <a:pt x="294" y="14"/>
                    <a:pt x="275" y="167"/>
                    <a:pt x="157" y="167"/>
                  </a:cubicBezTo>
                  <a:close/>
                </a:path>
              </a:pathLst>
            </a:custGeom>
            <a:solidFill>
              <a:srgbClr val="5E5C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8" name="Freeform 262"/>
            <p:cNvSpPr>
              <a:spLocks/>
            </p:cNvSpPr>
            <p:nvPr/>
          </p:nvSpPr>
          <p:spPr bwMode="auto">
            <a:xfrm>
              <a:off x="8977313" y="4370388"/>
              <a:ext cx="177800" cy="195262"/>
            </a:xfrm>
            <a:custGeom>
              <a:avLst/>
              <a:gdLst>
                <a:gd name="T0" fmla="*/ 0 w 112"/>
                <a:gd name="T1" fmla="*/ 2 h 123"/>
                <a:gd name="T2" fmla="*/ 12 w 112"/>
                <a:gd name="T3" fmla="*/ 123 h 123"/>
                <a:gd name="T4" fmla="*/ 112 w 112"/>
                <a:gd name="T5" fmla="*/ 120 h 123"/>
                <a:gd name="T6" fmla="*/ 111 w 112"/>
                <a:gd name="T7" fmla="*/ 0 h 123"/>
                <a:gd name="T8" fmla="*/ 0 w 112"/>
                <a:gd name="T9" fmla="*/ 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23">
                  <a:moveTo>
                    <a:pt x="0" y="2"/>
                  </a:moveTo>
                  <a:lnTo>
                    <a:pt x="12" y="123"/>
                  </a:lnTo>
                  <a:lnTo>
                    <a:pt x="112" y="120"/>
                  </a:lnTo>
                  <a:lnTo>
                    <a:pt x="11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BB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9" name="Freeform 263"/>
            <p:cNvSpPr>
              <a:spLocks/>
            </p:cNvSpPr>
            <p:nvPr/>
          </p:nvSpPr>
          <p:spPr bwMode="auto">
            <a:xfrm>
              <a:off x="8977313" y="4338638"/>
              <a:ext cx="179388" cy="69850"/>
            </a:xfrm>
            <a:custGeom>
              <a:avLst/>
              <a:gdLst>
                <a:gd name="T0" fmla="*/ 101 w 102"/>
                <a:gd name="T1" fmla="*/ 18 h 40"/>
                <a:gd name="T2" fmla="*/ 50 w 102"/>
                <a:gd name="T3" fmla="*/ 1 h 40"/>
                <a:gd name="T4" fmla="*/ 32 w 102"/>
                <a:gd name="T5" fmla="*/ 4 h 40"/>
                <a:gd name="T6" fmla="*/ 0 w 102"/>
                <a:gd name="T7" fmla="*/ 22 h 40"/>
                <a:gd name="T8" fmla="*/ 51 w 102"/>
                <a:gd name="T9" fmla="*/ 39 h 40"/>
                <a:gd name="T10" fmla="*/ 77 w 102"/>
                <a:gd name="T11" fmla="*/ 37 h 40"/>
                <a:gd name="T12" fmla="*/ 101 w 102"/>
                <a:gd name="T13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40">
                  <a:moveTo>
                    <a:pt x="101" y="18"/>
                  </a:moveTo>
                  <a:cubicBezTo>
                    <a:pt x="101" y="7"/>
                    <a:pt x="78" y="0"/>
                    <a:pt x="50" y="1"/>
                  </a:cubicBezTo>
                  <a:cubicBezTo>
                    <a:pt x="45" y="1"/>
                    <a:pt x="36" y="3"/>
                    <a:pt x="32" y="4"/>
                  </a:cubicBezTo>
                  <a:cubicBezTo>
                    <a:pt x="11" y="7"/>
                    <a:pt x="0" y="14"/>
                    <a:pt x="0" y="22"/>
                  </a:cubicBezTo>
                  <a:cubicBezTo>
                    <a:pt x="1" y="33"/>
                    <a:pt x="24" y="40"/>
                    <a:pt x="51" y="39"/>
                  </a:cubicBezTo>
                  <a:cubicBezTo>
                    <a:pt x="60" y="39"/>
                    <a:pt x="70" y="38"/>
                    <a:pt x="77" y="37"/>
                  </a:cubicBezTo>
                  <a:cubicBezTo>
                    <a:pt x="93" y="33"/>
                    <a:pt x="102" y="25"/>
                    <a:pt x="101" y="18"/>
                  </a:cubicBezTo>
                  <a:close/>
                </a:path>
              </a:pathLst>
            </a:custGeom>
            <a:solidFill>
              <a:srgbClr val="95C9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0" name="Freeform 264"/>
            <p:cNvSpPr>
              <a:spLocks/>
            </p:cNvSpPr>
            <p:nvPr/>
          </p:nvSpPr>
          <p:spPr bwMode="auto">
            <a:xfrm>
              <a:off x="9053513" y="4340225"/>
              <a:ext cx="106363" cy="71437"/>
            </a:xfrm>
            <a:custGeom>
              <a:avLst/>
              <a:gdLst>
                <a:gd name="T0" fmla="*/ 24 w 60"/>
                <a:gd name="T1" fmla="*/ 0 h 41"/>
                <a:gd name="T2" fmla="*/ 50 w 60"/>
                <a:gd name="T3" fmla="*/ 15 h 41"/>
                <a:gd name="T4" fmla="*/ 0 w 60"/>
                <a:gd name="T5" fmla="*/ 38 h 41"/>
                <a:gd name="T6" fmla="*/ 60 w 60"/>
                <a:gd name="T7" fmla="*/ 17 h 41"/>
                <a:gd name="T8" fmla="*/ 24 w 60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41">
                  <a:moveTo>
                    <a:pt x="24" y="0"/>
                  </a:moveTo>
                  <a:cubicBezTo>
                    <a:pt x="24" y="0"/>
                    <a:pt x="51" y="6"/>
                    <a:pt x="50" y="15"/>
                  </a:cubicBezTo>
                  <a:cubicBezTo>
                    <a:pt x="50" y="15"/>
                    <a:pt x="53" y="31"/>
                    <a:pt x="0" y="38"/>
                  </a:cubicBezTo>
                  <a:cubicBezTo>
                    <a:pt x="0" y="38"/>
                    <a:pt x="51" y="41"/>
                    <a:pt x="60" y="17"/>
                  </a:cubicBezTo>
                  <a:cubicBezTo>
                    <a:pt x="60" y="17"/>
                    <a:pt x="55" y="3"/>
                    <a:pt x="24" y="0"/>
                  </a:cubicBezTo>
                  <a:close/>
                </a:path>
              </a:pathLst>
            </a:custGeom>
            <a:solidFill>
              <a:srgbClr val="84C2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1" name="Freeform 265"/>
            <p:cNvSpPr>
              <a:spLocks/>
            </p:cNvSpPr>
            <p:nvPr/>
          </p:nvSpPr>
          <p:spPr bwMode="auto">
            <a:xfrm>
              <a:off x="9109075" y="4400550"/>
              <a:ext cx="36513" cy="139700"/>
            </a:xfrm>
            <a:custGeom>
              <a:avLst/>
              <a:gdLst>
                <a:gd name="T0" fmla="*/ 21 w 21"/>
                <a:gd name="T1" fmla="*/ 80 h 80"/>
                <a:gd name="T2" fmla="*/ 6 w 21"/>
                <a:gd name="T3" fmla="*/ 78 h 80"/>
                <a:gd name="T4" fmla="*/ 0 w 21"/>
                <a:gd name="T5" fmla="*/ 6 h 80"/>
                <a:gd name="T6" fmla="*/ 20 w 21"/>
                <a:gd name="T7" fmla="*/ 0 h 80"/>
                <a:gd name="T8" fmla="*/ 21 w 21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80">
                  <a:moveTo>
                    <a:pt x="21" y="80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11" y="6"/>
                    <a:pt x="20" y="0"/>
                  </a:cubicBezTo>
                  <a:lnTo>
                    <a:pt x="21" y="80"/>
                  </a:lnTo>
                  <a:close/>
                </a:path>
              </a:pathLst>
            </a:custGeom>
            <a:solidFill>
              <a:srgbClr val="9BCB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2" name="Freeform 266"/>
            <p:cNvSpPr>
              <a:spLocks/>
            </p:cNvSpPr>
            <p:nvPr/>
          </p:nvSpPr>
          <p:spPr bwMode="auto">
            <a:xfrm>
              <a:off x="9147175" y="4271963"/>
              <a:ext cx="512763" cy="219075"/>
            </a:xfrm>
            <a:custGeom>
              <a:avLst/>
              <a:gdLst>
                <a:gd name="T0" fmla="*/ 290 w 291"/>
                <a:gd name="T1" fmla="*/ 67 h 125"/>
                <a:gd name="T2" fmla="*/ 147 w 291"/>
                <a:gd name="T3" fmla="*/ 2 h 125"/>
                <a:gd name="T4" fmla="*/ 1 w 291"/>
                <a:gd name="T5" fmla="*/ 58 h 125"/>
                <a:gd name="T6" fmla="*/ 144 w 291"/>
                <a:gd name="T7" fmla="*/ 123 h 125"/>
                <a:gd name="T8" fmla="*/ 290 w 291"/>
                <a:gd name="T9" fmla="*/ 6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125">
                  <a:moveTo>
                    <a:pt x="290" y="67"/>
                  </a:moveTo>
                  <a:cubicBezTo>
                    <a:pt x="291" y="33"/>
                    <a:pt x="227" y="4"/>
                    <a:pt x="147" y="2"/>
                  </a:cubicBezTo>
                  <a:cubicBezTo>
                    <a:pt x="67" y="0"/>
                    <a:pt x="2" y="25"/>
                    <a:pt x="1" y="58"/>
                  </a:cubicBezTo>
                  <a:cubicBezTo>
                    <a:pt x="0" y="92"/>
                    <a:pt x="64" y="121"/>
                    <a:pt x="144" y="123"/>
                  </a:cubicBezTo>
                  <a:cubicBezTo>
                    <a:pt x="223" y="125"/>
                    <a:pt x="289" y="100"/>
                    <a:pt x="290" y="67"/>
                  </a:cubicBezTo>
                  <a:close/>
                </a:path>
              </a:pathLst>
            </a:custGeom>
            <a:solidFill>
              <a:srgbClr val="9285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3" name="Freeform 267"/>
            <p:cNvSpPr>
              <a:spLocks noEditPoints="1"/>
            </p:cNvSpPr>
            <p:nvPr/>
          </p:nvSpPr>
          <p:spPr bwMode="auto">
            <a:xfrm>
              <a:off x="9142413" y="4264025"/>
              <a:ext cx="522288" cy="230187"/>
            </a:xfrm>
            <a:custGeom>
              <a:avLst/>
              <a:gdLst>
                <a:gd name="T0" fmla="*/ 140 w 297"/>
                <a:gd name="T1" fmla="*/ 10 h 131"/>
                <a:gd name="T2" fmla="*/ 7 w 297"/>
                <a:gd name="T3" fmla="*/ 62 h 131"/>
                <a:gd name="T4" fmla="*/ 46 w 297"/>
                <a:gd name="T5" fmla="*/ 103 h 131"/>
                <a:gd name="T6" fmla="*/ 147 w 297"/>
                <a:gd name="T7" fmla="*/ 123 h 131"/>
                <a:gd name="T8" fmla="*/ 289 w 297"/>
                <a:gd name="T9" fmla="*/ 71 h 131"/>
                <a:gd name="T10" fmla="*/ 150 w 297"/>
                <a:gd name="T11" fmla="*/ 10 h 131"/>
                <a:gd name="T12" fmla="*/ 140 w 297"/>
                <a:gd name="T13" fmla="*/ 10 h 131"/>
                <a:gd name="T14" fmla="*/ 157 w 297"/>
                <a:gd name="T15" fmla="*/ 131 h 131"/>
                <a:gd name="T16" fmla="*/ 157 w 297"/>
                <a:gd name="T17" fmla="*/ 131 h 131"/>
                <a:gd name="T18" fmla="*/ 146 w 297"/>
                <a:gd name="T19" fmla="*/ 130 h 131"/>
                <a:gd name="T20" fmla="*/ 43 w 297"/>
                <a:gd name="T21" fmla="*/ 110 h 131"/>
                <a:gd name="T22" fmla="*/ 0 w 297"/>
                <a:gd name="T23" fmla="*/ 62 h 131"/>
                <a:gd name="T24" fmla="*/ 150 w 297"/>
                <a:gd name="T25" fmla="*/ 2 h 131"/>
                <a:gd name="T26" fmla="*/ 296 w 297"/>
                <a:gd name="T27" fmla="*/ 71 h 131"/>
                <a:gd name="T28" fmla="*/ 157 w 297"/>
                <a:gd name="T29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" h="131">
                  <a:moveTo>
                    <a:pt x="140" y="10"/>
                  </a:moveTo>
                  <a:cubicBezTo>
                    <a:pt x="68" y="10"/>
                    <a:pt x="8" y="33"/>
                    <a:pt x="7" y="62"/>
                  </a:cubicBezTo>
                  <a:cubicBezTo>
                    <a:pt x="7" y="77"/>
                    <a:pt x="21" y="92"/>
                    <a:pt x="46" y="103"/>
                  </a:cubicBezTo>
                  <a:cubicBezTo>
                    <a:pt x="73" y="115"/>
                    <a:pt x="109" y="122"/>
                    <a:pt x="147" y="123"/>
                  </a:cubicBezTo>
                  <a:cubicBezTo>
                    <a:pt x="223" y="126"/>
                    <a:pt x="288" y="101"/>
                    <a:pt x="289" y="71"/>
                  </a:cubicBezTo>
                  <a:cubicBezTo>
                    <a:pt x="290" y="40"/>
                    <a:pt x="226" y="12"/>
                    <a:pt x="150" y="10"/>
                  </a:cubicBezTo>
                  <a:cubicBezTo>
                    <a:pt x="147" y="10"/>
                    <a:pt x="143" y="10"/>
                    <a:pt x="140" y="10"/>
                  </a:cubicBezTo>
                  <a:close/>
                  <a:moveTo>
                    <a:pt x="157" y="131"/>
                  </a:moveTo>
                  <a:cubicBezTo>
                    <a:pt x="157" y="131"/>
                    <a:pt x="157" y="131"/>
                    <a:pt x="157" y="131"/>
                  </a:cubicBezTo>
                  <a:cubicBezTo>
                    <a:pt x="153" y="131"/>
                    <a:pt x="150" y="131"/>
                    <a:pt x="146" y="130"/>
                  </a:cubicBezTo>
                  <a:cubicBezTo>
                    <a:pt x="107" y="129"/>
                    <a:pt x="71" y="122"/>
                    <a:pt x="43" y="110"/>
                  </a:cubicBezTo>
                  <a:cubicBezTo>
                    <a:pt x="15" y="97"/>
                    <a:pt x="0" y="80"/>
                    <a:pt x="0" y="62"/>
                  </a:cubicBezTo>
                  <a:cubicBezTo>
                    <a:pt x="1" y="27"/>
                    <a:pt x="67" y="0"/>
                    <a:pt x="150" y="2"/>
                  </a:cubicBezTo>
                  <a:cubicBezTo>
                    <a:pt x="233" y="5"/>
                    <a:pt x="297" y="35"/>
                    <a:pt x="296" y="71"/>
                  </a:cubicBezTo>
                  <a:cubicBezTo>
                    <a:pt x="295" y="105"/>
                    <a:pt x="235" y="131"/>
                    <a:pt x="157" y="131"/>
                  </a:cubicBezTo>
                  <a:close/>
                </a:path>
              </a:pathLst>
            </a:custGeom>
            <a:solidFill>
              <a:srgbClr val="5E5C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4" name="Freeform 268"/>
            <p:cNvSpPr>
              <a:spLocks/>
            </p:cNvSpPr>
            <p:nvPr/>
          </p:nvSpPr>
          <p:spPr bwMode="auto">
            <a:xfrm>
              <a:off x="9483725" y="4424363"/>
              <a:ext cx="165100" cy="201612"/>
            </a:xfrm>
            <a:custGeom>
              <a:avLst/>
              <a:gdLst>
                <a:gd name="T0" fmla="*/ 0 w 94"/>
                <a:gd name="T1" fmla="*/ 38 h 114"/>
                <a:gd name="T2" fmla="*/ 94 w 94"/>
                <a:gd name="T3" fmla="*/ 0 h 114"/>
                <a:gd name="T4" fmla="*/ 37 w 94"/>
                <a:gd name="T5" fmla="*/ 114 h 114"/>
                <a:gd name="T6" fmla="*/ 0 w 94"/>
                <a:gd name="T7" fmla="*/ 3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14">
                  <a:moveTo>
                    <a:pt x="0" y="38"/>
                  </a:moveTo>
                  <a:cubicBezTo>
                    <a:pt x="0" y="38"/>
                    <a:pt x="62" y="32"/>
                    <a:pt x="94" y="0"/>
                  </a:cubicBezTo>
                  <a:cubicBezTo>
                    <a:pt x="94" y="0"/>
                    <a:pt x="84" y="75"/>
                    <a:pt x="37" y="114"/>
                  </a:cubicBezTo>
                  <a:cubicBezTo>
                    <a:pt x="37" y="114"/>
                    <a:pt x="41" y="47"/>
                    <a:pt x="0" y="38"/>
                  </a:cubicBezTo>
                  <a:close/>
                </a:path>
              </a:pathLst>
            </a:custGeom>
            <a:solidFill>
              <a:srgbClr val="9F9A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5" name="Freeform 269"/>
            <p:cNvSpPr>
              <a:spLocks/>
            </p:cNvSpPr>
            <p:nvPr/>
          </p:nvSpPr>
          <p:spPr bwMode="auto">
            <a:xfrm>
              <a:off x="9399588" y="4506913"/>
              <a:ext cx="166688" cy="268287"/>
            </a:xfrm>
            <a:custGeom>
              <a:avLst/>
              <a:gdLst>
                <a:gd name="T0" fmla="*/ 95 w 95"/>
                <a:gd name="T1" fmla="*/ 103 h 152"/>
                <a:gd name="T2" fmla="*/ 48 w 95"/>
                <a:gd name="T3" fmla="*/ 149 h 152"/>
                <a:gd name="T4" fmla="*/ 7 w 95"/>
                <a:gd name="T5" fmla="*/ 68 h 152"/>
                <a:gd name="T6" fmla="*/ 17 w 95"/>
                <a:gd name="T7" fmla="*/ 24 h 152"/>
                <a:gd name="T8" fmla="*/ 88 w 95"/>
                <a:gd name="T9" fmla="*/ 72 h 152"/>
                <a:gd name="T10" fmla="*/ 95 w 95"/>
                <a:gd name="T11" fmla="*/ 10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52">
                  <a:moveTo>
                    <a:pt x="95" y="103"/>
                  </a:moveTo>
                  <a:cubicBezTo>
                    <a:pt x="94" y="148"/>
                    <a:pt x="64" y="152"/>
                    <a:pt x="48" y="149"/>
                  </a:cubicBezTo>
                  <a:cubicBezTo>
                    <a:pt x="23" y="146"/>
                    <a:pt x="11" y="91"/>
                    <a:pt x="7" y="68"/>
                  </a:cubicBezTo>
                  <a:cubicBezTo>
                    <a:pt x="0" y="35"/>
                    <a:pt x="17" y="24"/>
                    <a:pt x="17" y="24"/>
                  </a:cubicBezTo>
                  <a:cubicBezTo>
                    <a:pt x="50" y="0"/>
                    <a:pt x="88" y="72"/>
                    <a:pt x="88" y="72"/>
                  </a:cubicBezTo>
                  <a:lnTo>
                    <a:pt x="95" y="103"/>
                  </a:lnTo>
                  <a:close/>
                </a:path>
              </a:pathLst>
            </a:custGeom>
            <a:solidFill>
              <a:srgbClr val="0B9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6" name="Freeform 270"/>
            <p:cNvSpPr>
              <a:spLocks/>
            </p:cNvSpPr>
            <p:nvPr/>
          </p:nvSpPr>
          <p:spPr bwMode="auto">
            <a:xfrm>
              <a:off x="9386888" y="4529138"/>
              <a:ext cx="192088" cy="252412"/>
            </a:xfrm>
            <a:custGeom>
              <a:avLst/>
              <a:gdLst>
                <a:gd name="T0" fmla="*/ 62 w 109"/>
                <a:gd name="T1" fmla="*/ 144 h 144"/>
                <a:gd name="T2" fmla="*/ 54 w 109"/>
                <a:gd name="T3" fmla="*/ 143 h 144"/>
                <a:gd name="T4" fmla="*/ 8 w 109"/>
                <a:gd name="T5" fmla="*/ 57 h 144"/>
                <a:gd name="T6" fmla="*/ 21 w 109"/>
                <a:gd name="T7" fmla="*/ 7 h 144"/>
                <a:gd name="T8" fmla="*/ 46 w 109"/>
                <a:gd name="T9" fmla="*/ 2 h 144"/>
                <a:gd name="T10" fmla="*/ 100 w 109"/>
                <a:gd name="T11" fmla="*/ 57 h 144"/>
                <a:gd name="T12" fmla="*/ 98 w 109"/>
                <a:gd name="T13" fmla="*/ 65 h 144"/>
                <a:gd name="T14" fmla="*/ 90 w 109"/>
                <a:gd name="T15" fmla="*/ 63 h 144"/>
                <a:gd name="T16" fmla="*/ 43 w 109"/>
                <a:gd name="T17" fmla="*/ 14 h 144"/>
                <a:gd name="T18" fmla="*/ 27 w 109"/>
                <a:gd name="T19" fmla="*/ 17 h 144"/>
                <a:gd name="T20" fmla="*/ 20 w 109"/>
                <a:gd name="T21" fmla="*/ 55 h 144"/>
                <a:gd name="T22" fmla="*/ 55 w 109"/>
                <a:gd name="T23" fmla="*/ 131 h 144"/>
                <a:gd name="T24" fmla="*/ 83 w 109"/>
                <a:gd name="T25" fmla="*/ 125 h 144"/>
                <a:gd name="T26" fmla="*/ 96 w 109"/>
                <a:gd name="T27" fmla="*/ 91 h 144"/>
                <a:gd name="T28" fmla="*/ 103 w 109"/>
                <a:gd name="T29" fmla="*/ 85 h 144"/>
                <a:gd name="T30" fmla="*/ 108 w 109"/>
                <a:gd name="T31" fmla="*/ 91 h 144"/>
                <a:gd name="T32" fmla="*/ 91 w 109"/>
                <a:gd name="T33" fmla="*/ 134 h 144"/>
                <a:gd name="T34" fmla="*/ 62 w 109"/>
                <a:gd name="T3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9" h="144">
                  <a:moveTo>
                    <a:pt x="62" y="144"/>
                  </a:moveTo>
                  <a:cubicBezTo>
                    <a:pt x="59" y="144"/>
                    <a:pt x="56" y="144"/>
                    <a:pt x="54" y="143"/>
                  </a:cubicBezTo>
                  <a:cubicBezTo>
                    <a:pt x="27" y="140"/>
                    <a:pt x="15" y="93"/>
                    <a:pt x="8" y="57"/>
                  </a:cubicBezTo>
                  <a:cubicBezTo>
                    <a:pt x="0" y="21"/>
                    <a:pt x="20" y="7"/>
                    <a:pt x="21" y="7"/>
                  </a:cubicBezTo>
                  <a:cubicBezTo>
                    <a:pt x="28" y="2"/>
                    <a:pt x="37" y="0"/>
                    <a:pt x="46" y="2"/>
                  </a:cubicBezTo>
                  <a:cubicBezTo>
                    <a:pt x="75" y="9"/>
                    <a:pt x="99" y="55"/>
                    <a:pt x="100" y="57"/>
                  </a:cubicBezTo>
                  <a:cubicBezTo>
                    <a:pt x="102" y="60"/>
                    <a:pt x="101" y="64"/>
                    <a:pt x="98" y="65"/>
                  </a:cubicBezTo>
                  <a:cubicBezTo>
                    <a:pt x="95" y="67"/>
                    <a:pt x="91" y="66"/>
                    <a:pt x="90" y="63"/>
                  </a:cubicBezTo>
                  <a:cubicBezTo>
                    <a:pt x="83" y="51"/>
                    <a:pt x="63" y="18"/>
                    <a:pt x="43" y="14"/>
                  </a:cubicBezTo>
                  <a:cubicBezTo>
                    <a:pt x="37" y="12"/>
                    <a:pt x="32" y="13"/>
                    <a:pt x="27" y="17"/>
                  </a:cubicBezTo>
                  <a:cubicBezTo>
                    <a:pt x="27" y="17"/>
                    <a:pt x="14" y="27"/>
                    <a:pt x="20" y="55"/>
                  </a:cubicBezTo>
                  <a:cubicBezTo>
                    <a:pt x="32" y="116"/>
                    <a:pt x="46" y="130"/>
                    <a:pt x="55" y="131"/>
                  </a:cubicBezTo>
                  <a:cubicBezTo>
                    <a:pt x="62" y="132"/>
                    <a:pt x="74" y="133"/>
                    <a:pt x="83" y="125"/>
                  </a:cubicBezTo>
                  <a:cubicBezTo>
                    <a:pt x="91" y="118"/>
                    <a:pt x="96" y="107"/>
                    <a:pt x="96" y="91"/>
                  </a:cubicBezTo>
                  <a:cubicBezTo>
                    <a:pt x="97" y="88"/>
                    <a:pt x="99" y="85"/>
                    <a:pt x="103" y="85"/>
                  </a:cubicBezTo>
                  <a:cubicBezTo>
                    <a:pt x="106" y="85"/>
                    <a:pt x="109" y="88"/>
                    <a:pt x="108" y="91"/>
                  </a:cubicBezTo>
                  <a:cubicBezTo>
                    <a:pt x="108" y="111"/>
                    <a:pt x="102" y="125"/>
                    <a:pt x="91" y="134"/>
                  </a:cubicBezTo>
                  <a:cubicBezTo>
                    <a:pt x="82" y="142"/>
                    <a:pt x="71" y="144"/>
                    <a:pt x="62" y="144"/>
                  </a:cubicBezTo>
                  <a:close/>
                </a:path>
              </a:pathLst>
            </a:custGeom>
            <a:solidFill>
              <a:srgbClr val="006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7" name="Freeform 271"/>
            <p:cNvSpPr>
              <a:spLocks/>
            </p:cNvSpPr>
            <p:nvPr/>
          </p:nvSpPr>
          <p:spPr bwMode="auto">
            <a:xfrm>
              <a:off x="9424988" y="4581525"/>
              <a:ext cx="107950" cy="168275"/>
            </a:xfrm>
            <a:custGeom>
              <a:avLst/>
              <a:gdLst>
                <a:gd name="T0" fmla="*/ 7 w 61"/>
                <a:gd name="T1" fmla="*/ 11 h 96"/>
                <a:gd name="T2" fmla="*/ 37 w 61"/>
                <a:gd name="T3" fmla="*/ 44 h 96"/>
                <a:gd name="T4" fmla="*/ 34 w 61"/>
                <a:gd name="T5" fmla="*/ 96 h 96"/>
                <a:gd name="T6" fmla="*/ 9 w 61"/>
                <a:gd name="T7" fmla="*/ 51 h 96"/>
                <a:gd name="T8" fmla="*/ 7 w 61"/>
                <a:gd name="T9" fmla="*/ 1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96">
                  <a:moveTo>
                    <a:pt x="7" y="11"/>
                  </a:moveTo>
                  <a:cubicBezTo>
                    <a:pt x="11" y="0"/>
                    <a:pt x="23" y="11"/>
                    <a:pt x="37" y="44"/>
                  </a:cubicBezTo>
                  <a:cubicBezTo>
                    <a:pt x="37" y="44"/>
                    <a:pt x="61" y="95"/>
                    <a:pt x="34" y="96"/>
                  </a:cubicBezTo>
                  <a:cubicBezTo>
                    <a:pt x="34" y="96"/>
                    <a:pt x="18" y="88"/>
                    <a:pt x="9" y="51"/>
                  </a:cubicBezTo>
                  <a:cubicBezTo>
                    <a:pt x="4" y="26"/>
                    <a:pt x="0" y="27"/>
                    <a:pt x="7" y="11"/>
                  </a:cubicBezTo>
                  <a:close/>
                </a:path>
              </a:pathLst>
            </a:custGeom>
            <a:solidFill>
              <a:srgbClr val="41A4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8" name="Freeform 272"/>
            <p:cNvSpPr>
              <a:spLocks/>
            </p:cNvSpPr>
            <p:nvPr/>
          </p:nvSpPr>
          <p:spPr bwMode="auto">
            <a:xfrm>
              <a:off x="9485313" y="3656013"/>
              <a:ext cx="131763" cy="82550"/>
            </a:xfrm>
            <a:custGeom>
              <a:avLst/>
              <a:gdLst>
                <a:gd name="T0" fmla="*/ 0 w 75"/>
                <a:gd name="T1" fmla="*/ 40 h 47"/>
                <a:gd name="T2" fmla="*/ 75 w 75"/>
                <a:gd name="T3" fmla="*/ 36 h 47"/>
                <a:gd name="T4" fmla="*/ 70 w 75"/>
                <a:gd name="T5" fmla="*/ 25 h 47"/>
                <a:gd name="T6" fmla="*/ 12 w 75"/>
                <a:gd name="T7" fmla="*/ 0 h 47"/>
                <a:gd name="T8" fmla="*/ 0 w 75"/>
                <a:gd name="T9" fmla="*/ 4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7">
                  <a:moveTo>
                    <a:pt x="0" y="40"/>
                  </a:moveTo>
                  <a:cubicBezTo>
                    <a:pt x="0" y="40"/>
                    <a:pt x="54" y="47"/>
                    <a:pt x="75" y="36"/>
                  </a:cubicBezTo>
                  <a:cubicBezTo>
                    <a:pt x="75" y="36"/>
                    <a:pt x="72" y="28"/>
                    <a:pt x="70" y="25"/>
                  </a:cubicBezTo>
                  <a:cubicBezTo>
                    <a:pt x="70" y="25"/>
                    <a:pt x="18" y="16"/>
                    <a:pt x="12" y="0"/>
                  </a:cubicBezTo>
                  <a:cubicBezTo>
                    <a:pt x="12" y="0"/>
                    <a:pt x="2" y="32"/>
                    <a:pt x="0" y="40"/>
                  </a:cubicBezTo>
                  <a:close/>
                </a:path>
              </a:pathLst>
            </a:custGeom>
            <a:solidFill>
              <a:srgbClr val="E0A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9" name="Freeform 273"/>
            <p:cNvSpPr>
              <a:spLocks/>
            </p:cNvSpPr>
            <p:nvPr/>
          </p:nvSpPr>
          <p:spPr bwMode="auto">
            <a:xfrm>
              <a:off x="9421813" y="4041775"/>
              <a:ext cx="469900" cy="119062"/>
            </a:xfrm>
            <a:custGeom>
              <a:avLst/>
              <a:gdLst>
                <a:gd name="T0" fmla="*/ 4 w 267"/>
                <a:gd name="T1" fmla="*/ 42 h 67"/>
                <a:gd name="T2" fmla="*/ 149 w 267"/>
                <a:gd name="T3" fmla="*/ 47 h 67"/>
                <a:gd name="T4" fmla="*/ 260 w 267"/>
                <a:gd name="T5" fmla="*/ 0 h 67"/>
                <a:gd name="T6" fmla="*/ 265 w 267"/>
                <a:gd name="T7" fmla="*/ 6 h 67"/>
                <a:gd name="T8" fmla="*/ 151 w 267"/>
                <a:gd name="T9" fmla="*/ 56 h 67"/>
                <a:gd name="T10" fmla="*/ 4 w 267"/>
                <a:gd name="T11" fmla="*/ 47 h 67"/>
                <a:gd name="T12" fmla="*/ 4 w 267"/>
                <a:gd name="T13" fmla="*/ 4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7" h="67">
                  <a:moveTo>
                    <a:pt x="4" y="42"/>
                  </a:moveTo>
                  <a:cubicBezTo>
                    <a:pt x="4" y="42"/>
                    <a:pt x="99" y="59"/>
                    <a:pt x="149" y="47"/>
                  </a:cubicBezTo>
                  <a:cubicBezTo>
                    <a:pt x="149" y="47"/>
                    <a:pt x="208" y="40"/>
                    <a:pt x="260" y="0"/>
                  </a:cubicBezTo>
                  <a:cubicBezTo>
                    <a:pt x="260" y="0"/>
                    <a:pt x="267" y="0"/>
                    <a:pt x="265" y="6"/>
                  </a:cubicBezTo>
                  <a:cubicBezTo>
                    <a:pt x="265" y="6"/>
                    <a:pt x="218" y="48"/>
                    <a:pt x="151" y="56"/>
                  </a:cubicBezTo>
                  <a:cubicBezTo>
                    <a:pt x="151" y="56"/>
                    <a:pt x="71" y="67"/>
                    <a:pt x="4" y="47"/>
                  </a:cubicBezTo>
                  <a:cubicBezTo>
                    <a:pt x="4" y="47"/>
                    <a:pt x="0" y="44"/>
                    <a:pt x="4" y="42"/>
                  </a:cubicBezTo>
                  <a:close/>
                </a:path>
              </a:pathLst>
            </a:custGeom>
            <a:solidFill>
              <a:srgbClr val="8A6A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0" name="Freeform 274"/>
            <p:cNvSpPr>
              <a:spLocks/>
            </p:cNvSpPr>
            <p:nvPr/>
          </p:nvSpPr>
          <p:spPr bwMode="auto">
            <a:xfrm>
              <a:off x="9429750" y="4016375"/>
              <a:ext cx="457200" cy="177800"/>
            </a:xfrm>
            <a:custGeom>
              <a:avLst/>
              <a:gdLst>
                <a:gd name="T0" fmla="*/ 7 w 260"/>
                <a:gd name="T1" fmla="*/ 57 h 101"/>
                <a:gd name="T2" fmla="*/ 260 w 260"/>
                <a:gd name="T3" fmla="*/ 17 h 101"/>
                <a:gd name="T4" fmla="*/ 242 w 260"/>
                <a:gd name="T5" fmla="*/ 5 h 101"/>
                <a:gd name="T6" fmla="*/ 9 w 260"/>
                <a:gd name="T7" fmla="*/ 40 h 101"/>
                <a:gd name="T8" fmla="*/ 1 w 260"/>
                <a:gd name="T9" fmla="*/ 56 h 101"/>
                <a:gd name="T10" fmla="*/ 7 w 260"/>
                <a:gd name="T11" fmla="*/ 5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0" h="101">
                  <a:moveTo>
                    <a:pt x="7" y="57"/>
                  </a:moveTo>
                  <a:cubicBezTo>
                    <a:pt x="7" y="57"/>
                    <a:pt x="148" y="101"/>
                    <a:pt x="260" y="17"/>
                  </a:cubicBezTo>
                  <a:cubicBezTo>
                    <a:pt x="260" y="17"/>
                    <a:pt x="256" y="0"/>
                    <a:pt x="242" y="5"/>
                  </a:cubicBezTo>
                  <a:cubicBezTo>
                    <a:pt x="242" y="5"/>
                    <a:pt x="153" y="72"/>
                    <a:pt x="9" y="40"/>
                  </a:cubicBezTo>
                  <a:cubicBezTo>
                    <a:pt x="9" y="40"/>
                    <a:pt x="0" y="40"/>
                    <a:pt x="1" y="56"/>
                  </a:cubicBezTo>
                  <a:lnTo>
                    <a:pt x="7" y="57"/>
                  </a:lnTo>
                  <a:close/>
                </a:path>
              </a:pathLst>
            </a:custGeom>
            <a:solidFill>
              <a:srgbClr val="A78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1" name="Freeform 275"/>
            <p:cNvSpPr>
              <a:spLocks/>
            </p:cNvSpPr>
            <p:nvPr/>
          </p:nvSpPr>
          <p:spPr bwMode="auto">
            <a:xfrm>
              <a:off x="9493250" y="4095750"/>
              <a:ext cx="261938" cy="317500"/>
            </a:xfrm>
            <a:custGeom>
              <a:avLst/>
              <a:gdLst>
                <a:gd name="T0" fmla="*/ 37 w 149"/>
                <a:gd name="T1" fmla="*/ 109 h 181"/>
                <a:gd name="T2" fmla="*/ 55 w 149"/>
                <a:gd name="T3" fmla="*/ 7 h 181"/>
                <a:gd name="T4" fmla="*/ 94 w 149"/>
                <a:gd name="T5" fmla="*/ 36 h 181"/>
                <a:gd name="T6" fmla="*/ 149 w 149"/>
                <a:gd name="T7" fmla="*/ 181 h 181"/>
                <a:gd name="T8" fmla="*/ 37 w 149"/>
                <a:gd name="T9" fmla="*/ 109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81">
                  <a:moveTo>
                    <a:pt x="37" y="109"/>
                  </a:moveTo>
                  <a:cubicBezTo>
                    <a:pt x="37" y="109"/>
                    <a:pt x="0" y="20"/>
                    <a:pt x="55" y="7"/>
                  </a:cubicBezTo>
                  <a:cubicBezTo>
                    <a:pt x="55" y="7"/>
                    <a:pt x="93" y="0"/>
                    <a:pt x="94" y="36"/>
                  </a:cubicBezTo>
                  <a:cubicBezTo>
                    <a:pt x="94" y="36"/>
                    <a:pt x="111" y="163"/>
                    <a:pt x="149" y="181"/>
                  </a:cubicBezTo>
                  <a:lnTo>
                    <a:pt x="37" y="109"/>
                  </a:lnTo>
                  <a:close/>
                </a:path>
              </a:pathLst>
            </a:custGeom>
            <a:solidFill>
              <a:srgbClr val="25A7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2" name="Freeform 276"/>
            <p:cNvSpPr>
              <a:spLocks/>
            </p:cNvSpPr>
            <p:nvPr/>
          </p:nvSpPr>
          <p:spPr bwMode="auto">
            <a:xfrm>
              <a:off x="9505950" y="4090988"/>
              <a:ext cx="254000" cy="333375"/>
            </a:xfrm>
            <a:custGeom>
              <a:avLst/>
              <a:gdLst>
                <a:gd name="T0" fmla="*/ 138 w 144"/>
                <a:gd name="T1" fmla="*/ 189 h 189"/>
                <a:gd name="T2" fmla="*/ 93 w 144"/>
                <a:gd name="T3" fmla="*/ 105 h 189"/>
                <a:gd name="T4" fmla="*/ 80 w 144"/>
                <a:gd name="T5" fmla="*/ 38 h 189"/>
                <a:gd name="T6" fmla="*/ 80 w 144"/>
                <a:gd name="T7" fmla="*/ 38 h 189"/>
                <a:gd name="T8" fmla="*/ 73 w 144"/>
                <a:gd name="T9" fmla="*/ 20 h 189"/>
                <a:gd name="T10" fmla="*/ 48 w 144"/>
                <a:gd name="T11" fmla="*/ 15 h 189"/>
                <a:gd name="T12" fmla="*/ 27 w 144"/>
                <a:gd name="T13" fmla="*/ 31 h 189"/>
                <a:gd name="T14" fmla="*/ 34 w 144"/>
                <a:gd name="T15" fmla="*/ 108 h 189"/>
                <a:gd name="T16" fmla="*/ 23 w 144"/>
                <a:gd name="T17" fmla="*/ 113 h 189"/>
                <a:gd name="T18" fmla="*/ 17 w 144"/>
                <a:gd name="T19" fmla="*/ 25 h 189"/>
                <a:gd name="T20" fmla="*/ 45 w 144"/>
                <a:gd name="T21" fmla="*/ 4 h 189"/>
                <a:gd name="T22" fmla="*/ 80 w 144"/>
                <a:gd name="T23" fmla="*/ 11 h 189"/>
                <a:gd name="T24" fmla="*/ 92 w 144"/>
                <a:gd name="T25" fmla="*/ 37 h 189"/>
                <a:gd name="T26" fmla="*/ 144 w 144"/>
                <a:gd name="T27" fmla="*/ 178 h 189"/>
                <a:gd name="T28" fmla="*/ 138 w 144"/>
                <a:gd name="T2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4" h="189">
                  <a:moveTo>
                    <a:pt x="138" y="189"/>
                  </a:moveTo>
                  <a:cubicBezTo>
                    <a:pt x="121" y="180"/>
                    <a:pt x="106" y="152"/>
                    <a:pt x="93" y="105"/>
                  </a:cubicBezTo>
                  <a:cubicBezTo>
                    <a:pt x="84" y="71"/>
                    <a:pt x="80" y="39"/>
                    <a:pt x="80" y="38"/>
                  </a:cubicBezTo>
                  <a:cubicBezTo>
                    <a:pt x="80" y="38"/>
                    <a:pt x="80" y="38"/>
                    <a:pt x="80" y="38"/>
                  </a:cubicBezTo>
                  <a:cubicBezTo>
                    <a:pt x="80" y="30"/>
                    <a:pt x="77" y="24"/>
                    <a:pt x="73" y="20"/>
                  </a:cubicBezTo>
                  <a:cubicBezTo>
                    <a:pt x="63" y="13"/>
                    <a:pt x="48" y="15"/>
                    <a:pt x="48" y="15"/>
                  </a:cubicBezTo>
                  <a:cubicBezTo>
                    <a:pt x="38" y="18"/>
                    <a:pt x="31" y="23"/>
                    <a:pt x="27" y="31"/>
                  </a:cubicBezTo>
                  <a:cubicBezTo>
                    <a:pt x="13" y="58"/>
                    <a:pt x="34" y="108"/>
                    <a:pt x="34" y="108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22" y="111"/>
                    <a:pt x="0" y="57"/>
                    <a:pt x="17" y="25"/>
                  </a:cubicBezTo>
                  <a:cubicBezTo>
                    <a:pt x="22" y="14"/>
                    <a:pt x="32" y="7"/>
                    <a:pt x="45" y="4"/>
                  </a:cubicBezTo>
                  <a:cubicBezTo>
                    <a:pt x="46" y="3"/>
                    <a:pt x="66" y="0"/>
                    <a:pt x="80" y="11"/>
                  </a:cubicBezTo>
                  <a:cubicBezTo>
                    <a:pt x="88" y="17"/>
                    <a:pt x="92" y="26"/>
                    <a:pt x="92" y="37"/>
                  </a:cubicBezTo>
                  <a:cubicBezTo>
                    <a:pt x="97" y="72"/>
                    <a:pt x="115" y="164"/>
                    <a:pt x="144" y="178"/>
                  </a:cubicBezTo>
                  <a:lnTo>
                    <a:pt x="138" y="189"/>
                  </a:lnTo>
                  <a:close/>
                </a:path>
              </a:pathLst>
            </a:custGeom>
            <a:solidFill>
              <a:srgbClr val="0062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3" name="Freeform 277"/>
            <p:cNvSpPr>
              <a:spLocks/>
            </p:cNvSpPr>
            <p:nvPr/>
          </p:nvSpPr>
          <p:spPr bwMode="auto">
            <a:xfrm>
              <a:off x="8859838" y="4537075"/>
              <a:ext cx="479425" cy="163512"/>
            </a:xfrm>
            <a:custGeom>
              <a:avLst/>
              <a:gdLst>
                <a:gd name="T0" fmla="*/ 5 w 302"/>
                <a:gd name="T1" fmla="*/ 30 h 103"/>
                <a:gd name="T2" fmla="*/ 35 w 302"/>
                <a:gd name="T3" fmla="*/ 16 h 103"/>
                <a:gd name="T4" fmla="*/ 97 w 302"/>
                <a:gd name="T5" fmla="*/ 0 h 103"/>
                <a:gd name="T6" fmla="*/ 157 w 302"/>
                <a:gd name="T7" fmla="*/ 0 h 103"/>
                <a:gd name="T8" fmla="*/ 232 w 302"/>
                <a:gd name="T9" fmla="*/ 20 h 103"/>
                <a:gd name="T10" fmla="*/ 278 w 302"/>
                <a:gd name="T11" fmla="*/ 51 h 103"/>
                <a:gd name="T12" fmla="*/ 298 w 302"/>
                <a:gd name="T13" fmla="*/ 71 h 103"/>
                <a:gd name="T14" fmla="*/ 302 w 302"/>
                <a:gd name="T15" fmla="*/ 99 h 103"/>
                <a:gd name="T16" fmla="*/ 288 w 302"/>
                <a:gd name="T17" fmla="*/ 103 h 103"/>
                <a:gd name="T18" fmla="*/ 168 w 302"/>
                <a:gd name="T19" fmla="*/ 74 h 103"/>
                <a:gd name="T20" fmla="*/ 96 w 302"/>
                <a:gd name="T21" fmla="*/ 71 h 103"/>
                <a:gd name="T22" fmla="*/ 20 w 302"/>
                <a:gd name="T23" fmla="*/ 70 h 103"/>
                <a:gd name="T24" fmla="*/ 0 w 302"/>
                <a:gd name="T25" fmla="*/ 54 h 103"/>
                <a:gd name="T26" fmla="*/ 5 w 302"/>
                <a:gd name="T27" fmla="*/ 3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2" h="103">
                  <a:moveTo>
                    <a:pt x="5" y="30"/>
                  </a:moveTo>
                  <a:lnTo>
                    <a:pt x="35" y="16"/>
                  </a:lnTo>
                  <a:lnTo>
                    <a:pt x="97" y="0"/>
                  </a:lnTo>
                  <a:lnTo>
                    <a:pt x="157" y="0"/>
                  </a:lnTo>
                  <a:lnTo>
                    <a:pt x="232" y="20"/>
                  </a:lnTo>
                  <a:lnTo>
                    <a:pt x="278" y="51"/>
                  </a:lnTo>
                  <a:lnTo>
                    <a:pt x="298" y="71"/>
                  </a:lnTo>
                  <a:lnTo>
                    <a:pt x="302" y="99"/>
                  </a:lnTo>
                  <a:lnTo>
                    <a:pt x="288" y="103"/>
                  </a:lnTo>
                  <a:lnTo>
                    <a:pt x="168" y="74"/>
                  </a:lnTo>
                  <a:lnTo>
                    <a:pt x="96" y="71"/>
                  </a:lnTo>
                  <a:lnTo>
                    <a:pt x="20" y="70"/>
                  </a:lnTo>
                  <a:lnTo>
                    <a:pt x="0" y="54"/>
                  </a:lnTo>
                  <a:lnTo>
                    <a:pt x="5" y="30"/>
                  </a:lnTo>
                  <a:close/>
                </a:path>
              </a:pathLst>
            </a:custGeom>
            <a:solidFill>
              <a:srgbClr val="FDEB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4" name="Freeform 278"/>
            <p:cNvSpPr>
              <a:spLocks/>
            </p:cNvSpPr>
            <p:nvPr/>
          </p:nvSpPr>
          <p:spPr bwMode="auto">
            <a:xfrm>
              <a:off x="8843963" y="4625975"/>
              <a:ext cx="506413" cy="163512"/>
            </a:xfrm>
            <a:custGeom>
              <a:avLst/>
              <a:gdLst>
                <a:gd name="T0" fmla="*/ 4 w 287"/>
                <a:gd name="T1" fmla="*/ 0 h 93"/>
                <a:gd name="T2" fmla="*/ 40 w 287"/>
                <a:gd name="T3" fmla="*/ 47 h 93"/>
                <a:gd name="T4" fmla="*/ 75 w 287"/>
                <a:gd name="T5" fmla="*/ 43 h 93"/>
                <a:gd name="T6" fmla="*/ 86 w 287"/>
                <a:gd name="T7" fmla="*/ 43 h 93"/>
                <a:gd name="T8" fmla="*/ 128 w 287"/>
                <a:gd name="T9" fmla="*/ 50 h 93"/>
                <a:gd name="T10" fmla="*/ 143 w 287"/>
                <a:gd name="T11" fmla="*/ 52 h 93"/>
                <a:gd name="T12" fmla="*/ 193 w 287"/>
                <a:gd name="T13" fmla="*/ 64 h 93"/>
                <a:gd name="T14" fmla="*/ 220 w 287"/>
                <a:gd name="T15" fmla="*/ 61 h 93"/>
                <a:gd name="T16" fmla="*/ 280 w 287"/>
                <a:gd name="T17" fmla="*/ 72 h 93"/>
                <a:gd name="T18" fmla="*/ 287 w 287"/>
                <a:gd name="T19" fmla="*/ 58 h 93"/>
                <a:gd name="T20" fmla="*/ 287 w 287"/>
                <a:gd name="T21" fmla="*/ 34 h 93"/>
                <a:gd name="T22" fmla="*/ 275 w 287"/>
                <a:gd name="T23" fmla="*/ 44 h 93"/>
                <a:gd name="T24" fmla="*/ 229 w 287"/>
                <a:gd name="T25" fmla="*/ 30 h 93"/>
                <a:gd name="T26" fmla="*/ 131 w 287"/>
                <a:gd name="T27" fmla="*/ 15 h 93"/>
                <a:gd name="T28" fmla="*/ 40 w 287"/>
                <a:gd name="T29" fmla="*/ 17 h 93"/>
                <a:gd name="T30" fmla="*/ 4 w 287"/>
                <a:gd name="T3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93">
                  <a:moveTo>
                    <a:pt x="4" y="0"/>
                  </a:moveTo>
                  <a:cubicBezTo>
                    <a:pt x="4" y="0"/>
                    <a:pt x="0" y="47"/>
                    <a:pt x="40" y="47"/>
                  </a:cubicBezTo>
                  <a:cubicBezTo>
                    <a:pt x="40" y="47"/>
                    <a:pt x="64" y="57"/>
                    <a:pt x="75" y="43"/>
                  </a:cubicBezTo>
                  <a:cubicBezTo>
                    <a:pt x="75" y="43"/>
                    <a:pt x="80" y="38"/>
                    <a:pt x="86" y="43"/>
                  </a:cubicBezTo>
                  <a:cubicBezTo>
                    <a:pt x="86" y="43"/>
                    <a:pt x="96" y="56"/>
                    <a:pt x="128" y="50"/>
                  </a:cubicBezTo>
                  <a:cubicBezTo>
                    <a:pt x="128" y="50"/>
                    <a:pt x="139" y="48"/>
                    <a:pt x="143" y="52"/>
                  </a:cubicBezTo>
                  <a:cubicBezTo>
                    <a:pt x="143" y="52"/>
                    <a:pt x="153" y="65"/>
                    <a:pt x="193" y="64"/>
                  </a:cubicBezTo>
                  <a:cubicBezTo>
                    <a:pt x="193" y="64"/>
                    <a:pt x="215" y="58"/>
                    <a:pt x="220" y="61"/>
                  </a:cubicBezTo>
                  <a:cubicBezTo>
                    <a:pt x="220" y="61"/>
                    <a:pt x="261" y="93"/>
                    <a:pt x="280" y="72"/>
                  </a:cubicBezTo>
                  <a:cubicBezTo>
                    <a:pt x="280" y="72"/>
                    <a:pt x="285" y="67"/>
                    <a:pt x="287" y="58"/>
                  </a:cubicBezTo>
                  <a:cubicBezTo>
                    <a:pt x="287" y="34"/>
                    <a:pt x="287" y="34"/>
                    <a:pt x="287" y="34"/>
                  </a:cubicBezTo>
                  <a:cubicBezTo>
                    <a:pt x="275" y="44"/>
                    <a:pt x="275" y="44"/>
                    <a:pt x="275" y="44"/>
                  </a:cubicBezTo>
                  <a:cubicBezTo>
                    <a:pt x="229" y="30"/>
                    <a:pt x="229" y="30"/>
                    <a:pt x="229" y="30"/>
                  </a:cubicBezTo>
                  <a:cubicBezTo>
                    <a:pt x="131" y="15"/>
                    <a:pt x="131" y="15"/>
                    <a:pt x="131" y="15"/>
                  </a:cubicBezTo>
                  <a:cubicBezTo>
                    <a:pt x="40" y="17"/>
                    <a:pt x="40" y="17"/>
                    <a:pt x="40" y="17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FCD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5" name="Freeform 279"/>
            <p:cNvSpPr>
              <a:spLocks noEditPoints="1"/>
            </p:cNvSpPr>
            <p:nvPr/>
          </p:nvSpPr>
          <p:spPr bwMode="auto">
            <a:xfrm>
              <a:off x="8843963" y="4618038"/>
              <a:ext cx="509588" cy="149225"/>
            </a:xfrm>
            <a:custGeom>
              <a:avLst/>
              <a:gdLst>
                <a:gd name="T0" fmla="*/ 215 w 289"/>
                <a:gd name="T1" fmla="*/ 62 h 85"/>
                <a:gd name="T2" fmla="*/ 222 w 289"/>
                <a:gd name="T3" fmla="*/ 63 h 85"/>
                <a:gd name="T4" fmla="*/ 222 w 289"/>
                <a:gd name="T5" fmla="*/ 63 h 85"/>
                <a:gd name="T6" fmla="*/ 263 w 289"/>
                <a:gd name="T7" fmla="*/ 81 h 85"/>
                <a:gd name="T8" fmla="*/ 279 w 289"/>
                <a:gd name="T9" fmla="*/ 74 h 85"/>
                <a:gd name="T10" fmla="*/ 284 w 289"/>
                <a:gd name="T11" fmla="*/ 62 h 85"/>
                <a:gd name="T12" fmla="*/ 284 w 289"/>
                <a:gd name="T13" fmla="*/ 43 h 85"/>
                <a:gd name="T14" fmla="*/ 276 w 289"/>
                <a:gd name="T15" fmla="*/ 50 h 85"/>
                <a:gd name="T16" fmla="*/ 229 w 289"/>
                <a:gd name="T17" fmla="*/ 36 h 85"/>
                <a:gd name="T18" fmla="*/ 131 w 289"/>
                <a:gd name="T19" fmla="*/ 22 h 85"/>
                <a:gd name="T20" fmla="*/ 39 w 289"/>
                <a:gd name="T21" fmla="*/ 23 h 85"/>
                <a:gd name="T22" fmla="*/ 6 w 289"/>
                <a:gd name="T23" fmla="*/ 8 h 85"/>
                <a:gd name="T24" fmla="*/ 16 w 289"/>
                <a:gd name="T25" fmla="*/ 39 h 85"/>
                <a:gd name="T26" fmla="*/ 39 w 289"/>
                <a:gd name="T27" fmla="*/ 48 h 85"/>
                <a:gd name="T28" fmla="*/ 40 w 289"/>
                <a:gd name="T29" fmla="*/ 48 h 85"/>
                <a:gd name="T30" fmla="*/ 41 w 289"/>
                <a:gd name="T31" fmla="*/ 48 h 85"/>
                <a:gd name="T32" fmla="*/ 58 w 289"/>
                <a:gd name="T33" fmla="*/ 52 h 85"/>
                <a:gd name="T34" fmla="*/ 73 w 289"/>
                <a:gd name="T35" fmla="*/ 46 h 85"/>
                <a:gd name="T36" fmla="*/ 73 w 289"/>
                <a:gd name="T37" fmla="*/ 45 h 85"/>
                <a:gd name="T38" fmla="*/ 81 w 289"/>
                <a:gd name="T39" fmla="*/ 43 h 85"/>
                <a:gd name="T40" fmla="*/ 88 w 289"/>
                <a:gd name="T41" fmla="*/ 45 h 85"/>
                <a:gd name="T42" fmla="*/ 88 w 289"/>
                <a:gd name="T43" fmla="*/ 46 h 85"/>
                <a:gd name="T44" fmla="*/ 112 w 289"/>
                <a:gd name="T45" fmla="*/ 53 h 85"/>
                <a:gd name="T46" fmla="*/ 127 w 289"/>
                <a:gd name="T47" fmla="*/ 52 h 85"/>
                <a:gd name="T48" fmla="*/ 134 w 289"/>
                <a:gd name="T49" fmla="*/ 51 h 85"/>
                <a:gd name="T50" fmla="*/ 144 w 289"/>
                <a:gd name="T51" fmla="*/ 54 h 85"/>
                <a:gd name="T52" fmla="*/ 193 w 289"/>
                <a:gd name="T53" fmla="*/ 65 h 85"/>
                <a:gd name="T54" fmla="*/ 215 w 289"/>
                <a:gd name="T55" fmla="*/ 62 h 85"/>
                <a:gd name="T56" fmla="*/ 263 w 289"/>
                <a:gd name="T57" fmla="*/ 85 h 85"/>
                <a:gd name="T58" fmla="*/ 219 w 289"/>
                <a:gd name="T59" fmla="*/ 67 h 85"/>
                <a:gd name="T60" fmla="*/ 215 w 289"/>
                <a:gd name="T61" fmla="*/ 67 h 85"/>
                <a:gd name="T62" fmla="*/ 194 w 289"/>
                <a:gd name="T63" fmla="*/ 70 h 85"/>
                <a:gd name="T64" fmla="*/ 187 w 289"/>
                <a:gd name="T65" fmla="*/ 70 h 85"/>
                <a:gd name="T66" fmla="*/ 141 w 289"/>
                <a:gd name="T67" fmla="*/ 57 h 85"/>
                <a:gd name="T68" fmla="*/ 134 w 289"/>
                <a:gd name="T69" fmla="*/ 56 h 85"/>
                <a:gd name="T70" fmla="*/ 128 w 289"/>
                <a:gd name="T71" fmla="*/ 57 h 85"/>
                <a:gd name="T72" fmla="*/ 112 w 289"/>
                <a:gd name="T73" fmla="*/ 58 h 85"/>
                <a:gd name="T74" fmla="*/ 84 w 289"/>
                <a:gd name="T75" fmla="*/ 49 h 85"/>
                <a:gd name="T76" fmla="*/ 81 w 289"/>
                <a:gd name="T77" fmla="*/ 47 h 85"/>
                <a:gd name="T78" fmla="*/ 76 w 289"/>
                <a:gd name="T79" fmla="*/ 49 h 85"/>
                <a:gd name="T80" fmla="*/ 58 w 289"/>
                <a:gd name="T81" fmla="*/ 57 h 85"/>
                <a:gd name="T82" fmla="*/ 40 w 289"/>
                <a:gd name="T83" fmla="*/ 53 h 85"/>
                <a:gd name="T84" fmla="*/ 39 w 289"/>
                <a:gd name="T85" fmla="*/ 53 h 85"/>
                <a:gd name="T86" fmla="*/ 13 w 289"/>
                <a:gd name="T87" fmla="*/ 42 h 85"/>
                <a:gd name="T88" fmla="*/ 1 w 289"/>
                <a:gd name="T89" fmla="*/ 4 h 85"/>
                <a:gd name="T90" fmla="*/ 2 w 289"/>
                <a:gd name="T91" fmla="*/ 0 h 85"/>
                <a:gd name="T92" fmla="*/ 40 w 289"/>
                <a:gd name="T93" fmla="*/ 19 h 85"/>
                <a:gd name="T94" fmla="*/ 131 w 289"/>
                <a:gd name="T95" fmla="*/ 17 h 85"/>
                <a:gd name="T96" fmla="*/ 230 w 289"/>
                <a:gd name="T97" fmla="*/ 31 h 85"/>
                <a:gd name="T98" fmla="*/ 274 w 289"/>
                <a:gd name="T99" fmla="*/ 45 h 85"/>
                <a:gd name="T100" fmla="*/ 289 w 289"/>
                <a:gd name="T101" fmla="*/ 33 h 85"/>
                <a:gd name="T102" fmla="*/ 289 w 289"/>
                <a:gd name="T103" fmla="*/ 63 h 85"/>
                <a:gd name="T104" fmla="*/ 282 w 289"/>
                <a:gd name="T105" fmla="*/ 77 h 85"/>
                <a:gd name="T106" fmla="*/ 263 w 289"/>
                <a:gd name="T10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9" h="85">
                  <a:moveTo>
                    <a:pt x="215" y="62"/>
                  </a:moveTo>
                  <a:cubicBezTo>
                    <a:pt x="218" y="62"/>
                    <a:pt x="220" y="62"/>
                    <a:pt x="222" y="63"/>
                  </a:cubicBezTo>
                  <a:cubicBezTo>
                    <a:pt x="222" y="63"/>
                    <a:pt x="222" y="63"/>
                    <a:pt x="222" y="63"/>
                  </a:cubicBezTo>
                  <a:cubicBezTo>
                    <a:pt x="222" y="63"/>
                    <a:pt x="244" y="81"/>
                    <a:pt x="263" y="81"/>
                  </a:cubicBezTo>
                  <a:cubicBezTo>
                    <a:pt x="269" y="81"/>
                    <a:pt x="275" y="78"/>
                    <a:pt x="279" y="74"/>
                  </a:cubicBezTo>
                  <a:cubicBezTo>
                    <a:pt x="279" y="74"/>
                    <a:pt x="282" y="69"/>
                    <a:pt x="284" y="62"/>
                  </a:cubicBezTo>
                  <a:cubicBezTo>
                    <a:pt x="284" y="43"/>
                    <a:pt x="284" y="43"/>
                    <a:pt x="284" y="43"/>
                  </a:cubicBezTo>
                  <a:cubicBezTo>
                    <a:pt x="276" y="50"/>
                    <a:pt x="276" y="50"/>
                    <a:pt x="276" y="50"/>
                  </a:cubicBezTo>
                  <a:cubicBezTo>
                    <a:pt x="229" y="36"/>
                    <a:pt x="229" y="36"/>
                    <a:pt x="229" y="36"/>
                  </a:cubicBezTo>
                  <a:cubicBezTo>
                    <a:pt x="131" y="22"/>
                    <a:pt x="131" y="22"/>
                    <a:pt x="131" y="22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15"/>
                    <a:pt x="7" y="30"/>
                    <a:pt x="16" y="39"/>
                  </a:cubicBezTo>
                  <a:cubicBezTo>
                    <a:pt x="22" y="45"/>
                    <a:pt x="30" y="48"/>
                    <a:pt x="39" y="48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41" y="48"/>
                    <a:pt x="41" y="48"/>
                    <a:pt x="41" y="48"/>
                  </a:cubicBezTo>
                  <a:cubicBezTo>
                    <a:pt x="41" y="48"/>
                    <a:pt x="49" y="52"/>
                    <a:pt x="58" y="52"/>
                  </a:cubicBezTo>
                  <a:cubicBezTo>
                    <a:pt x="65" y="52"/>
                    <a:pt x="70" y="50"/>
                    <a:pt x="73" y="46"/>
                  </a:cubicBezTo>
                  <a:cubicBezTo>
                    <a:pt x="73" y="45"/>
                    <a:pt x="73" y="45"/>
                    <a:pt x="73" y="45"/>
                  </a:cubicBezTo>
                  <a:cubicBezTo>
                    <a:pt x="73" y="45"/>
                    <a:pt x="76" y="43"/>
                    <a:pt x="81" y="43"/>
                  </a:cubicBezTo>
                  <a:cubicBezTo>
                    <a:pt x="83" y="43"/>
                    <a:pt x="86" y="44"/>
                    <a:pt x="88" y="45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8" y="46"/>
                    <a:pt x="94" y="53"/>
                    <a:pt x="112" y="53"/>
                  </a:cubicBezTo>
                  <a:cubicBezTo>
                    <a:pt x="117" y="53"/>
                    <a:pt x="122" y="53"/>
                    <a:pt x="127" y="52"/>
                  </a:cubicBezTo>
                  <a:cubicBezTo>
                    <a:pt x="127" y="52"/>
                    <a:pt x="131" y="51"/>
                    <a:pt x="134" y="51"/>
                  </a:cubicBezTo>
                  <a:cubicBezTo>
                    <a:pt x="139" y="51"/>
                    <a:pt x="142" y="52"/>
                    <a:pt x="144" y="54"/>
                  </a:cubicBezTo>
                  <a:cubicBezTo>
                    <a:pt x="145" y="55"/>
                    <a:pt x="155" y="67"/>
                    <a:pt x="193" y="65"/>
                  </a:cubicBezTo>
                  <a:cubicBezTo>
                    <a:pt x="193" y="65"/>
                    <a:pt x="207" y="62"/>
                    <a:pt x="215" y="62"/>
                  </a:cubicBezTo>
                  <a:close/>
                  <a:moveTo>
                    <a:pt x="263" y="85"/>
                  </a:moveTo>
                  <a:cubicBezTo>
                    <a:pt x="243" y="85"/>
                    <a:pt x="222" y="69"/>
                    <a:pt x="219" y="67"/>
                  </a:cubicBezTo>
                  <a:cubicBezTo>
                    <a:pt x="219" y="67"/>
                    <a:pt x="218" y="67"/>
                    <a:pt x="215" y="67"/>
                  </a:cubicBezTo>
                  <a:cubicBezTo>
                    <a:pt x="207" y="67"/>
                    <a:pt x="194" y="70"/>
                    <a:pt x="194" y="70"/>
                  </a:cubicBezTo>
                  <a:cubicBezTo>
                    <a:pt x="191" y="70"/>
                    <a:pt x="189" y="70"/>
                    <a:pt x="187" y="70"/>
                  </a:cubicBezTo>
                  <a:cubicBezTo>
                    <a:pt x="151" y="70"/>
                    <a:pt x="141" y="58"/>
                    <a:pt x="141" y="57"/>
                  </a:cubicBezTo>
                  <a:cubicBezTo>
                    <a:pt x="140" y="57"/>
                    <a:pt x="139" y="56"/>
                    <a:pt x="134" y="56"/>
                  </a:cubicBezTo>
                  <a:cubicBezTo>
                    <a:pt x="131" y="56"/>
                    <a:pt x="128" y="57"/>
                    <a:pt x="128" y="57"/>
                  </a:cubicBezTo>
                  <a:cubicBezTo>
                    <a:pt x="122" y="58"/>
                    <a:pt x="117" y="58"/>
                    <a:pt x="112" y="58"/>
                  </a:cubicBezTo>
                  <a:cubicBezTo>
                    <a:pt x="93" y="58"/>
                    <a:pt x="86" y="50"/>
                    <a:pt x="84" y="49"/>
                  </a:cubicBezTo>
                  <a:cubicBezTo>
                    <a:pt x="83" y="48"/>
                    <a:pt x="82" y="47"/>
                    <a:pt x="81" y="47"/>
                  </a:cubicBezTo>
                  <a:cubicBezTo>
                    <a:pt x="79" y="47"/>
                    <a:pt x="77" y="49"/>
                    <a:pt x="76" y="49"/>
                  </a:cubicBezTo>
                  <a:cubicBezTo>
                    <a:pt x="72" y="54"/>
                    <a:pt x="66" y="57"/>
                    <a:pt x="58" y="57"/>
                  </a:cubicBezTo>
                  <a:cubicBezTo>
                    <a:pt x="49" y="57"/>
                    <a:pt x="42" y="54"/>
                    <a:pt x="40" y="53"/>
                  </a:cubicBezTo>
                  <a:cubicBezTo>
                    <a:pt x="39" y="53"/>
                    <a:pt x="39" y="53"/>
                    <a:pt x="39" y="53"/>
                  </a:cubicBezTo>
                  <a:cubicBezTo>
                    <a:pt x="28" y="53"/>
                    <a:pt x="19" y="49"/>
                    <a:pt x="13" y="42"/>
                  </a:cubicBezTo>
                  <a:cubicBezTo>
                    <a:pt x="0" y="28"/>
                    <a:pt x="1" y="5"/>
                    <a:pt x="1" y="4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0" y="19"/>
                    <a:pt x="40" y="19"/>
                    <a:pt x="40" y="19"/>
                  </a:cubicBezTo>
                  <a:cubicBezTo>
                    <a:pt x="131" y="17"/>
                    <a:pt x="131" y="17"/>
                    <a:pt x="131" y="17"/>
                  </a:cubicBezTo>
                  <a:cubicBezTo>
                    <a:pt x="230" y="31"/>
                    <a:pt x="230" y="31"/>
                    <a:pt x="230" y="31"/>
                  </a:cubicBezTo>
                  <a:cubicBezTo>
                    <a:pt x="274" y="45"/>
                    <a:pt x="274" y="45"/>
                    <a:pt x="274" y="45"/>
                  </a:cubicBezTo>
                  <a:cubicBezTo>
                    <a:pt x="289" y="33"/>
                    <a:pt x="289" y="33"/>
                    <a:pt x="289" y="33"/>
                  </a:cubicBezTo>
                  <a:cubicBezTo>
                    <a:pt x="289" y="63"/>
                    <a:pt x="289" y="63"/>
                    <a:pt x="289" y="63"/>
                  </a:cubicBezTo>
                  <a:cubicBezTo>
                    <a:pt x="287" y="72"/>
                    <a:pt x="282" y="77"/>
                    <a:pt x="282" y="77"/>
                  </a:cubicBezTo>
                  <a:cubicBezTo>
                    <a:pt x="277" y="83"/>
                    <a:pt x="271" y="85"/>
                    <a:pt x="263" y="85"/>
                  </a:cubicBezTo>
                  <a:close/>
                </a:path>
              </a:pathLst>
            </a:custGeom>
            <a:solidFill>
              <a:srgbClr val="CBA1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6" name="Freeform 280"/>
            <p:cNvSpPr>
              <a:spLocks/>
            </p:cNvSpPr>
            <p:nvPr/>
          </p:nvSpPr>
          <p:spPr bwMode="auto">
            <a:xfrm>
              <a:off x="9075738" y="4532313"/>
              <a:ext cx="103188" cy="115887"/>
            </a:xfrm>
            <a:custGeom>
              <a:avLst/>
              <a:gdLst>
                <a:gd name="T0" fmla="*/ 59 w 59"/>
                <a:gd name="T1" fmla="*/ 7 h 66"/>
                <a:gd name="T2" fmla="*/ 29 w 59"/>
                <a:gd name="T3" fmla="*/ 0 h 66"/>
                <a:gd name="T4" fmla="*/ 0 w 59"/>
                <a:gd name="T5" fmla="*/ 62 h 66"/>
                <a:gd name="T6" fmla="*/ 32 w 59"/>
                <a:gd name="T7" fmla="*/ 66 h 66"/>
                <a:gd name="T8" fmla="*/ 59 w 59"/>
                <a:gd name="T9" fmla="*/ 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6">
                  <a:moveTo>
                    <a:pt x="59" y="7"/>
                  </a:moveTo>
                  <a:cubicBezTo>
                    <a:pt x="49" y="4"/>
                    <a:pt x="39" y="1"/>
                    <a:pt x="29" y="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1" y="63"/>
                    <a:pt x="22" y="64"/>
                    <a:pt x="32" y="66"/>
                  </a:cubicBezTo>
                  <a:lnTo>
                    <a:pt x="59" y="7"/>
                  </a:lnTo>
                  <a:close/>
                </a:path>
              </a:pathLst>
            </a:custGeom>
            <a:solidFill>
              <a:srgbClr val="EC97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7" name="Freeform 281"/>
            <p:cNvSpPr>
              <a:spLocks/>
            </p:cNvSpPr>
            <p:nvPr/>
          </p:nvSpPr>
          <p:spPr bwMode="auto">
            <a:xfrm>
              <a:off x="8994775" y="4525963"/>
              <a:ext cx="112713" cy="112712"/>
            </a:xfrm>
            <a:custGeom>
              <a:avLst/>
              <a:gdLst>
                <a:gd name="T0" fmla="*/ 0 w 64"/>
                <a:gd name="T1" fmla="*/ 64 h 64"/>
                <a:gd name="T2" fmla="*/ 35 w 64"/>
                <a:gd name="T3" fmla="*/ 64 h 64"/>
                <a:gd name="T4" fmla="*/ 64 w 64"/>
                <a:gd name="T5" fmla="*/ 1 h 64"/>
                <a:gd name="T6" fmla="*/ 29 w 64"/>
                <a:gd name="T7" fmla="*/ 1 h 64"/>
                <a:gd name="T8" fmla="*/ 0 w 64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4">
                  <a:moveTo>
                    <a:pt x="0" y="64"/>
                  </a:moveTo>
                  <a:cubicBezTo>
                    <a:pt x="11" y="64"/>
                    <a:pt x="23" y="64"/>
                    <a:pt x="35" y="64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52" y="0"/>
                    <a:pt x="40" y="0"/>
                    <a:pt x="29" y="1"/>
                  </a:cubicBezTo>
                  <a:lnTo>
                    <a:pt x="0" y="64"/>
                  </a:lnTo>
                  <a:close/>
                </a:path>
              </a:pathLst>
            </a:custGeom>
            <a:solidFill>
              <a:srgbClr val="EC97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8" name="Freeform 282"/>
            <p:cNvSpPr>
              <a:spLocks/>
            </p:cNvSpPr>
            <p:nvPr/>
          </p:nvSpPr>
          <p:spPr bwMode="auto">
            <a:xfrm>
              <a:off x="9229725" y="4586288"/>
              <a:ext cx="82550" cy="95250"/>
            </a:xfrm>
            <a:custGeom>
              <a:avLst/>
              <a:gdLst>
                <a:gd name="T0" fmla="*/ 22 w 47"/>
                <a:gd name="T1" fmla="*/ 0 h 54"/>
                <a:gd name="T2" fmla="*/ 0 w 47"/>
                <a:gd name="T3" fmla="*/ 46 h 54"/>
                <a:gd name="T4" fmla="*/ 31 w 47"/>
                <a:gd name="T5" fmla="*/ 54 h 54"/>
                <a:gd name="T6" fmla="*/ 47 w 47"/>
                <a:gd name="T7" fmla="*/ 19 h 54"/>
                <a:gd name="T8" fmla="*/ 22 w 47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4">
                  <a:moveTo>
                    <a:pt x="22" y="0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14" y="49"/>
                    <a:pt x="25" y="52"/>
                    <a:pt x="31" y="54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39" y="12"/>
                    <a:pt x="30" y="5"/>
                    <a:pt x="22" y="0"/>
                  </a:cubicBezTo>
                  <a:close/>
                </a:path>
              </a:pathLst>
            </a:custGeom>
            <a:solidFill>
              <a:srgbClr val="EC97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9" name="Freeform 283"/>
            <p:cNvSpPr>
              <a:spLocks/>
            </p:cNvSpPr>
            <p:nvPr/>
          </p:nvSpPr>
          <p:spPr bwMode="auto">
            <a:xfrm>
              <a:off x="8912225" y="4530725"/>
              <a:ext cx="112713" cy="114300"/>
            </a:xfrm>
            <a:custGeom>
              <a:avLst/>
              <a:gdLst>
                <a:gd name="T0" fmla="*/ 64 w 64"/>
                <a:gd name="T1" fmla="*/ 0 h 65"/>
                <a:gd name="T2" fmla="*/ 27 w 64"/>
                <a:gd name="T3" fmla="*/ 9 h 65"/>
                <a:gd name="T4" fmla="*/ 27 w 64"/>
                <a:gd name="T5" fmla="*/ 9 h 65"/>
                <a:gd name="T6" fmla="*/ 0 w 64"/>
                <a:gd name="T7" fmla="*/ 65 h 65"/>
                <a:gd name="T8" fmla="*/ 13 w 64"/>
                <a:gd name="T9" fmla="*/ 65 h 65"/>
                <a:gd name="T10" fmla="*/ 34 w 64"/>
                <a:gd name="T11" fmla="*/ 63 h 65"/>
                <a:gd name="T12" fmla="*/ 64 w 64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5">
                  <a:moveTo>
                    <a:pt x="64" y="0"/>
                  </a:moveTo>
                  <a:cubicBezTo>
                    <a:pt x="50" y="2"/>
                    <a:pt x="38" y="5"/>
                    <a:pt x="27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7" y="65"/>
                    <a:pt x="13" y="65"/>
                    <a:pt x="13" y="65"/>
                  </a:cubicBezTo>
                  <a:cubicBezTo>
                    <a:pt x="20" y="64"/>
                    <a:pt x="27" y="63"/>
                    <a:pt x="34" y="63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EC97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0" name="Freeform 284"/>
            <p:cNvSpPr>
              <a:spLocks/>
            </p:cNvSpPr>
            <p:nvPr/>
          </p:nvSpPr>
          <p:spPr bwMode="auto">
            <a:xfrm>
              <a:off x="9302750" y="4633913"/>
              <a:ext cx="66675" cy="76200"/>
            </a:xfrm>
            <a:custGeom>
              <a:avLst/>
              <a:gdLst>
                <a:gd name="T0" fmla="*/ 14 w 38"/>
                <a:gd name="T1" fmla="*/ 0 h 43"/>
                <a:gd name="T2" fmla="*/ 0 w 38"/>
                <a:gd name="T3" fmla="*/ 30 h 43"/>
                <a:gd name="T4" fmla="*/ 18 w 38"/>
                <a:gd name="T5" fmla="*/ 4 h 43"/>
                <a:gd name="T6" fmla="*/ 14 w 38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3">
                  <a:moveTo>
                    <a:pt x="14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38" y="43"/>
                    <a:pt x="18" y="4"/>
                    <a:pt x="18" y="4"/>
                  </a:cubicBezTo>
                  <a:cubicBezTo>
                    <a:pt x="17" y="3"/>
                    <a:pt x="15" y="1"/>
                    <a:pt x="14" y="0"/>
                  </a:cubicBezTo>
                  <a:close/>
                </a:path>
              </a:pathLst>
            </a:custGeom>
            <a:solidFill>
              <a:srgbClr val="EC97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1" name="Freeform 285"/>
            <p:cNvSpPr>
              <a:spLocks/>
            </p:cNvSpPr>
            <p:nvPr/>
          </p:nvSpPr>
          <p:spPr bwMode="auto">
            <a:xfrm>
              <a:off x="8850313" y="4554538"/>
              <a:ext cx="82550" cy="87312"/>
            </a:xfrm>
            <a:custGeom>
              <a:avLst/>
              <a:gdLst>
                <a:gd name="T0" fmla="*/ 24 w 47"/>
                <a:gd name="T1" fmla="*/ 49 h 49"/>
                <a:gd name="T2" fmla="*/ 47 w 47"/>
                <a:gd name="T3" fmla="*/ 0 h 49"/>
                <a:gd name="T4" fmla="*/ 8 w 47"/>
                <a:gd name="T5" fmla="*/ 22 h 49"/>
                <a:gd name="T6" fmla="*/ 24 w 47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49">
                  <a:moveTo>
                    <a:pt x="24" y="49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11" y="12"/>
                    <a:pt x="14" y="10"/>
                    <a:pt x="8" y="22"/>
                  </a:cubicBezTo>
                  <a:cubicBezTo>
                    <a:pt x="0" y="39"/>
                    <a:pt x="12" y="46"/>
                    <a:pt x="24" y="49"/>
                  </a:cubicBezTo>
                  <a:close/>
                </a:path>
              </a:pathLst>
            </a:custGeom>
            <a:solidFill>
              <a:srgbClr val="EC97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2" name="Freeform 286"/>
            <p:cNvSpPr>
              <a:spLocks/>
            </p:cNvSpPr>
            <p:nvPr/>
          </p:nvSpPr>
          <p:spPr bwMode="auto">
            <a:xfrm>
              <a:off x="9150350" y="4549775"/>
              <a:ext cx="103188" cy="112712"/>
            </a:xfrm>
            <a:custGeom>
              <a:avLst/>
              <a:gdLst>
                <a:gd name="T0" fmla="*/ 58 w 58"/>
                <a:gd name="T1" fmla="*/ 15 h 64"/>
                <a:gd name="T2" fmla="*/ 27 w 58"/>
                <a:gd name="T3" fmla="*/ 0 h 64"/>
                <a:gd name="T4" fmla="*/ 0 w 58"/>
                <a:gd name="T5" fmla="*/ 57 h 64"/>
                <a:gd name="T6" fmla="*/ 34 w 58"/>
                <a:gd name="T7" fmla="*/ 64 h 64"/>
                <a:gd name="T8" fmla="*/ 58 w 58"/>
                <a:gd name="T9" fmla="*/ 1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4">
                  <a:moveTo>
                    <a:pt x="58" y="15"/>
                  </a:moveTo>
                  <a:cubicBezTo>
                    <a:pt x="47" y="9"/>
                    <a:pt x="37" y="4"/>
                    <a:pt x="27" y="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" y="59"/>
                    <a:pt x="24" y="62"/>
                    <a:pt x="34" y="64"/>
                  </a:cubicBezTo>
                  <a:lnTo>
                    <a:pt x="58" y="15"/>
                  </a:lnTo>
                  <a:close/>
                </a:path>
              </a:pathLst>
            </a:custGeom>
            <a:solidFill>
              <a:srgbClr val="EC97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3" name="Freeform 287"/>
            <p:cNvSpPr>
              <a:spLocks/>
            </p:cNvSpPr>
            <p:nvPr/>
          </p:nvSpPr>
          <p:spPr bwMode="auto">
            <a:xfrm>
              <a:off x="9272588" y="4652963"/>
              <a:ext cx="85725" cy="133350"/>
            </a:xfrm>
            <a:custGeom>
              <a:avLst/>
              <a:gdLst>
                <a:gd name="T0" fmla="*/ 6 w 49"/>
                <a:gd name="T1" fmla="*/ 20 h 75"/>
                <a:gd name="T2" fmla="*/ 10 w 49"/>
                <a:gd name="T3" fmla="*/ 57 h 75"/>
                <a:gd name="T4" fmla="*/ 0 w 49"/>
                <a:gd name="T5" fmla="*/ 58 h 75"/>
                <a:gd name="T6" fmla="*/ 44 w 49"/>
                <a:gd name="T7" fmla="*/ 42 h 75"/>
                <a:gd name="T8" fmla="*/ 40 w 49"/>
                <a:gd name="T9" fmla="*/ 0 h 75"/>
                <a:gd name="T10" fmla="*/ 6 w 49"/>
                <a:gd name="T11" fmla="*/ 2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5">
                  <a:moveTo>
                    <a:pt x="6" y="20"/>
                  </a:moveTo>
                  <a:cubicBezTo>
                    <a:pt x="6" y="20"/>
                    <a:pt x="27" y="53"/>
                    <a:pt x="10" y="57"/>
                  </a:cubicBezTo>
                  <a:cubicBezTo>
                    <a:pt x="10" y="57"/>
                    <a:pt x="8" y="59"/>
                    <a:pt x="0" y="58"/>
                  </a:cubicBezTo>
                  <a:cubicBezTo>
                    <a:pt x="0" y="58"/>
                    <a:pt x="38" y="75"/>
                    <a:pt x="44" y="42"/>
                  </a:cubicBezTo>
                  <a:cubicBezTo>
                    <a:pt x="44" y="42"/>
                    <a:pt x="46" y="13"/>
                    <a:pt x="40" y="0"/>
                  </a:cubicBezTo>
                  <a:cubicBezTo>
                    <a:pt x="40" y="0"/>
                    <a:pt x="49" y="42"/>
                    <a:pt x="6" y="20"/>
                  </a:cubicBezTo>
                  <a:close/>
                </a:path>
              </a:pathLst>
            </a:custGeom>
            <a:solidFill>
              <a:srgbClr val="E7C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4" name="Freeform 288"/>
            <p:cNvSpPr>
              <a:spLocks noEditPoints="1"/>
            </p:cNvSpPr>
            <p:nvPr/>
          </p:nvSpPr>
          <p:spPr bwMode="auto">
            <a:xfrm>
              <a:off x="8850313" y="4498975"/>
              <a:ext cx="504825" cy="209550"/>
            </a:xfrm>
            <a:custGeom>
              <a:avLst/>
              <a:gdLst>
                <a:gd name="T0" fmla="*/ 77 w 287"/>
                <a:gd name="T1" fmla="*/ 31 h 119"/>
                <a:gd name="T2" fmla="*/ 63 w 287"/>
                <a:gd name="T3" fmla="*/ 35 h 119"/>
                <a:gd name="T4" fmla="*/ 36 w 287"/>
                <a:gd name="T5" fmla="*/ 44 h 119"/>
                <a:gd name="T6" fmla="*/ 12 w 287"/>
                <a:gd name="T7" fmla="*/ 59 h 119"/>
                <a:gd name="T8" fmla="*/ 11 w 287"/>
                <a:gd name="T9" fmla="*/ 60 h 119"/>
                <a:gd name="T10" fmla="*/ 11 w 287"/>
                <a:gd name="T11" fmla="*/ 74 h 119"/>
                <a:gd name="T12" fmla="*/ 47 w 287"/>
                <a:gd name="T13" fmla="*/ 83 h 119"/>
                <a:gd name="T14" fmla="*/ 252 w 287"/>
                <a:gd name="T15" fmla="*/ 106 h 119"/>
                <a:gd name="T16" fmla="*/ 272 w 287"/>
                <a:gd name="T17" fmla="*/ 110 h 119"/>
                <a:gd name="T18" fmla="*/ 275 w 287"/>
                <a:gd name="T19" fmla="*/ 107 h 119"/>
                <a:gd name="T20" fmla="*/ 271 w 287"/>
                <a:gd name="T21" fmla="*/ 88 h 119"/>
                <a:gd name="T22" fmla="*/ 77 w 287"/>
                <a:gd name="T23" fmla="*/ 31 h 119"/>
                <a:gd name="T24" fmla="*/ 274 w 287"/>
                <a:gd name="T25" fmla="*/ 118 h 119"/>
                <a:gd name="T26" fmla="*/ 249 w 287"/>
                <a:gd name="T27" fmla="*/ 114 h 119"/>
                <a:gd name="T28" fmla="*/ 48 w 287"/>
                <a:gd name="T29" fmla="*/ 92 h 119"/>
                <a:gd name="T30" fmla="*/ 4 w 287"/>
                <a:gd name="T31" fmla="*/ 79 h 119"/>
                <a:gd name="T32" fmla="*/ 4 w 287"/>
                <a:gd name="T33" fmla="*/ 57 h 119"/>
                <a:gd name="T34" fmla="*/ 5 w 287"/>
                <a:gd name="T35" fmla="*/ 55 h 119"/>
                <a:gd name="T36" fmla="*/ 34 w 287"/>
                <a:gd name="T37" fmla="*/ 36 h 119"/>
                <a:gd name="T38" fmla="*/ 60 w 287"/>
                <a:gd name="T39" fmla="*/ 27 h 119"/>
                <a:gd name="T40" fmla="*/ 75 w 287"/>
                <a:gd name="T41" fmla="*/ 23 h 119"/>
                <a:gd name="T42" fmla="*/ 278 w 287"/>
                <a:gd name="T43" fmla="*/ 82 h 119"/>
                <a:gd name="T44" fmla="*/ 278 w 287"/>
                <a:gd name="T45" fmla="*/ 83 h 119"/>
                <a:gd name="T46" fmla="*/ 282 w 287"/>
                <a:gd name="T47" fmla="*/ 111 h 119"/>
                <a:gd name="T48" fmla="*/ 274 w 287"/>
                <a:gd name="T49" fmla="*/ 11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7" h="119">
                  <a:moveTo>
                    <a:pt x="77" y="31"/>
                  </a:moveTo>
                  <a:cubicBezTo>
                    <a:pt x="72" y="32"/>
                    <a:pt x="68" y="33"/>
                    <a:pt x="63" y="35"/>
                  </a:cubicBezTo>
                  <a:cubicBezTo>
                    <a:pt x="52" y="39"/>
                    <a:pt x="43" y="42"/>
                    <a:pt x="36" y="44"/>
                  </a:cubicBezTo>
                  <a:cubicBezTo>
                    <a:pt x="15" y="51"/>
                    <a:pt x="15" y="51"/>
                    <a:pt x="12" y="59"/>
                  </a:cubicBezTo>
                  <a:cubicBezTo>
                    <a:pt x="11" y="60"/>
                    <a:pt x="11" y="60"/>
                    <a:pt x="11" y="60"/>
                  </a:cubicBezTo>
                  <a:cubicBezTo>
                    <a:pt x="9" y="66"/>
                    <a:pt x="8" y="70"/>
                    <a:pt x="11" y="74"/>
                  </a:cubicBezTo>
                  <a:cubicBezTo>
                    <a:pt x="17" y="83"/>
                    <a:pt x="39" y="84"/>
                    <a:pt x="47" y="83"/>
                  </a:cubicBezTo>
                  <a:cubicBezTo>
                    <a:pt x="143" y="69"/>
                    <a:pt x="251" y="106"/>
                    <a:pt x="252" y="106"/>
                  </a:cubicBezTo>
                  <a:cubicBezTo>
                    <a:pt x="263" y="110"/>
                    <a:pt x="269" y="111"/>
                    <a:pt x="272" y="110"/>
                  </a:cubicBezTo>
                  <a:cubicBezTo>
                    <a:pt x="274" y="109"/>
                    <a:pt x="275" y="108"/>
                    <a:pt x="275" y="107"/>
                  </a:cubicBezTo>
                  <a:cubicBezTo>
                    <a:pt x="277" y="103"/>
                    <a:pt x="273" y="92"/>
                    <a:pt x="271" y="88"/>
                  </a:cubicBezTo>
                  <a:cubicBezTo>
                    <a:pt x="195" y="9"/>
                    <a:pt x="104" y="24"/>
                    <a:pt x="77" y="31"/>
                  </a:cubicBezTo>
                  <a:close/>
                  <a:moveTo>
                    <a:pt x="274" y="118"/>
                  </a:moveTo>
                  <a:cubicBezTo>
                    <a:pt x="268" y="119"/>
                    <a:pt x="260" y="118"/>
                    <a:pt x="249" y="114"/>
                  </a:cubicBezTo>
                  <a:cubicBezTo>
                    <a:pt x="249" y="114"/>
                    <a:pt x="142" y="77"/>
                    <a:pt x="48" y="92"/>
                  </a:cubicBezTo>
                  <a:cubicBezTo>
                    <a:pt x="44" y="92"/>
                    <a:pt x="14" y="93"/>
                    <a:pt x="4" y="79"/>
                  </a:cubicBezTo>
                  <a:cubicBezTo>
                    <a:pt x="0" y="73"/>
                    <a:pt x="0" y="65"/>
                    <a:pt x="4" y="57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9" y="45"/>
                    <a:pt x="11" y="44"/>
                    <a:pt x="34" y="36"/>
                  </a:cubicBezTo>
                  <a:cubicBezTo>
                    <a:pt x="40" y="34"/>
                    <a:pt x="49" y="31"/>
                    <a:pt x="60" y="27"/>
                  </a:cubicBezTo>
                  <a:cubicBezTo>
                    <a:pt x="65" y="25"/>
                    <a:pt x="70" y="24"/>
                    <a:pt x="75" y="23"/>
                  </a:cubicBezTo>
                  <a:cubicBezTo>
                    <a:pt x="103" y="16"/>
                    <a:pt x="198" y="0"/>
                    <a:pt x="278" y="82"/>
                  </a:cubicBezTo>
                  <a:cubicBezTo>
                    <a:pt x="278" y="83"/>
                    <a:pt x="278" y="83"/>
                    <a:pt x="278" y="83"/>
                  </a:cubicBezTo>
                  <a:cubicBezTo>
                    <a:pt x="279" y="85"/>
                    <a:pt x="287" y="101"/>
                    <a:pt x="282" y="111"/>
                  </a:cubicBezTo>
                  <a:cubicBezTo>
                    <a:pt x="281" y="114"/>
                    <a:pt x="278" y="117"/>
                    <a:pt x="274" y="118"/>
                  </a:cubicBezTo>
                  <a:close/>
                </a:path>
              </a:pathLst>
            </a:custGeom>
            <a:solidFill>
              <a:srgbClr val="DF5F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5" name="Freeform 289"/>
            <p:cNvSpPr>
              <a:spLocks/>
            </p:cNvSpPr>
            <p:nvPr/>
          </p:nvSpPr>
          <p:spPr bwMode="auto">
            <a:xfrm>
              <a:off x="9456738" y="3986213"/>
              <a:ext cx="122238" cy="90487"/>
            </a:xfrm>
            <a:custGeom>
              <a:avLst/>
              <a:gdLst>
                <a:gd name="T0" fmla="*/ 65 w 69"/>
                <a:gd name="T1" fmla="*/ 13 h 52"/>
                <a:gd name="T2" fmla="*/ 26 w 69"/>
                <a:gd name="T3" fmla="*/ 7 h 52"/>
                <a:gd name="T4" fmla="*/ 4 w 69"/>
                <a:gd name="T5" fmla="*/ 39 h 52"/>
                <a:gd name="T6" fmla="*/ 43 w 69"/>
                <a:gd name="T7" fmla="*/ 45 h 52"/>
                <a:gd name="T8" fmla="*/ 65 w 69"/>
                <a:gd name="T9" fmla="*/ 1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2">
                  <a:moveTo>
                    <a:pt x="65" y="13"/>
                  </a:moveTo>
                  <a:cubicBezTo>
                    <a:pt x="60" y="2"/>
                    <a:pt x="43" y="0"/>
                    <a:pt x="26" y="7"/>
                  </a:cubicBezTo>
                  <a:cubicBezTo>
                    <a:pt x="10" y="14"/>
                    <a:pt x="0" y="29"/>
                    <a:pt x="4" y="39"/>
                  </a:cubicBezTo>
                  <a:cubicBezTo>
                    <a:pt x="9" y="49"/>
                    <a:pt x="26" y="52"/>
                    <a:pt x="43" y="45"/>
                  </a:cubicBezTo>
                  <a:cubicBezTo>
                    <a:pt x="59" y="37"/>
                    <a:pt x="69" y="23"/>
                    <a:pt x="65" y="13"/>
                  </a:cubicBezTo>
                  <a:close/>
                </a:path>
              </a:pathLst>
            </a:custGeom>
            <a:solidFill>
              <a:srgbClr val="CD8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6" name="Freeform 290"/>
            <p:cNvSpPr>
              <a:spLocks/>
            </p:cNvSpPr>
            <p:nvPr/>
          </p:nvSpPr>
          <p:spPr bwMode="auto">
            <a:xfrm>
              <a:off x="9477375" y="3776663"/>
              <a:ext cx="82550" cy="61912"/>
            </a:xfrm>
            <a:custGeom>
              <a:avLst/>
              <a:gdLst>
                <a:gd name="T0" fmla="*/ 45 w 47"/>
                <a:gd name="T1" fmla="*/ 21 h 35"/>
                <a:gd name="T2" fmla="*/ 26 w 47"/>
                <a:gd name="T3" fmla="*/ 2 h 35"/>
                <a:gd name="T4" fmla="*/ 2 w 47"/>
                <a:gd name="T5" fmla="*/ 14 h 35"/>
                <a:gd name="T6" fmla="*/ 21 w 47"/>
                <a:gd name="T7" fmla="*/ 33 h 35"/>
                <a:gd name="T8" fmla="*/ 45 w 47"/>
                <a:gd name="T9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5">
                  <a:moveTo>
                    <a:pt x="45" y="21"/>
                  </a:moveTo>
                  <a:cubicBezTo>
                    <a:pt x="47" y="13"/>
                    <a:pt x="38" y="4"/>
                    <a:pt x="26" y="2"/>
                  </a:cubicBezTo>
                  <a:cubicBezTo>
                    <a:pt x="14" y="0"/>
                    <a:pt x="3" y="5"/>
                    <a:pt x="2" y="14"/>
                  </a:cubicBezTo>
                  <a:cubicBezTo>
                    <a:pt x="0" y="22"/>
                    <a:pt x="9" y="31"/>
                    <a:pt x="21" y="33"/>
                  </a:cubicBezTo>
                  <a:cubicBezTo>
                    <a:pt x="33" y="35"/>
                    <a:pt x="44" y="30"/>
                    <a:pt x="45" y="21"/>
                  </a:cubicBezTo>
                  <a:close/>
                </a:path>
              </a:pathLst>
            </a:custGeom>
            <a:solidFill>
              <a:srgbClr val="DE92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7" name="Freeform 291"/>
            <p:cNvSpPr>
              <a:spLocks/>
            </p:cNvSpPr>
            <p:nvPr/>
          </p:nvSpPr>
          <p:spPr bwMode="auto">
            <a:xfrm>
              <a:off x="9253538" y="3241675"/>
              <a:ext cx="604838" cy="320675"/>
            </a:xfrm>
            <a:custGeom>
              <a:avLst/>
              <a:gdLst>
                <a:gd name="T0" fmla="*/ 298 w 344"/>
                <a:gd name="T1" fmla="*/ 182 h 182"/>
                <a:gd name="T2" fmla="*/ 298 w 344"/>
                <a:gd name="T3" fmla="*/ 182 h 182"/>
                <a:gd name="T4" fmla="*/ 289 w 344"/>
                <a:gd name="T5" fmla="*/ 181 h 182"/>
                <a:gd name="T6" fmla="*/ 156 w 344"/>
                <a:gd name="T7" fmla="*/ 147 h 182"/>
                <a:gd name="T8" fmla="*/ 29 w 344"/>
                <a:gd name="T9" fmla="*/ 96 h 182"/>
                <a:gd name="T10" fmla="*/ 9 w 344"/>
                <a:gd name="T11" fmla="*/ 35 h 182"/>
                <a:gd name="T12" fmla="*/ 49 w 344"/>
                <a:gd name="T13" fmla="*/ 0 h 182"/>
                <a:gd name="T14" fmla="*/ 50 w 344"/>
                <a:gd name="T15" fmla="*/ 0 h 182"/>
                <a:gd name="T16" fmla="*/ 59 w 344"/>
                <a:gd name="T17" fmla="*/ 2 h 182"/>
                <a:gd name="T18" fmla="*/ 187 w 344"/>
                <a:gd name="T19" fmla="*/ 31 h 182"/>
                <a:gd name="T20" fmla="*/ 320 w 344"/>
                <a:gd name="T21" fmla="*/ 87 h 182"/>
                <a:gd name="T22" fmla="*/ 344 w 344"/>
                <a:gd name="T23" fmla="*/ 125 h 182"/>
                <a:gd name="T24" fmla="*/ 344 w 344"/>
                <a:gd name="T25" fmla="*/ 125 h 182"/>
                <a:gd name="T26" fmla="*/ 341 w 344"/>
                <a:gd name="T27" fmla="*/ 144 h 182"/>
                <a:gd name="T28" fmla="*/ 298 w 344"/>
                <a:gd name="T2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4" h="182">
                  <a:moveTo>
                    <a:pt x="298" y="182"/>
                  </a:moveTo>
                  <a:cubicBezTo>
                    <a:pt x="298" y="182"/>
                    <a:pt x="298" y="182"/>
                    <a:pt x="298" y="182"/>
                  </a:cubicBezTo>
                  <a:cubicBezTo>
                    <a:pt x="295" y="182"/>
                    <a:pt x="292" y="182"/>
                    <a:pt x="289" y="181"/>
                  </a:cubicBezTo>
                  <a:cubicBezTo>
                    <a:pt x="289" y="181"/>
                    <a:pt x="189" y="158"/>
                    <a:pt x="156" y="147"/>
                  </a:cubicBezTo>
                  <a:cubicBezTo>
                    <a:pt x="123" y="136"/>
                    <a:pt x="29" y="96"/>
                    <a:pt x="29" y="96"/>
                  </a:cubicBezTo>
                  <a:cubicBezTo>
                    <a:pt x="9" y="89"/>
                    <a:pt x="0" y="62"/>
                    <a:pt x="9" y="35"/>
                  </a:cubicBezTo>
                  <a:cubicBezTo>
                    <a:pt x="16" y="13"/>
                    <a:pt x="32" y="0"/>
                    <a:pt x="4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1"/>
                    <a:pt x="59" y="2"/>
                  </a:cubicBezTo>
                  <a:cubicBezTo>
                    <a:pt x="59" y="2"/>
                    <a:pt x="156" y="21"/>
                    <a:pt x="187" y="31"/>
                  </a:cubicBezTo>
                  <a:cubicBezTo>
                    <a:pt x="241" y="47"/>
                    <a:pt x="320" y="87"/>
                    <a:pt x="320" y="87"/>
                  </a:cubicBezTo>
                  <a:cubicBezTo>
                    <a:pt x="335" y="92"/>
                    <a:pt x="344" y="106"/>
                    <a:pt x="344" y="125"/>
                  </a:cubicBezTo>
                  <a:cubicBezTo>
                    <a:pt x="344" y="125"/>
                    <a:pt x="344" y="125"/>
                    <a:pt x="344" y="125"/>
                  </a:cubicBezTo>
                  <a:cubicBezTo>
                    <a:pt x="344" y="131"/>
                    <a:pt x="343" y="137"/>
                    <a:pt x="341" y="144"/>
                  </a:cubicBezTo>
                  <a:cubicBezTo>
                    <a:pt x="333" y="167"/>
                    <a:pt x="316" y="182"/>
                    <a:pt x="298" y="182"/>
                  </a:cubicBezTo>
                  <a:close/>
                </a:path>
              </a:pathLst>
            </a:custGeom>
            <a:solidFill>
              <a:srgbClr val="FB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8" name="Freeform 292"/>
            <p:cNvSpPr>
              <a:spLocks/>
            </p:cNvSpPr>
            <p:nvPr/>
          </p:nvSpPr>
          <p:spPr bwMode="auto">
            <a:xfrm>
              <a:off x="9155113" y="4271963"/>
              <a:ext cx="500063" cy="212725"/>
            </a:xfrm>
            <a:custGeom>
              <a:avLst/>
              <a:gdLst>
                <a:gd name="T0" fmla="*/ 283 w 284"/>
                <a:gd name="T1" fmla="*/ 64 h 121"/>
                <a:gd name="T2" fmla="*/ 144 w 284"/>
                <a:gd name="T3" fmla="*/ 3 h 121"/>
                <a:gd name="T4" fmla="*/ 1 w 284"/>
                <a:gd name="T5" fmla="*/ 56 h 121"/>
                <a:gd name="T6" fmla="*/ 140 w 284"/>
                <a:gd name="T7" fmla="*/ 118 h 121"/>
                <a:gd name="T8" fmla="*/ 283 w 284"/>
                <a:gd name="T9" fmla="*/ 6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121">
                  <a:moveTo>
                    <a:pt x="283" y="64"/>
                  </a:moveTo>
                  <a:cubicBezTo>
                    <a:pt x="284" y="33"/>
                    <a:pt x="222" y="5"/>
                    <a:pt x="144" y="3"/>
                  </a:cubicBezTo>
                  <a:cubicBezTo>
                    <a:pt x="66" y="0"/>
                    <a:pt x="2" y="24"/>
                    <a:pt x="1" y="56"/>
                  </a:cubicBezTo>
                  <a:cubicBezTo>
                    <a:pt x="0" y="88"/>
                    <a:pt x="63" y="116"/>
                    <a:pt x="140" y="118"/>
                  </a:cubicBezTo>
                  <a:cubicBezTo>
                    <a:pt x="218" y="121"/>
                    <a:pt x="282" y="96"/>
                    <a:pt x="283" y="64"/>
                  </a:cubicBezTo>
                  <a:close/>
                </a:path>
              </a:pathLst>
            </a:custGeom>
            <a:solidFill>
              <a:srgbClr val="DDB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9" name="Freeform 293"/>
            <p:cNvSpPr>
              <a:spLocks/>
            </p:cNvSpPr>
            <p:nvPr/>
          </p:nvSpPr>
          <p:spPr bwMode="auto">
            <a:xfrm>
              <a:off x="9064625" y="3576638"/>
              <a:ext cx="422275" cy="852487"/>
            </a:xfrm>
            <a:custGeom>
              <a:avLst/>
              <a:gdLst>
                <a:gd name="T0" fmla="*/ 225 w 240"/>
                <a:gd name="T1" fmla="*/ 3 h 484"/>
                <a:gd name="T2" fmla="*/ 123 w 240"/>
                <a:gd name="T3" fmla="*/ 141 h 484"/>
                <a:gd name="T4" fmla="*/ 88 w 240"/>
                <a:gd name="T5" fmla="*/ 379 h 484"/>
                <a:gd name="T6" fmla="*/ 222 w 240"/>
                <a:gd name="T7" fmla="*/ 481 h 484"/>
                <a:gd name="T8" fmla="*/ 229 w 240"/>
                <a:gd name="T9" fmla="*/ 469 h 484"/>
                <a:gd name="T10" fmla="*/ 84 w 240"/>
                <a:gd name="T11" fmla="*/ 351 h 484"/>
                <a:gd name="T12" fmla="*/ 104 w 240"/>
                <a:gd name="T13" fmla="*/ 171 h 484"/>
                <a:gd name="T14" fmla="*/ 240 w 240"/>
                <a:gd name="T15" fmla="*/ 7 h 484"/>
                <a:gd name="T16" fmla="*/ 231 w 240"/>
                <a:gd name="T17" fmla="*/ 0 h 484"/>
                <a:gd name="T18" fmla="*/ 225 w 240"/>
                <a:gd name="T19" fmla="*/ 3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0" h="484">
                  <a:moveTo>
                    <a:pt x="225" y="3"/>
                  </a:moveTo>
                  <a:cubicBezTo>
                    <a:pt x="225" y="3"/>
                    <a:pt x="222" y="92"/>
                    <a:pt x="123" y="141"/>
                  </a:cubicBezTo>
                  <a:cubicBezTo>
                    <a:pt x="73" y="165"/>
                    <a:pt x="0" y="243"/>
                    <a:pt x="88" y="379"/>
                  </a:cubicBezTo>
                  <a:cubicBezTo>
                    <a:pt x="113" y="419"/>
                    <a:pt x="186" y="484"/>
                    <a:pt x="222" y="481"/>
                  </a:cubicBezTo>
                  <a:cubicBezTo>
                    <a:pt x="229" y="469"/>
                    <a:pt x="229" y="469"/>
                    <a:pt x="229" y="469"/>
                  </a:cubicBezTo>
                  <a:cubicBezTo>
                    <a:pt x="229" y="469"/>
                    <a:pt x="112" y="431"/>
                    <a:pt x="84" y="351"/>
                  </a:cubicBezTo>
                  <a:cubicBezTo>
                    <a:pt x="69" y="311"/>
                    <a:pt x="28" y="231"/>
                    <a:pt x="104" y="171"/>
                  </a:cubicBezTo>
                  <a:cubicBezTo>
                    <a:pt x="150" y="135"/>
                    <a:pt x="224" y="110"/>
                    <a:pt x="240" y="7"/>
                  </a:cubicBezTo>
                  <a:cubicBezTo>
                    <a:pt x="231" y="0"/>
                    <a:pt x="231" y="0"/>
                    <a:pt x="231" y="0"/>
                  </a:cubicBezTo>
                  <a:lnTo>
                    <a:pt x="225" y="3"/>
                  </a:lnTo>
                  <a:close/>
                </a:path>
              </a:pathLst>
            </a:custGeom>
            <a:solidFill>
              <a:srgbClr val="E1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0" name="Freeform 294"/>
            <p:cNvSpPr>
              <a:spLocks/>
            </p:cNvSpPr>
            <p:nvPr/>
          </p:nvSpPr>
          <p:spPr bwMode="auto">
            <a:xfrm>
              <a:off x="9321800" y="3448050"/>
              <a:ext cx="42863" cy="33337"/>
            </a:xfrm>
            <a:custGeom>
              <a:avLst/>
              <a:gdLst>
                <a:gd name="T0" fmla="*/ 19 w 27"/>
                <a:gd name="T1" fmla="*/ 0 h 21"/>
                <a:gd name="T2" fmla="*/ 0 w 27"/>
                <a:gd name="T3" fmla="*/ 15 h 21"/>
                <a:gd name="T4" fmla="*/ 8 w 27"/>
                <a:gd name="T5" fmla="*/ 21 h 21"/>
                <a:gd name="T6" fmla="*/ 27 w 27"/>
                <a:gd name="T7" fmla="*/ 16 h 21"/>
                <a:gd name="T8" fmla="*/ 19 w 27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1">
                  <a:moveTo>
                    <a:pt x="19" y="0"/>
                  </a:moveTo>
                  <a:lnTo>
                    <a:pt x="0" y="15"/>
                  </a:lnTo>
                  <a:lnTo>
                    <a:pt x="8" y="21"/>
                  </a:lnTo>
                  <a:lnTo>
                    <a:pt x="27" y="1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2C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1" name="Freeform 295"/>
            <p:cNvSpPr>
              <a:spLocks/>
            </p:cNvSpPr>
            <p:nvPr/>
          </p:nvSpPr>
          <p:spPr bwMode="auto">
            <a:xfrm>
              <a:off x="9448800" y="3986213"/>
              <a:ext cx="122238" cy="90487"/>
            </a:xfrm>
            <a:custGeom>
              <a:avLst/>
              <a:gdLst>
                <a:gd name="T0" fmla="*/ 65 w 70"/>
                <a:gd name="T1" fmla="*/ 13 h 52"/>
                <a:gd name="T2" fmla="*/ 27 w 70"/>
                <a:gd name="T3" fmla="*/ 7 h 52"/>
                <a:gd name="T4" fmla="*/ 5 w 70"/>
                <a:gd name="T5" fmla="*/ 39 h 52"/>
                <a:gd name="T6" fmla="*/ 43 w 70"/>
                <a:gd name="T7" fmla="*/ 45 h 52"/>
                <a:gd name="T8" fmla="*/ 65 w 70"/>
                <a:gd name="T9" fmla="*/ 1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52">
                  <a:moveTo>
                    <a:pt x="65" y="13"/>
                  </a:moveTo>
                  <a:cubicBezTo>
                    <a:pt x="61" y="2"/>
                    <a:pt x="44" y="0"/>
                    <a:pt x="27" y="7"/>
                  </a:cubicBezTo>
                  <a:cubicBezTo>
                    <a:pt x="10" y="14"/>
                    <a:pt x="0" y="29"/>
                    <a:pt x="5" y="39"/>
                  </a:cubicBezTo>
                  <a:cubicBezTo>
                    <a:pt x="10" y="49"/>
                    <a:pt x="27" y="52"/>
                    <a:pt x="43" y="45"/>
                  </a:cubicBezTo>
                  <a:cubicBezTo>
                    <a:pt x="60" y="37"/>
                    <a:pt x="70" y="23"/>
                    <a:pt x="65" y="13"/>
                  </a:cubicBezTo>
                  <a:close/>
                </a:path>
              </a:pathLst>
            </a:custGeom>
            <a:solidFill>
              <a:srgbClr val="DE92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2" name="Freeform 296"/>
            <p:cNvSpPr>
              <a:spLocks/>
            </p:cNvSpPr>
            <p:nvPr/>
          </p:nvSpPr>
          <p:spPr bwMode="auto">
            <a:xfrm>
              <a:off x="9124950" y="4243388"/>
              <a:ext cx="501650" cy="206375"/>
            </a:xfrm>
            <a:custGeom>
              <a:avLst/>
              <a:gdLst>
                <a:gd name="T0" fmla="*/ 47 w 285"/>
                <a:gd name="T1" fmla="*/ 59 h 117"/>
                <a:gd name="T2" fmla="*/ 148 w 285"/>
                <a:gd name="T3" fmla="*/ 1 h 117"/>
                <a:gd name="T4" fmla="*/ 280 w 285"/>
                <a:gd name="T5" fmla="*/ 64 h 117"/>
                <a:gd name="T6" fmla="*/ 143 w 285"/>
                <a:gd name="T7" fmla="*/ 115 h 117"/>
                <a:gd name="T8" fmla="*/ 47 w 285"/>
                <a:gd name="T9" fmla="*/ 5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" h="117">
                  <a:moveTo>
                    <a:pt x="47" y="59"/>
                  </a:moveTo>
                  <a:cubicBezTo>
                    <a:pt x="47" y="59"/>
                    <a:pt x="63" y="0"/>
                    <a:pt x="148" y="1"/>
                  </a:cubicBezTo>
                  <a:cubicBezTo>
                    <a:pt x="184" y="1"/>
                    <a:pt x="274" y="18"/>
                    <a:pt x="280" y="64"/>
                  </a:cubicBezTo>
                  <a:cubicBezTo>
                    <a:pt x="285" y="100"/>
                    <a:pt x="248" y="117"/>
                    <a:pt x="143" y="115"/>
                  </a:cubicBezTo>
                  <a:cubicBezTo>
                    <a:pt x="115" y="115"/>
                    <a:pt x="0" y="92"/>
                    <a:pt x="47" y="59"/>
                  </a:cubicBezTo>
                  <a:close/>
                </a:path>
              </a:pathLst>
            </a:custGeom>
            <a:solidFill>
              <a:srgbClr val="F0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3" name="Freeform 297"/>
            <p:cNvSpPr>
              <a:spLocks/>
            </p:cNvSpPr>
            <p:nvPr/>
          </p:nvSpPr>
          <p:spPr bwMode="auto">
            <a:xfrm>
              <a:off x="9521825" y="4283075"/>
              <a:ext cx="55563" cy="134937"/>
            </a:xfrm>
            <a:custGeom>
              <a:avLst/>
              <a:gdLst>
                <a:gd name="T0" fmla="*/ 17 w 31"/>
                <a:gd name="T1" fmla="*/ 0 h 76"/>
                <a:gd name="T2" fmla="*/ 27 w 31"/>
                <a:gd name="T3" fmla="*/ 76 h 76"/>
                <a:gd name="T4" fmla="*/ 31 w 31"/>
                <a:gd name="T5" fmla="*/ 74 h 76"/>
                <a:gd name="T6" fmla="*/ 20 w 31"/>
                <a:gd name="T7" fmla="*/ 1 h 76"/>
                <a:gd name="T8" fmla="*/ 17 w 31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76">
                  <a:moveTo>
                    <a:pt x="17" y="0"/>
                  </a:moveTo>
                  <a:cubicBezTo>
                    <a:pt x="17" y="0"/>
                    <a:pt x="0" y="32"/>
                    <a:pt x="27" y="76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31" y="74"/>
                    <a:pt x="5" y="39"/>
                    <a:pt x="20" y="1"/>
                  </a:cubicBezTo>
                  <a:lnTo>
                    <a:pt x="17" y="0"/>
                  </a:lnTo>
                  <a:close/>
                </a:path>
              </a:pathLst>
            </a:custGeom>
            <a:solidFill>
              <a:srgbClr val="CDA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4" name="Freeform 298"/>
            <p:cNvSpPr>
              <a:spLocks/>
            </p:cNvSpPr>
            <p:nvPr/>
          </p:nvSpPr>
          <p:spPr bwMode="auto">
            <a:xfrm>
              <a:off x="9553575" y="4121150"/>
              <a:ext cx="73025" cy="47625"/>
            </a:xfrm>
            <a:custGeom>
              <a:avLst/>
              <a:gdLst>
                <a:gd name="T0" fmla="*/ 40 w 41"/>
                <a:gd name="T1" fmla="*/ 8 h 27"/>
                <a:gd name="T2" fmla="*/ 18 w 41"/>
                <a:gd name="T3" fmla="*/ 3 h 27"/>
                <a:gd name="T4" fmla="*/ 2 w 41"/>
                <a:gd name="T5" fmla="*/ 19 h 27"/>
                <a:gd name="T6" fmla="*/ 24 w 41"/>
                <a:gd name="T7" fmla="*/ 24 h 27"/>
                <a:gd name="T8" fmla="*/ 40 w 41"/>
                <a:gd name="T9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7">
                  <a:moveTo>
                    <a:pt x="40" y="8"/>
                  </a:moveTo>
                  <a:cubicBezTo>
                    <a:pt x="38" y="3"/>
                    <a:pt x="28" y="0"/>
                    <a:pt x="18" y="3"/>
                  </a:cubicBezTo>
                  <a:cubicBezTo>
                    <a:pt x="7" y="6"/>
                    <a:pt x="0" y="13"/>
                    <a:pt x="2" y="19"/>
                  </a:cubicBezTo>
                  <a:cubicBezTo>
                    <a:pt x="3" y="25"/>
                    <a:pt x="13" y="27"/>
                    <a:pt x="24" y="24"/>
                  </a:cubicBezTo>
                  <a:cubicBezTo>
                    <a:pt x="34" y="21"/>
                    <a:pt x="41" y="14"/>
                    <a:pt x="40" y="8"/>
                  </a:cubicBezTo>
                  <a:close/>
                </a:path>
              </a:pathLst>
            </a:custGeom>
            <a:solidFill>
              <a:srgbClr val="41A4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5" name="Freeform 299"/>
            <p:cNvSpPr>
              <a:spLocks/>
            </p:cNvSpPr>
            <p:nvPr/>
          </p:nvSpPr>
          <p:spPr bwMode="auto">
            <a:xfrm>
              <a:off x="9628188" y="3825875"/>
              <a:ext cx="192088" cy="227012"/>
            </a:xfrm>
            <a:custGeom>
              <a:avLst/>
              <a:gdLst>
                <a:gd name="T0" fmla="*/ 109 w 109"/>
                <a:gd name="T1" fmla="*/ 112 h 129"/>
                <a:gd name="T2" fmla="*/ 14 w 109"/>
                <a:gd name="T3" fmla="*/ 16 h 129"/>
                <a:gd name="T4" fmla="*/ 0 w 109"/>
                <a:gd name="T5" fmla="*/ 0 h 129"/>
                <a:gd name="T6" fmla="*/ 64 w 109"/>
                <a:gd name="T7" fmla="*/ 129 h 129"/>
                <a:gd name="T8" fmla="*/ 109 w 109"/>
                <a:gd name="T9" fmla="*/ 11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29">
                  <a:moveTo>
                    <a:pt x="109" y="112"/>
                  </a:moveTo>
                  <a:cubicBezTo>
                    <a:pt x="109" y="112"/>
                    <a:pt x="37" y="55"/>
                    <a:pt x="14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2" y="101"/>
                    <a:pt x="64" y="129"/>
                  </a:cubicBezTo>
                  <a:cubicBezTo>
                    <a:pt x="64" y="129"/>
                    <a:pt x="96" y="123"/>
                    <a:pt x="109" y="112"/>
                  </a:cubicBezTo>
                  <a:close/>
                </a:path>
              </a:pathLst>
            </a:custGeom>
            <a:solidFill>
              <a:srgbClr val="ECCD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6" name="Freeform 300"/>
            <p:cNvSpPr>
              <a:spLocks/>
            </p:cNvSpPr>
            <p:nvPr/>
          </p:nvSpPr>
          <p:spPr bwMode="auto">
            <a:xfrm>
              <a:off x="9618663" y="3889375"/>
              <a:ext cx="122238" cy="74612"/>
            </a:xfrm>
            <a:custGeom>
              <a:avLst/>
              <a:gdLst>
                <a:gd name="T0" fmla="*/ 37 w 69"/>
                <a:gd name="T1" fmla="*/ 43 h 43"/>
                <a:gd name="T2" fmla="*/ 69 w 69"/>
                <a:gd name="T3" fmla="*/ 32 h 43"/>
                <a:gd name="T4" fmla="*/ 40 w 69"/>
                <a:gd name="T5" fmla="*/ 0 h 43"/>
                <a:gd name="T6" fmla="*/ 37 w 69"/>
                <a:gd name="T7" fmla="*/ 0 h 43"/>
                <a:gd name="T8" fmla="*/ 0 w 69"/>
                <a:gd name="T9" fmla="*/ 21 h 43"/>
                <a:gd name="T10" fmla="*/ 37 w 69"/>
                <a:gd name="T11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43">
                  <a:moveTo>
                    <a:pt x="37" y="43"/>
                  </a:moveTo>
                  <a:cubicBezTo>
                    <a:pt x="51" y="43"/>
                    <a:pt x="63" y="39"/>
                    <a:pt x="69" y="32"/>
                  </a:cubicBezTo>
                  <a:cubicBezTo>
                    <a:pt x="59" y="22"/>
                    <a:pt x="50" y="11"/>
                    <a:pt x="40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16" y="0"/>
                    <a:pt x="0" y="9"/>
                    <a:pt x="0" y="21"/>
                  </a:cubicBezTo>
                  <a:cubicBezTo>
                    <a:pt x="0" y="33"/>
                    <a:pt x="16" y="43"/>
                    <a:pt x="37" y="43"/>
                  </a:cubicBezTo>
                  <a:close/>
                </a:path>
              </a:pathLst>
            </a:custGeom>
            <a:solidFill>
              <a:srgbClr val="CD8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7" name="Freeform 301"/>
            <p:cNvSpPr>
              <a:spLocks/>
            </p:cNvSpPr>
            <p:nvPr/>
          </p:nvSpPr>
          <p:spPr bwMode="auto">
            <a:xfrm>
              <a:off x="9628188" y="3886200"/>
              <a:ext cx="115888" cy="71437"/>
            </a:xfrm>
            <a:custGeom>
              <a:avLst/>
              <a:gdLst>
                <a:gd name="T0" fmla="*/ 36 w 66"/>
                <a:gd name="T1" fmla="*/ 41 h 41"/>
                <a:gd name="T2" fmla="*/ 66 w 66"/>
                <a:gd name="T3" fmla="*/ 31 h 41"/>
                <a:gd name="T4" fmla="*/ 39 w 66"/>
                <a:gd name="T5" fmla="*/ 0 h 41"/>
                <a:gd name="T6" fmla="*/ 36 w 66"/>
                <a:gd name="T7" fmla="*/ 0 h 41"/>
                <a:gd name="T8" fmla="*/ 0 w 66"/>
                <a:gd name="T9" fmla="*/ 20 h 41"/>
                <a:gd name="T10" fmla="*/ 36 w 66"/>
                <a:gd name="T11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41">
                  <a:moveTo>
                    <a:pt x="36" y="41"/>
                  </a:moveTo>
                  <a:cubicBezTo>
                    <a:pt x="49" y="41"/>
                    <a:pt x="60" y="37"/>
                    <a:pt x="66" y="31"/>
                  </a:cubicBezTo>
                  <a:cubicBezTo>
                    <a:pt x="57" y="21"/>
                    <a:pt x="48" y="11"/>
                    <a:pt x="39" y="0"/>
                  </a:cubicBezTo>
                  <a:cubicBezTo>
                    <a:pt x="38" y="0"/>
                    <a:pt x="37" y="0"/>
                    <a:pt x="36" y="0"/>
                  </a:cubicBezTo>
                  <a:cubicBezTo>
                    <a:pt x="16" y="0"/>
                    <a:pt x="0" y="9"/>
                    <a:pt x="0" y="20"/>
                  </a:cubicBezTo>
                  <a:cubicBezTo>
                    <a:pt x="0" y="32"/>
                    <a:pt x="16" y="41"/>
                    <a:pt x="36" y="41"/>
                  </a:cubicBezTo>
                  <a:close/>
                </a:path>
              </a:pathLst>
            </a:custGeom>
            <a:solidFill>
              <a:srgbClr val="DE92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8" name="Freeform 302"/>
            <p:cNvSpPr>
              <a:spLocks/>
            </p:cNvSpPr>
            <p:nvPr/>
          </p:nvSpPr>
          <p:spPr bwMode="auto">
            <a:xfrm>
              <a:off x="9248775" y="4314825"/>
              <a:ext cx="63500" cy="39687"/>
            </a:xfrm>
            <a:custGeom>
              <a:avLst/>
              <a:gdLst>
                <a:gd name="T0" fmla="*/ 2 w 36"/>
                <a:gd name="T1" fmla="*/ 13 h 22"/>
                <a:gd name="T2" fmla="*/ 12 w 36"/>
                <a:gd name="T3" fmla="*/ 0 h 22"/>
                <a:gd name="T4" fmla="*/ 30 w 36"/>
                <a:gd name="T5" fmla="*/ 3 h 22"/>
                <a:gd name="T6" fmla="*/ 32 w 36"/>
                <a:gd name="T7" fmla="*/ 16 h 22"/>
                <a:gd name="T8" fmla="*/ 25 w 36"/>
                <a:gd name="T9" fmla="*/ 22 h 22"/>
                <a:gd name="T10" fmla="*/ 1 w 36"/>
                <a:gd name="T11" fmla="*/ 14 h 22"/>
                <a:gd name="T12" fmla="*/ 2 w 36"/>
                <a:gd name="T13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2">
                  <a:moveTo>
                    <a:pt x="2" y="13"/>
                  </a:moveTo>
                  <a:cubicBezTo>
                    <a:pt x="2" y="13"/>
                    <a:pt x="0" y="0"/>
                    <a:pt x="12" y="0"/>
                  </a:cubicBezTo>
                  <a:cubicBezTo>
                    <a:pt x="12" y="0"/>
                    <a:pt x="25" y="0"/>
                    <a:pt x="30" y="3"/>
                  </a:cubicBezTo>
                  <a:cubicBezTo>
                    <a:pt x="30" y="3"/>
                    <a:pt x="36" y="9"/>
                    <a:pt x="32" y="16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1" y="14"/>
                    <a:pt x="1" y="14"/>
                    <a:pt x="1" y="14"/>
                  </a:cubicBezTo>
                  <a:lnTo>
                    <a:pt x="2" y="13"/>
                  </a:lnTo>
                  <a:close/>
                </a:path>
              </a:pathLst>
            </a:custGeom>
            <a:solidFill>
              <a:srgbClr val="A27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9" name="Freeform 303"/>
            <p:cNvSpPr>
              <a:spLocks/>
            </p:cNvSpPr>
            <p:nvPr/>
          </p:nvSpPr>
          <p:spPr bwMode="auto">
            <a:xfrm>
              <a:off x="9283700" y="4321175"/>
              <a:ext cx="26988" cy="31750"/>
            </a:xfrm>
            <a:custGeom>
              <a:avLst/>
              <a:gdLst>
                <a:gd name="T0" fmla="*/ 9 w 16"/>
                <a:gd name="T1" fmla="*/ 0 h 18"/>
                <a:gd name="T2" fmla="*/ 10 w 16"/>
                <a:gd name="T3" fmla="*/ 8 h 18"/>
                <a:gd name="T4" fmla="*/ 0 w 16"/>
                <a:gd name="T5" fmla="*/ 15 h 18"/>
                <a:gd name="T6" fmla="*/ 6 w 16"/>
                <a:gd name="T7" fmla="*/ 18 h 18"/>
                <a:gd name="T8" fmla="*/ 13 w 16"/>
                <a:gd name="T9" fmla="*/ 12 h 18"/>
                <a:gd name="T10" fmla="*/ 9 w 16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9" y="0"/>
                  </a:moveTo>
                  <a:cubicBezTo>
                    <a:pt x="9" y="0"/>
                    <a:pt x="11" y="4"/>
                    <a:pt x="10" y="8"/>
                  </a:cubicBezTo>
                  <a:cubicBezTo>
                    <a:pt x="10" y="8"/>
                    <a:pt x="8" y="15"/>
                    <a:pt x="0" y="15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6" y="4"/>
                    <a:pt x="9" y="0"/>
                  </a:cubicBezTo>
                  <a:close/>
                </a:path>
              </a:pathLst>
            </a:custGeom>
            <a:solidFill>
              <a:srgbClr val="8C65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0" name="Freeform 304"/>
            <p:cNvSpPr>
              <a:spLocks/>
            </p:cNvSpPr>
            <p:nvPr/>
          </p:nvSpPr>
          <p:spPr bwMode="auto">
            <a:xfrm>
              <a:off x="9547225" y="4292600"/>
              <a:ext cx="39688" cy="117475"/>
            </a:xfrm>
            <a:custGeom>
              <a:avLst/>
              <a:gdLst>
                <a:gd name="T0" fmla="*/ 13 w 23"/>
                <a:gd name="T1" fmla="*/ 0 h 67"/>
                <a:gd name="T2" fmla="*/ 20 w 23"/>
                <a:gd name="T3" fmla="*/ 67 h 67"/>
                <a:gd name="T4" fmla="*/ 23 w 23"/>
                <a:gd name="T5" fmla="*/ 65 h 67"/>
                <a:gd name="T6" fmla="*/ 15 w 23"/>
                <a:gd name="T7" fmla="*/ 1 h 67"/>
                <a:gd name="T8" fmla="*/ 13 w 23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7">
                  <a:moveTo>
                    <a:pt x="13" y="0"/>
                  </a:moveTo>
                  <a:cubicBezTo>
                    <a:pt x="13" y="0"/>
                    <a:pt x="0" y="15"/>
                    <a:pt x="20" y="67"/>
                  </a:cubicBezTo>
                  <a:cubicBezTo>
                    <a:pt x="20" y="67"/>
                    <a:pt x="23" y="66"/>
                    <a:pt x="23" y="65"/>
                  </a:cubicBezTo>
                  <a:cubicBezTo>
                    <a:pt x="23" y="65"/>
                    <a:pt x="4" y="25"/>
                    <a:pt x="15" y="1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DA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1" name="Freeform 305"/>
            <p:cNvSpPr>
              <a:spLocks/>
            </p:cNvSpPr>
            <p:nvPr/>
          </p:nvSpPr>
          <p:spPr bwMode="auto">
            <a:xfrm>
              <a:off x="9571038" y="4298950"/>
              <a:ext cx="28575" cy="103187"/>
            </a:xfrm>
            <a:custGeom>
              <a:avLst/>
              <a:gdLst>
                <a:gd name="T0" fmla="*/ 5 w 16"/>
                <a:gd name="T1" fmla="*/ 0 h 58"/>
                <a:gd name="T2" fmla="*/ 13 w 16"/>
                <a:gd name="T3" fmla="*/ 58 h 58"/>
                <a:gd name="T4" fmla="*/ 16 w 16"/>
                <a:gd name="T5" fmla="*/ 56 h 58"/>
                <a:gd name="T6" fmla="*/ 8 w 16"/>
                <a:gd name="T7" fmla="*/ 3 h 58"/>
                <a:gd name="T8" fmla="*/ 5 w 16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58">
                  <a:moveTo>
                    <a:pt x="5" y="0"/>
                  </a:moveTo>
                  <a:cubicBezTo>
                    <a:pt x="5" y="0"/>
                    <a:pt x="0" y="21"/>
                    <a:pt x="13" y="58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6" y="56"/>
                    <a:pt x="2" y="21"/>
                    <a:pt x="8" y="3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CDA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2" name="Freeform 306"/>
            <p:cNvSpPr>
              <a:spLocks/>
            </p:cNvSpPr>
            <p:nvPr/>
          </p:nvSpPr>
          <p:spPr bwMode="auto">
            <a:xfrm>
              <a:off x="9323388" y="4338638"/>
              <a:ext cx="212725" cy="96837"/>
            </a:xfrm>
            <a:custGeom>
              <a:avLst/>
              <a:gdLst>
                <a:gd name="T0" fmla="*/ 121 w 121"/>
                <a:gd name="T1" fmla="*/ 4 h 55"/>
                <a:gd name="T2" fmla="*/ 2 w 121"/>
                <a:gd name="T3" fmla="*/ 55 h 55"/>
                <a:gd name="T4" fmla="*/ 0 w 121"/>
                <a:gd name="T5" fmla="*/ 54 h 55"/>
                <a:gd name="T6" fmla="*/ 121 w 121"/>
                <a:gd name="T7" fmla="*/ 2 h 55"/>
                <a:gd name="T8" fmla="*/ 121 w 121"/>
                <a:gd name="T9" fmla="*/ 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55">
                  <a:moveTo>
                    <a:pt x="121" y="4"/>
                  </a:moveTo>
                  <a:cubicBezTo>
                    <a:pt x="35" y="4"/>
                    <a:pt x="2" y="55"/>
                    <a:pt x="2" y="55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37" y="0"/>
                    <a:pt x="121" y="2"/>
                    <a:pt x="121" y="2"/>
                  </a:cubicBezTo>
                  <a:lnTo>
                    <a:pt x="121" y="4"/>
                  </a:lnTo>
                  <a:close/>
                </a:path>
              </a:pathLst>
            </a:custGeom>
            <a:solidFill>
              <a:srgbClr val="CDA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3" name="Freeform 307"/>
            <p:cNvSpPr>
              <a:spLocks/>
            </p:cNvSpPr>
            <p:nvPr/>
          </p:nvSpPr>
          <p:spPr bwMode="auto">
            <a:xfrm>
              <a:off x="9456738" y="4313238"/>
              <a:ext cx="47625" cy="39687"/>
            </a:xfrm>
            <a:custGeom>
              <a:avLst/>
              <a:gdLst>
                <a:gd name="T0" fmla="*/ 20 w 27"/>
                <a:gd name="T1" fmla="*/ 22 h 22"/>
                <a:gd name="T2" fmla="*/ 21 w 27"/>
                <a:gd name="T3" fmla="*/ 8 h 22"/>
                <a:gd name="T4" fmla="*/ 9 w 27"/>
                <a:gd name="T5" fmla="*/ 0 h 22"/>
                <a:gd name="T6" fmla="*/ 0 w 27"/>
                <a:gd name="T7" fmla="*/ 6 h 22"/>
                <a:gd name="T8" fmla="*/ 1 w 27"/>
                <a:gd name="T9" fmla="*/ 13 h 22"/>
                <a:gd name="T10" fmla="*/ 19 w 27"/>
                <a:gd name="T11" fmla="*/ 22 h 22"/>
                <a:gd name="T12" fmla="*/ 20 w 27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2">
                  <a:moveTo>
                    <a:pt x="20" y="22"/>
                  </a:moveTo>
                  <a:cubicBezTo>
                    <a:pt x="20" y="22"/>
                    <a:pt x="27" y="15"/>
                    <a:pt x="21" y="8"/>
                  </a:cubicBezTo>
                  <a:cubicBezTo>
                    <a:pt x="21" y="8"/>
                    <a:pt x="14" y="1"/>
                    <a:pt x="9" y="0"/>
                  </a:cubicBezTo>
                  <a:cubicBezTo>
                    <a:pt x="9" y="0"/>
                    <a:pt x="2" y="0"/>
                    <a:pt x="0" y="6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9" y="22"/>
                    <a:pt x="19" y="22"/>
                    <a:pt x="19" y="22"/>
                  </a:cubicBezTo>
                  <a:lnTo>
                    <a:pt x="20" y="22"/>
                  </a:lnTo>
                  <a:close/>
                </a:path>
              </a:pathLst>
            </a:custGeom>
            <a:solidFill>
              <a:srgbClr val="C487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4" name="Freeform 308"/>
            <p:cNvSpPr>
              <a:spLocks/>
            </p:cNvSpPr>
            <p:nvPr/>
          </p:nvSpPr>
          <p:spPr bwMode="auto">
            <a:xfrm>
              <a:off x="9458325" y="4313238"/>
              <a:ext cx="15875" cy="26987"/>
            </a:xfrm>
            <a:custGeom>
              <a:avLst/>
              <a:gdLst>
                <a:gd name="T0" fmla="*/ 9 w 9"/>
                <a:gd name="T1" fmla="*/ 1 h 15"/>
                <a:gd name="T2" fmla="*/ 4 w 9"/>
                <a:gd name="T3" fmla="*/ 5 h 15"/>
                <a:gd name="T4" fmla="*/ 5 w 9"/>
                <a:gd name="T5" fmla="*/ 15 h 15"/>
                <a:gd name="T6" fmla="*/ 1 w 9"/>
                <a:gd name="T7" fmla="*/ 13 h 15"/>
                <a:gd name="T8" fmla="*/ 0 w 9"/>
                <a:gd name="T9" fmla="*/ 6 h 15"/>
                <a:gd name="T10" fmla="*/ 9 w 9"/>
                <a:gd name="T1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5">
                  <a:moveTo>
                    <a:pt x="9" y="1"/>
                  </a:moveTo>
                  <a:cubicBezTo>
                    <a:pt x="9" y="1"/>
                    <a:pt x="5" y="2"/>
                    <a:pt x="4" y="5"/>
                  </a:cubicBezTo>
                  <a:cubicBezTo>
                    <a:pt x="4" y="5"/>
                    <a:pt x="1" y="11"/>
                    <a:pt x="5" y="15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3" y="0"/>
                    <a:pt x="9" y="1"/>
                  </a:cubicBezTo>
                  <a:close/>
                </a:path>
              </a:pathLst>
            </a:custGeom>
            <a:solidFill>
              <a:srgbClr val="AA7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5" name="Freeform 309"/>
            <p:cNvSpPr>
              <a:spLocks/>
            </p:cNvSpPr>
            <p:nvPr/>
          </p:nvSpPr>
          <p:spPr bwMode="auto">
            <a:xfrm>
              <a:off x="9344025" y="4354513"/>
              <a:ext cx="195263" cy="84137"/>
            </a:xfrm>
            <a:custGeom>
              <a:avLst/>
              <a:gdLst>
                <a:gd name="T0" fmla="*/ 0 w 111"/>
                <a:gd name="T1" fmla="*/ 47 h 48"/>
                <a:gd name="T2" fmla="*/ 111 w 111"/>
                <a:gd name="T3" fmla="*/ 0 h 48"/>
                <a:gd name="T4" fmla="*/ 111 w 111"/>
                <a:gd name="T5" fmla="*/ 1 h 48"/>
                <a:gd name="T6" fmla="*/ 2 w 111"/>
                <a:gd name="T7" fmla="*/ 48 h 48"/>
                <a:gd name="T8" fmla="*/ 0 w 111"/>
                <a:gd name="T9" fmla="*/ 4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48">
                  <a:moveTo>
                    <a:pt x="0" y="47"/>
                  </a:moveTo>
                  <a:cubicBezTo>
                    <a:pt x="0" y="47"/>
                    <a:pt x="31" y="4"/>
                    <a:pt x="111" y="0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46" y="2"/>
                    <a:pt x="2" y="48"/>
                  </a:cubicBezTo>
                  <a:lnTo>
                    <a:pt x="0" y="47"/>
                  </a:lnTo>
                  <a:close/>
                </a:path>
              </a:pathLst>
            </a:custGeom>
            <a:solidFill>
              <a:srgbClr val="CDA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6" name="Freeform 310"/>
            <p:cNvSpPr>
              <a:spLocks/>
            </p:cNvSpPr>
            <p:nvPr/>
          </p:nvSpPr>
          <p:spPr bwMode="auto">
            <a:xfrm>
              <a:off x="9353550" y="4337050"/>
              <a:ext cx="103188" cy="84137"/>
            </a:xfrm>
            <a:custGeom>
              <a:avLst/>
              <a:gdLst>
                <a:gd name="T0" fmla="*/ 24 w 59"/>
                <a:gd name="T1" fmla="*/ 24 h 48"/>
                <a:gd name="T2" fmla="*/ 49 w 59"/>
                <a:gd name="T3" fmla="*/ 17 h 48"/>
                <a:gd name="T4" fmla="*/ 28 w 59"/>
                <a:gd name="T5" fmla="*/ 31 h 48"/>
                <a:gd name="T6" fmla="*/ 33 w 59"/>
                <a:gd name="T7" fmla="*/ 39 h 48"/>
                <a:gd name="T8" fmla="*/ 22 w 59"/>
                <a:gd name="T9" fmla="*/ 33 h 48"/>
                <a:gd name="T10" fmla="*/ 13 w 59"/>
                <a:gd name="T11" fmla="*/ 21 h 48"/>
                <a:gd name="T12" fmla="*/ 24 w 59"/>
                <a:gd name="T13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48">
                  <a:moveTo>
                    <a:pt x="24" y="24"/>
                  </a:moveTo>
                  <a:cubicBezTo>
                    <a:pt x="24" y="24"/>
                    <a:pt x="40" y="0"/>
                    <a:pt x="49" y="17"/>
                  </a:cubicBezTo>
                  <a:cubicBezTo>
                    <a:pt x="49" y="17"/>
                    <a:pt x="59" y="32"/>
                    <a:pt x="28" y="31"/>
                  </a:cubicBezTo>
                  <a:cubicBezTo>
                    <a:pt x="28" y="31"/>
                    <a:pt x="40" y="36"/>
                    <a:pt x="33" y="39"/>
                  </a:cubicBezTo>
                  <a:cubicBezTo>
                    <a:pt x="33" y="39"/>
                    <a:pt x="24" y="48"/>
                    <a:pt x="22" y="33"/>
                  </a:cubicBezTo>
                  <a:cubicBezTo>
                    <a:pt x="22" y="33"/>
                    <a:pt x="0" y="36"/>
                    <a:pt x="13" y="21"/>
                  </a:cubicBezTo>
                  <a:cubicBezTo>
                    <a:pt x="15" y="20"/>
                    <a:pt x="19" y="13"/>
                    <a:pt x="24" y="24"/>
                  </a:cubicBezTo>
                  <a:close/>
                </a:path>
              </a:pathLst>
            </a:custGeom>
            <a:solidFill>
              <a:srgbClr val="81A1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7" name="Freeform 311"/>
            <p:cNvSpPr>
              <a:spLocks/>
            </p:cNvSpPr>
            <p:nvPr/>
          </p:nvSpPr>
          <p:spPr bwMode="auto">
            <a:xfrm>
              <a:off x="9351963" y="4332288"/>
              <a:ext cx="103188" cy="85725"/>
            </a:xfrm>
            <a:custGeom>
              <a:avLst/>
              <a:gdLst>
                <a:gd name="T0" fmla="*/ 24 w 59"/>
                <a:gd name="T1" fmla="*/ 24 h 48"/>
                <a:gd name="T2" fmla="*/ 49 w 59"/>
                <a:gd name="T3" fmla="*/ 17 h 48"/>
                <a:gd name="T4" fmla="*/ 28 w 59"/>
                <a:gd name="T5" fmla="*/ 31 h 48"/>
                <a:gd name="T6" fmla="*/ 33 w 59"/>
                <a:gd name="T7" fmla="*/ 39 h 48"/>
                <a:gd name="T8" fmla="*/ 22 w 59"/>
                <a:gd name="T9" fmla="*/ 33 h 48"/>
                <a:gd name="T10" fmla="*/ 13 w 59"/>
                <a:gd name="T11" fmla="*/ 20 h 48"/>
                <a:gd name="T12" fmla="*/ 24 w 59"/>
                <a:gd name="T13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48">
                  <a:moveTo>
                    <a:pt x="24" y="24"/>
                  </a:moveTo>
                  <a:cubicBezTo>
                    <a:pt x="24" y="24"/>
                    <a:pt x="40" y="0"/>
                    <a:pt x="49" y="17"/>
                  </a:cubicBezTo>
                  <a:cubicBezTo>
                    <a:pt x="49" y="17"/>
                    <a:pt x="59" y="32"/>
                    <a:pt x="28" y="31"/>
                  </a:cubicBezTo>
                  <a:cubicBezTo>
                    <a:pt x="28" y="31"/>
                    <a:pt x="40" y="36"/>
                    <a:pt x="33" y="39"/>
                  </a:cubicBezTo>
                  <a:cubicBezTo>
                    <a:pt x="33" y="39"/>
                    <a:pt x="24" y="48"/>
                    <a:pt x="22" y="33"/>
                  </a:cubicBezTo>
                  <a:cubicBezTo>
                    <a:pt x="22" y="33"/>
                    <a:pt x="0" y="36"/>
                    <a:pt x="13" y="20"/>
                  </a:cubicBezTo>
                  <a:cubicBezTo>
                    <a:pt x="14" y="20"/>
                    <a:pt x="19" y="13"/>
                    <a:pt x="24" y="24"/>
                  </a:cubicBezTo>
                  <a:close/>
                </a:path>
              </a:pathLst>
            </a:custGeom>
            <a:solidFill>
              <a:srgbClr val="80BA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8" name="Freeform 312"/>
            <p:cNvSpPr>
              <a:spLocks/>
            </p:cNvSpPr>
            <p:nvPr/>
          </p:nvSpPr>
          <p:spPr bwMode="auto">
            <a:xfrm>
              <a:off x="9480550" y="2882900"/>
              <a:ext cx="715963" cy="323850"/>
            </a:xfrm>
            <a:custGeom>
              <a:avLst/>
              <a:gdLst>
                <a:gd name="T0" fmla="*/ 83 w 407"/>
                <a:gd name="T1" fmla="*/ 0 h 184"/>
                <a:gd name="T2" fmla="*/ 77 w 407"/>
                <a:gd name="T3" fmla="*/ 100 h 184"/>
                <a:gd name="T4" fmla="*/ 282 w 407"/>
                <a:gd name="T5" fmla="*/ 175 h 184"/>
                <a:gd name="T6" fmla="*/ 328 w 407"/>
                <a:gd name="T7" fmla="*/ 168 h 184"/>
                <a:gd name="T8" fmla="*/ 407 w 407"/>
                <a:gd name="T9" fmla="*/ 103 h 184"/>
                <a:gd name="T10" fmla="*/ 83 w 407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84">
                  <a:moveTo>
                    <a:pt x="83" y="0"/>
                  </a:moveTo>
                  <a:cubicBezTo>
                    <a:pt x="83" y="0"/>
                    <a:pt x="0" y="83"/>
                    <a:pt x="77" y="100"/>
                  </a:cubicBezTo>
                  <a:cubicBezTo>
                    <a:pt x="105" y="107"/>
                    <a:pt x="245" y="149"/>
                    <a:pt x="282" y="175"/>
                  </a:cubicBezTo>
                  <a:cubicBezTo>
                    <a:pt x="294" y="183"/>
                    <a:pt x="312" y="184"/>
                    <a:pt x="328" y="168"/>
                  </a:cubicBezTo>
                  <a:cubicBezTo>
                    <a:pt x="351" y="145"/>
                    <a:pt x="363" y="103"/>
                    <a:pt x="407" y="103"/>
                  </a:cubicBezTo>
                  <a:cubicBezTo>
                    <a:pt x="407" y="103"/>
                    <a:pt x="329" y="41"/>
                    <a:pt x="83" y="0"/>
                  </a:cubicBezTo>
                  <a:close/>
                </a:path>
              </a:pathLst>
            </a:custGeom>
            <a:solidFill>
              <a:srgbClr val="E4CC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9" name="Freeform 313"/>
            <p:cNvSpPr>
              <a:spLocks/>
            </p:cNvSpPr>
            <p:nvPr/>
          </p:nvSpPr>
          <p:spPr bwMode="auto">
            <a:xfrm>
              <a:off x="9480550" y="2862263"/>
              <a:ext cx="715963" cy="323850"/>
            </a:xfrm>
            <a:custGeom>
              <a:avLst/>
              <a:gdLst>
                <a:gd name="T0" fmla="*/ 83 w 407"/>
                <a:gd name="T1" fmla="*/ 0 h 184"/>
                <a:gd name="T2" fmla="*/ 77 w 407"/>
                <a:gd name="T3" fmla="*/ 100 h 184"/>
                <a:gd name="T4" fmla="*/ 282 w 407"/>
                <a:gd name="T5" fmla="*/ 175 h 184"/>
                <a:gd name="T6" fmla="*/ 328 w 407"/>
                <a:gd name="T7" fmla="*/ 168 h 184"/>
                <a:gd name="T8" fmla="*/ 407 w 407"/>
                <a:gd name="T9" fmla="*/ 103 h 184"/>
                <a:gd name="T10" fmla="*/ 83 w 407"/>
                <a:gd name="T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84">
                  <a:moveTo>
                    <a:pt x="83" y="0"/>
                  </a:moveTo>
                  <a:cubicBezTo>
                    <a:pt x="83" y="0"/>
                    <a:pt x="0" y="82"/>
                    <a:pt x="77" y="100"/>
                  </a:cubicBezTo>
                  <a:cubicBezTo>
                    <a:pt x="105" y="106"/>
                    <a:pt x="245" y="149"/>
                    <a:pt x="282" y="175"/>
                  </a:cubicBezTo>
                  <a:cubicBezTo>
                    <a:pt x="294" y="183"/>
                    <a:pt x="312" y="184"/>
                    <a:pt x="328" y="168"/>
                  </a:cubicBezTo>
                  <a:cubicBezTo>
                    <a:pt x="351" y="145"/>
                    <a:pt x="363" y="103"/>
                    <a:pt x="407" y="103"/>
                  </a:cubicBezTo>
                  <a:cubicBezTo>
                    <a:pt x="407" y="103"/>
                    <a:pt x="329" y="40"/>
                    <a:pt x="83" y="0"/>
                  </a:cubicBezTo>
                  <a:close/>
                </a:path>
              </a:pathLst>
            </a:custGeom>
            <a:solidFill>
              <a:srgbClr val="0032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0" name="Freeform 314"/>
            <p:cNvSpPr>
              <a:spLocks/>
            </p:cNvSpPr>
            <p:nvPr/>
          </p:nvSpPr>
          <p:spPr bwMode="auto">
            <a:xfrm>
              <a:off x="9390063" y="4370388"/>
              <a:ext cx="155575" cy="66675"/>
            </a:xfrm>
            <a:custGeom>
              <a:avLst/>
              <a:gdLst>
                <a:gd name="T0" fmla="*/ 0 w 88"/>
                <a:gd name="T1" fmla="*/ 37 h 38"/>
                <a:gd name="T2" fmla="*/ 88 w 88"/>
                <a:gd name="T3" fmla="*/ 0 h 38"/>
                <a:gd name="T4" fmla="*/ 88 w 88"/>
                <a:gd name="T5" fmla="*/ 1 h 38"/>
                <a:gd name="T6" fmla="*/ 2 w 88"/>
                <a:gd name="T7" fmla="*/ 38 h 38"/>
                <a:gd name="T8" fmla="*/ 0 w 88"/>
                <a:gd name="T9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38">
                  <a:moveTo>
                    <a:pt x="0" y="37"/>
                  </a:moveTo>
                  <a:cubicBezTo>
                    <a:pt x="0" y="37"/>
                    <a:pt x="25" y="3"/>
                    <a:pt x="88" y="0"/>
                  </a:cubicBezTo>
                  <a:cubicBezTo>
                    <a:pt x="88" y="1"/>
                    <a:pt x="88" y="1"/>
                    <a:pt x="88" y="1"/>
                  </a:cubicBezTo>
                  <a:cubicBezTo>
                    <a:pt x="88" y="1"/>
                    <a:pt x="37" y="2"/>
                    <a:pt x="2" y="38"/>
                  </a:cubicBezTo>
                  <a:lnTo>
                    <a:pt x="0" y="37"/>
                  </a:lnTo>
                  <a:close/>
                </a:path>
              </a:pathLst>
            </a:custGeom>
            <a:solidFill>
              <a:srgbClr val="CDA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1" name="Oval 315"/>
            <p:cNvSpPr>
              <a:spLocks noChangeArrowheads="1"/>
            </p:cNvSpPr>
            <p:nvPr/>
          </p:nvSpPr>
          <p:spPr bwMode="auto">
            <a:xfrm>
              <a:off x="8948738" y="4202113"/>
              <a:ext cx="223838" cy="77787"/>
            </a:xfrm>
            <a:prstGeom prst="ellipse">
              <a:avLst/>
            </a:prstGeom>
            <a:solidFill>
              <a:srgbClr val="CBE3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2" name="Freeform 316"/>
            <p:cNvSpPr>
              <a:spLocks noEditPoints="1"/>
            </p:cNvSpPr>
            <p:nvPr/>
          </p:nvSpPr>
          <p:spPr bwMode="auto">
            <a:xfrm>
              <a:off x="8939213" y="4194175"/>
              <a:ext cx="239713" cy="95250"/>
            </a:xfrm>
            <a:custGeom>
              <a:avLst/>
              <a:gdLst>
                <a:gd name="T0" fmla="*/ 68 w 136"/>
                <a:gd name="T1" fmla="*/ 10 h 54"/>
                <a:gd name="T2" fmla="*/ 10 w 136"/>
                <a:gd name="T3" fmla="*/ 27 h 54"/>
                <a:gd name="T4" fmla="*/ 68 w 136"/>
                <a:gd name="T5" fmla="*/ 45 h 54"/>
                <a:gd name="T6" fmla="*/ 127 w 136"/>
                <a:gd name="T7" fmla="*/ 27 h 54"/>
                <a:gd name="T8" fmla="*/ 68 w 136"/>
                <a:gd name="T9" fmla="*/ 10 h 54"/>
                <a:gd name="T10" fmla="*/ 68 w 136"/>
                <a:gd name="T11" fmla="*/ 54 h 54"/>
                <a:gd name="T12" fmla="*/ 0 w 136"/>
                <a:gd name="T13" fmla="*/ 27 h 54"/>
                <a:gd name="T14" fmla="*/ 68 w 136"/>
                <a:gd name="T15" fmla="*/ 0 h 54"/>
                <a:gd name="T16" fmla="*/ 136 w 136"/>
                <a:gd name="T17" fmla="*/ 27 h 54"/>
                <a:gd name="T18" fmla="*/ 68 w 136"/>
                <a:gd name="T1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54">
                  <a:moveTo>
                    <a:pt x="68" y="10"/>
                  </a:moveTo>
                  <a:cubicBezTo>
                    <a:pt x="33" y="10"/>
                    <a:pt x="10" y="20"/>
                    <a:pt x="10" y="27"/>
                  </a:cubicBezTo>
                  <a:cubicBezTo>
                    <a:pt x="10" y="34"/>
                    <a:pt x="33" y="45"/>
                    <a:pt x="68" y="45"/>
                  </a:cubicBezTo>
                  <a:cubicBezTo>
                    <a:pt x="104" y="45"/>
                    <a:pt x="127" y="34"/>
                    <a:pt x="127" y="27"/>
                  </a:cubicBezTo>
                  <a:cubicBezTo>
                    <a:pt x="127" y="20"/>
                    <a:pt x="104" y="10"/>
                    <a:pt x="68" y="10"/>
                  </a:cubicBezTo>
                  <a:close/>
                  <a:moveTo>
                    <a:pt x="68" y="54"/>
                  </a:moveTo>
                  <a:cubicBezTo>
                    <a:pt x="34" y="54"/>
                    <a:pt x="0" y="45"/>
                    <a:pt x="0" y="27"/>
                  </a:cubicBezTo>
                  <a:cubicBezTo>
                    <a:pt x="0" y="10"/>
                    <a:pt x="34" y="0"/>
                    <a:pt x="68" y="0"/>
                  </a:cubicBezTo>
                  <a:cubicBezTo>
                    <a:pt x="102" y="0"/>
                    <a:pt x="136" y="10"/>
                    <a:pt x="136" y="27"/>
                  </a:cubicBezTo>
                  <a:cubicBezTo>
                    <a:pt x="136" y="45"/>
                    <a:pt x="102" y="54"/>
                    <a:pt x="68" y="54"/>
                  </a:cubicBezTo>
                  <a:close/>
                </a:path>
              </a:pathLst>
            </a:custGeom>
            <a:solidFill>
              <a:srgbClr val="71AC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3" name="Oval 317"/>
            <p:cNvSpPr>
              <a:spLocks noChangeArrowheads="1"/>
            </p:cNvSpPr>
            <p:nvPr/>
          </p:nvSpPr>
          <p:spPr bwMode="auto">
            <a:xfrm>
              <a:off x="8956675" y="4205288"/>
              <a:ext cx="206375" cy="66675"/>
            </a:xfrm>
            <a:prstGeom prst="ellipse">
              <a:avLst/>
            </a:prstGeom>
            <a:solidFill>
              <a:srgbClr val="BA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4" name="Freeform 318"/>
            <p:cNvSpPr>
              <a:spLocks/>
            </p:cNvSpPr>
            <p:nvPr/>
          </p:nvSpPr>
          <p:spPr bwMode="auto">
            <a:xfrm>
              <a:off x="9034463" y="4421188"/>
              <a:ext cx="25400" cy="23812"/>
            </a:xfrm>
            <a:custGeom>
              <a:avLst/>
              <a:gdLst>
                <a:gd name="T0" fmla="*/ 7 w 14"/>
                <a:gd name="T1" fmla="*/ 14 h 14"/>
                <a:gd name="T2" fmla="*/ 7 w 14"/>
                <a:gd name="T3" fmla="*/ 14 h 14"/>
                <a:gd name="T4" fmla="*/ 0 w 14"/>
                <a:gd name="T5" fmla="*/ 7 h 14"/>
                <a:gd name="T6" fmla="*/ 7 w 14"/>
                <a:gd name="T7" fmla="*/ 0 h 14"/>
                <a:gd name="T8" fmla="*/ 14 w 14"/>
                <a:gd name="T9" fmla="*/ 7 h 14"/>
                <a:gd name="T10" fmla="*/ 14 w 14"/>
                <a:gd name="T11" fmla="*/ 8 h 14"/>
                <a:gd name="T12" fmla="*/ 8 w 14"/>
                <a:gd name="T13" fmla="*/ 14 h 14"/>
                <a:gd name="T14" fmla="*/ 7 w 14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4">
                  <a:moveTo>
                    <a:pt x="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cubicBezTo>
                    <a:pt x="14" y="7"/>
                    <a:pt x="14" y="8"/>
                    <a:pt x="14" y="8"/>
                  </a:cubicBezTo>
                  <a:cubicBezTo>
                    <a:pt x="11" y="9"/>
                    <a:pt x="9" y="11"/>
                    <a:pt x="8" y="14"/>
                  </a:cubicBezTo>
                  <a:lnTo>
                    <a:pt x="7" y="14"/>
                  </a:lnTo>
                  <a:close/>
                </a:path>
              </a:pathLst>
            </a:custGeom>
            <a:solidFill>
              <a:srgbClr val="9BCB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5" name="Freeform 319"/>
            <p:cNvSpPr>
              <a:spLocks/>
            </p:cNvSpPr>
            <p:nvPr/>
          </p:nvSpPr>
          <p:spPr bwMode="auto">
            <a:xfrm>
              <a:off x="9047163" y="4435475"/>
              <a:ext cx="31750" cy="33337"/>
            </a:xfrm>
            <a:custGeom>
              <a:avLst/>
              <a:gdLst>
                <a:gd name="T0" fmla="*/ 10 w 18"/>
                <a:gd name="T1" fmla="*/ 19 h 19"/>
                <a:gd name="T2" fmla="*/ 9 w 18"/>
                <a:gd name="T3" fmla="*/ 19 h 19"/>
                <a:gd name="T4" fmla="*/ 0 w 18"/>
                <a:gd name="T5" fmla="*/ 9 h 19"/>
                <a:gd name="T6" fmla="*/ 1 w 18"/>
                <a:gd name="T7" fmla="*/ 6 h 19"/>
                <a:gd name="T8" fmla="*/ 7 w 18"/>
                <a:gd name="T9" fmla="*/ 0 h 19"/>
                <a:gd name="T10" fmla="*/ 9 w 18"/>
                <a:gd name="T11" fmla="*/ 0 h 19"/>
                <a:gd name="T12" fmla="*/ 18 w 18"/>
                <a:gd name="T13" fmla="*/ 9 h 19"/>
                <a:gd name="T14" fmla="*/ 10 w 18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9">
                  <a:moveTo>
                    <a:pt x="10" y="19"/>
                  </a:moveTo>
                  <a:cubicBezTo>
                    <a:pt x="9" y="19"/>
                    <a:pt x="9" y="19"/>
                    <a:pt x="9" y="19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8"/>
                    <a:pt x="0" y="7"/>
                    <a:pt x="1" y="6"/>
                  </a:cubicBezTo>
                  <a:cubicBezTo>
                    <a:pt x="4" y="6"/>
                    <a:pt x="7" y="4"/>
                    <a:pt x="7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cubicBezTo>
                    <a:pt x="18" y="14"/>
                    <a:pt x="15" y="18"/>
                    <a:pt x="10" y="19"/>
                  </a:cubicBezTo>
                  <a:close/>
                </a:path>
              </a:pathLst>
            </a:custGeom>
            <a:solidFill>
              <a:srgbClr val="B9D9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6" name="Freeform 320"/>
            <p:cNvSpPr>
              <a:spLocks/>
            </p:cNvSpPr>
            <p:nvPr/>
          </p:nvSpPr>
          <p:spPr bwMode="auto">
            <a:xfrm>
              <a:off x="9048750" y="4435475"/>
              <a:ext cx="11113" cy="9525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  <a:gd name="T4" fmla="*/ 0 w 6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1" y="3"/>
                    <a:pt x="3" y="1"/>
                    <a:pt x="6" y="0"/>
                  </a:cubicBezTo>
                  <a:cubicBezTo>
                    <a:pt x="6" y="4"/>
                    <a:pt x="3" y="6"/>
                    <a:pt x="0" y="6"/>
                  </a:cubicBezTo>
                  <a:close/>
                </a:path>
              </a:pathLst>
            </a:custGeom>
            <a:solidFill>
              <a:srgbClr val="C9E2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7" name="Freeform 321"/>
            <p:cNvSpPr>
              <a:spLocks/>
            </p:cNvSpPr>
            <p:nvPr/>
          </p:nvSpPr>
          <p:spPr bwMode="auto">
            <a:xfrm>
              <a:off x="9043988" y="4489450"/>
              <a:ext cx="19050" cy="19050"/>
            </a:xfrm>
            <a:custGeom>
              <a:avLst/>
              <a:gdLst>
                <a:gd name="T0" fmla="*/ 6 w 11"/>
                <a:gd name="T1" fmla="*/ 11 h 11"/>
                <a:gd name="T2" fmla="*/ 5 w 11"/>
                <a:gd name="T3" fmla="*/ 11 h 11"/>
                <a:gd name="T4" fmla="*/ 1 w 11"/>
                <a:gd name="T5" fmla="*/ 9 h 11"/>
                <a:gd name="T6" fmla="*/ 0 w 11"/>
                <a:gd name="T7" fmla="*/ 6 h 11"/>
                <a:gd name="T8" fmla="*/ 0 w 11"/>
                <a:gd name="T9" fmla="*/ 6 h 11"/>
                <a:gd name="T10" fmla="*/ 2 w 11"/>
                <a:gd name="T11" fmla="*/ 1 h 11"/>
                <a:gd name="T12" fmla="*/ 5 w 11"/>
                <a:gd name="T13" fmla="*/ 0 h 11"/>
                <a:gd name="T14" fmla="*/ 10 w 11"/>
                <a:gd name="T15" fmla="*/ 2 h 11"/>
                <a:gd name="T16" fmla="*/ 11 w 11"/>
                <a:gd name="T17" fmla="*/ 6 h 11"/>
                <a:gd name="T18" fmla="*/ 11 w 11"/>
                <a:gd name="T19" fmla="*/ 6 h 11"/>
                <a:gd name="T20" fmla="*/ 9 w 11"/>
                <a:gd name="T21" fmla="*/ 10 h 11"/>
                <a:gd name="T22" fmla="*/ 6 w 11"/>
                <a:gd name="T2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1">
                  <a:moveTo>
                    <a:pt x="6" y="1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2" y="11"/>
                    <a:pt x="1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1" y="2"/>
                    <a:pt x="2" y="1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7" y="0"/>
                    <a:pt x="9" y="1"/>
                    <a:pt x="10" y="2"/>
                  </a:cubicBezTo>
                  <a:cubicBezTo>
                    <a:pt x="11" y="3"/>
                    <a:pt x="11" y="4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8"/>
                    <a:pt x="10" y="9"/>
                    <a:pt x="9" y="10"/>
                  </a:cubicBezTo>
                  <a:cubicBezTo>
                    <a:pt x="8" y="11"/>
                    <a:pt x="7" y="11"/>
                    <a:pt x="6" y="11"/>
                  </a:cubicBezTo>
                  <a:close/>
                </a:path>
              </a:pathLst>
            </a:custGeom>
            <a:solidFill>
              <a:srgbClr val="9BCB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8" name="Oval 322"/>
            <p:cNvSpPr>
              <a:spLocks noChangeArrowheads="1"/>
            </p:cNvSpPr>
            <p:nvPr/>
          </p:nvSpPr>
          <p:spPr bwMode="auto">
            <a:xfrm>
              <a:off x="9004300" y="4371975"/>
              <a:ext cx="26988" cy="15875"/>
            </a:xfrm>
            <a:prstGeom prst="ellipse">
              <a:avLst/>
            </a:prstGeom>
            <a:solidFill>
              <a:srgbClr val="7BB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9" name="Freeform 323"/>
            <p:cNvSpPr>
              <a:spLocks/>
            </p:cNvSpPr>
            <p:nvPr/>
          </p:nvSpPr>
          <p:spPr bwMode="auto">
            <a:xfrm>
              <a:off x="9012238" y="4462463"/>
              <a:ext cx="23813" cy="25400"/>
            </a:xfrm>
            <a:custGeom>
              <a:avLst/>
              <a:gdLst>
                <a:gd name="T0" fmla="*/ 7 w 14"/>
                <a:gd name="T1" fmla="*/ 14 h 14"/>
                <a:gd name="T2" fmla="*/ 1 w 14"/>
                <a:gd name="T3" fmla="*/ 11 h 14"/>
                <a:gd name="T4" fmla="*/ 0 w 14"/>
                <a:gd name="T5" fmla="*/ 7 h 14"/>
                <a:gd name="T6" fmla="*/ 0 w 14"/>
                <a:gd name="T7" fmla="*/ 7 h 14"/>
                <a:gd name="T8" fmla="*/ 3 w 14"/>
                <a:gd name="T9" fmla="*/ 2 h 14"/>
                <a:gd name="T10" fmla="*/ 7 w 14"/>
                <a:gd name="T11" fmla="*/ 0 h 14"/>
                <a:gd name="T12" fmla="*/ 12 w 14"/>
                <a:gd name="T13" fmla="*/ 3 h 14"/>
                <a:gd name="T14" fmla="*/ 14 w 14"/>
                <a:gd name="T15" fmla="*/ 7 h 14"/>
                <a:gd name="T16" fmla="*/ 14 w 14"/>
                <a:gd name="T17" fmla="*/ 7 h 14"/>
                <a:gd name="T18" fmla="*/ 11 w 14"/>
                <a:gd name="T19" fmla="*/ 13 h 14"/>
                <a:gd name="T20" fmla="*/ 7 w 14"/>
                <a:gd name="T2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4">
                  <a:moveTo>
                    <a:pt x="7" y="14"/>
                  </a:moveTo>
                  <a:cubicBezTo>
                    <a:pt x="5" y="14"/>
                    <a:pt x="3" y="13"/>
                    <a:pt x="1" y="11"/>
                  </a:cubicBezTo>
                  <a:cubicBezTo>
                    <a:pt x="0" y="10"/>
                    <a:pt x="0" y="9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5"/>
                    <a:pt x="1" y="3"/>
                    <a:pt x="3" y="2"/>
                  </a:cubicBezTo>
                  <a:cubicBezTo>
                    <a:pt x="4" y="1"/>
                    <a:pt x="5" y="0"/>
                    <a:pt x="7" y="0"/>
                  </a:cubicBezTo>
                  <a:cubicBezTo>
                    <a:pt x="9" y="0"/>
                    <a:pt x="11" y="1"/>
                    <a:pt x="12" y="3"/>
                  </a:cubicBezTo>
                  <a:cubicBezTo>
                    <a:pt x="13" y="4"/>
                    <a:pt x="14" y="6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9"/>
                    <a:pt x="13" y="11"/>
                    <a:pt x="11" y="13"/>
                  </a:cubicBezTo>
                  <a:cubicBezTo>
                    <a:pt x="10" y="14"/>
                    <a:pt x="8" y="14"/>
                    <a:pt x="7" y="14"/>
                  </a:cubicBezTo>
                  <a:close/>
                </a:path>
              </a:pathLst>
            </a:custGeom>
            <a:solidFill>
              <a:srgbClr val="ABD2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0" name="Freeform 324"/>
            <p:cNvSpPr>
              <a:spLocks/>
            </p:cNvSpPr>
            <p:nvPr/>
          </p:nvSpPr>
          <p:spPr bwMode="auto">
            <a:xfrm>
              <a:off x="8980488" y="4189413"/>
              <a:ext cx="44450" cy="196850"/>
            </a:xfrm>
            <a:custGeom>
              <a:avLst/>
              <a:gdLst>
                <a:gd name="T0" fmla="*/ 0 w 25"/>
                <a:gd name="T1" fmla="*/ 2 h 111"/>
                <a:gd name="T2" fmla="*/ 18 w 25"/>
                <a:gd name="T3" fmla="*/ 107 h 111"/>
                <a:gd name="T4" fmla="*/ 25 w 25"/>
                <a:gd name="T5" fmla="*/ 106 h 111"/>
                <a:gd name="T6" fmla="*/ 6 w 25"/>
                <a:gd name="T7" fmla="*/ 0 h 111"/>
                <a:gd name="T8" fmla="*/ 0 w 25"/>
                <a:gd name="T9" fmla="*/ 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11">
                  <a:moveTo>
                    <a:pt x="0" y="2"/>
                  </a:moveTo>
                  <a:cubicBezTo>
                    <a:pt x="18" y="107"/>
                    <a:pt x="18" y="107"/>
                    <a:pt x="18" y="107"/>
                  </a:cubicBezTo>
                  <a:cubicBezTo>
                    <a:pt x="18" y="107"/>
                    <a:pt x="22" y="111"/>
                    <a:pt x="25" y="106"/>
                  </a:cubicBezTo>
                  <a:cubicBezTo>
                    <a:pt x="6" y="0"/>
                    <a:pt x="6" y="0"/>
                    <a:pt x="6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DEE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1" name="Freeform 325"/>
            <p:cNvSpPr>
              <a:spLocks/>
            </p:cNvSpPr>
            <p:nvPr/>
          </p:nvSpPr>
          <p:spPr bwMode="auto">
            <a:xfrm>
              <a:off x="9209088" y="3127375"/>
              <a:ext cx="258763" cy="207962"/>
            </a:xfrm>
            <a:custGeom>
              <a:avLst/>
              <a:gdLst>
                <a:gd name="T0" fmla="*/ 83 w 147"/>
                <a:gd name="T1" fmla="*/ 17 h 118"/>
                <a:gd name="T2" fmla="*/ 97 w 147"/>
                <a:gd name="T3" fmla="*/ 9 h 118"/>
                <a:gd name="T4" fmla="*/ 145 w 147"/>
                <a:gd name="T5" fmla="*/ 104 h 118"/>
                <a:gd name="T6" fmla="*/ 127 w 147"/>
                <a:gd name="T7" fmla="*/ 111 h 118"/>
                <a:gd name="T8" fmla="*/ 18 w 147"/>
                <a:gd name="T9" fmla="*/ 101 h 118"/>
                <a:gd name="T10" fmla="*/ 10 w 147"/>
                <a:gd name="T11" fmla="*/ 88 h 118"/>
                <a:gd name="T12" fmla="*/ 114 w 147"/>
                <a:gd name="T13" fmla="*/ 93 h 118"/>
                <a:gd name="T14" fmla="*/ 125 w 147"/>
                <a:gd name="T15" fmla="*/ 91 h 118"/>
                <a:gd name="T16" fmla="*/ 83 w 147"/>
                <a:gd name="T17" fmla="*/ 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" h="118">
                  <a:moveTo>
                    <a:pt x="83" y="17"/>
                  </a:moveTo>
                  <a:cubicBezTo>
                    <a:pt x="81" y="12"/>
                    <a:pt x="81" y="0"/>
                    <a:pt x="97" y="9"/>
                  </a:cubicBezTo>
                  <a:cubicBezTo>
                    <a:pt x="97" y="9"/>
                    <a:pt x="134" y="86"/>
                    <a:pt x="145" y="104"/>
                  </a:cubicBezTo>
                  <a:cubicBezTo>
                    <a:pt x="145" y="104"/>
                    <a:pt x="147" y="118"/>
                    <a:pt x="127" y="111"/>
                  </a:cubicBezTo>
                  <a:cubicBezTo>
                    <a:pt x="127" y="111"/>
                    <a:pt x="85" y="80"/>
                    <a:pt x="18" y="101"/>
                  </a:cubicBezTo>
                  <a:cubicBezTo>
                    <a:pt x="18" y="101"/>
                    <a:pt x="0" y="103"/>
                    <a:pt x="10" y="88"/>
                  </a:cubicBezTo>
                  <a:cubicBezTo>
                    <a:pt x="10" y="88"/>
                    <a:pt x="67" y="70"/>
                    <a:pt x="114" y="93"/>
                  </a:cubicBezTo>
                  <a:cubicBezTo>
                    <a:pt x="114" y="93"/>
                    <a:pt x="129" y="101"/>
                    <a:pt x="125" y="91"/>
                  </a:cubicBezTo>
                  <a:cubicBezTo>
                    <a:pt x="117" y="70"/>
                    <a:pt x="88" y="31"/>
                    <a:pt x="83" y="17"/>
                  </a:cubicBezTo>
                  <a:close/>
                </a:path>
              </a:pathLst>
            </a:custGeom>
            <a:solidFill>
              <a:srgbClr val="E4CC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2" name="Freeform 326"/>
            <p:cNvSpPr>
              <a:spLocks/>
            </p:cNvSpPr>
            <p:nvPr/>
          </p:nvSpPr>
          <p:spPr bwMode="auto">
            <a:xfrm>
              <a:off x="9193213" y="3108325"/>
              <a:ext cx="258763" cy="206375"/>
            </a:xfrm>
            <a:custGeom>
              <a:avLst/>
              <a:gdLst>
                <a:gd name="T0" fmla="*/ 83 w 147"/>
                <a:gd name="T1" fmla="*/ 17 h 117"/>
                <a:gd name="T2" fmla="*/ 97 w 147"/>
                <a:gd name="T3" fmla="*/ 8 h 117"/>
                <a:gd name="T4" fmla="*/ 145 w 147"/>
                <a:gd name="T5" fmla="*/ 104 h 117"/>
                <a:gd name="T6" fmla="*/ 127 w 147"/>
                <a:gd name="T7" fmla="*/ 110 h 117"/>
                <a:gd name="T8" fmla="*/ 18 w 147"/>
                <a:gd name="T9" fmla="*/ 101 h 117"/>
                <a:gd name="T10" fmla="*/ 10 w 147"/>
                <a:gd name="T11" fmla="*/ 88 h 117"/>
                <a:gd name="T12" fmla="*/ 114 w 147"/>
                <a:gd name="T13" fmla="*/ 93 h 117"/>
                <a:gd name="T14" fmla="*/ 125 w 147"/>
                <a:gd name="T15" fmla="*/ 91 h 117"/>
                <a:gd name="T16" fmla="*/ 83 w 147"/>
                <a:gd name="T17" fmla="*/ 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" h="117">
                  <a:moveTo>
                    <a:pt x="83" y="17"/>
                  </a:moveTo>
                  <a:cubicBezTo>
                    <a:pt x="81" y="12"/>
                    <a:pt x="81" y="0"/>
                    <a:pt x="97" y="8"/>
                  </a:cubicBezTo>
                  <a:cubicBezTo>
                    <a:pt x="97" y="8"/>
                    <a:pt x="134" y="86"/>
                    <a:pt x="145" y="104"/>
                  </a:cubicBezTo>
                  <a:cubicBezTo>
                    <a:pt x="145" y="104"/>
                    <a:pt x="147" y="117"/>
                    <a:pt x="127" y="110"/>
                  </a:cubicBezTo>
                  <a:cubicBezTo>
                    <a:pt x="127" y="110"/>
                    <a:pt x="85" y="80"/>
                    <a:pt x="18" y="101"/>
                  </a:cubicBezTo>
                  <a:cubicBezTo>
                    <a:pt x="18" y="101"/>
                    <a:pt x="0" y="103"/>
                    <a:pt x="10" y="88"/>
                  </a:cubicBezTo>
                  <a:cubicBezTo>
                    <a:pt x="10" y="88"/>
                    <a:pt x="67" y="70"/>
                    <a:pt x="114" y="93"/>
                  </a:cubicBezTo>
                  <a:cubicBezTo>
                    <a:pt x="114" y="93"/>
                    <a:pt x="129" y="101"/>
                    <a:pt x="125" y="91"/>
                  </a:cubicBezTo>
                  <a:cubicBezTo>
                    <a:pt x="117" y="70"/>
                    <a:pt x="88" y="31"/>
                    <a:pt x="83" y="17"/>
                  </a:cubicBezTo>
                  <a:close/>
                </a:path>
              </a:pathLst>
            </a:custGeom>
            <a:solidFill>
              <a:srgbClr val="0601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3" name="Freeform 327"/>
            <p:cNvSpPr>
              <a:spLocks/>
            </p:cNvSpPr>
            <p:nvPr/>
          </p:nvSpPr>
          <p:spPr bwMode="auto">
            <a:xfrm>
              <a:off x="8685213" y="3208338"/>
              <a:ext cx="234950" cy="222250"/>
            </a:xfrm>
            <a:custGeom>
              <a:avLst/>
              <a:gdLst>
                <a:gd name="T0" fmla="*/ 134 w 134"/>
                <a:gd name="T1" fmla="*/ 113 h 126"/>
                <a:gd name="T2" fmla="*/ 42 w 134"/>
                <a:gd name="T3" fmla="*/ 74 h 126"/>
                <a:gd name="T4" fmla="*/ 11 w 134"/>
                <a:gd name="T5" fmla="*/ 0 h 126"/>
                <a:gd name="T6" fmla="*/ 4 w 134"/>
                <a:gd name="T7" fmla="*/ 0 h 126"/>
                <a:gd name="T8" fmla="*/ 134 w 134"/>
                <a:gd name="T9" fmla="*/ 126 h 126"/>
                <a:gd name="T10" fmla="*/ 134 w 134"/>
                <a:gd name="T11" fmla="*/ 11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" h="126">
                  <a:moveTo>
                    <a:pt x="134" y="113"/>
                  </a:moveTo>
                  <a:cubicBezTo>
                    <a:pt x="134" y="113"/>
                    <a:pt x="65" y="105"/>
                    <a:pt x="42" y="74"/>
                  </a:cubicBezTo>
                  <a:cubicBezTo>
                    <a:pt x="31" y="59"/>
                    <a:pt x="17" y="54"/>
                    <a:pt x="1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0" y="113"/>
                    <a:pt x="134" y="126"/>
                  </a:cubicBezTo>
                  <a:lnTo>
                    <a:pt x="134" y="113"/>
                  </a:lnTo>
                  <a:close/>
                </a:path>
              </a:pathLst>
            </a:custGeom>
            <a:solidFill>
              <a:srgbClr val="E1C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4" name="Freeform 328"/>
            <p:cNvSpPr>
              <a:spLocks/>
            </p:cNvSpPr>
            <p:nvPr/>
          </p:nvSpPr>
          <p:spPr bwMode="auto">
            <a:xfrm>
              <a:off x="8589963" y="3376613"/>
              <a:ext cx="830263" cy="374650"/>
            </a:xfrm>
            <a:custGeom>
              <a:avLst/>
              <a:gdLst>
                <a:gd name="T0" fmla="*/ 456 w 472"/>
                <a:gd name="T1" fmla="*/ 124 h 213"/>
                <a:gd name="T2" fmla="*/ 292 w 472"/>
                <a:gd name="T3" fmla="*/ 144 h 213"/>
                <a:gd name="T4" fmla="*/ 245 w 472"/>
                <a:gd name="T5" fmla="*/ 74 h 213"/>
                <a:gd name="T6" fmla="*/ 112 w 472"/>
                <a:gd name="T7" fmla="*/ 7 h 213"/>
                <a:gd name="T8" fmla="*/ 0 w 472"/>
                <a:gd name="T9" fmla="*/ 109 h 213"/>
                <a:gd name="T10" fmla="*/ 10 w 472"/>
                <a:gd name="T11" fmla="*/ 107 h 213"/>
                <a:gd name="T12" fmla="*/ 113 w 472"/>
                <a:gd name="T13" fmla="*/ 17 h 213"/>
                <a:gd name="T14" fmla="*/ 228 w 472"/>
                <a:gd name="T15" fmla="*/ 72 h 213"/>
                <a:gd name="T16" fmla="*/ 294 w 472"/>
                <a:gd name="T17" fmla="*/ 167 h 213"/>
                <a:gd name="T18" fmla="*/ 472 w 472"/>
                <a:gd name="T19" fmla="*/ 129 h 213"/>
                <a:gd name="T20" fmla="*/ 456 w 472"/>
                <a:gd name="T21" fmla="*/ 124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13">
                  <a:moveTo>
                    <a:pt x="456" y="124"/>
                  </a:moveTo>
                  <a:cubicBezTo>
                    <a:pt x="456" y="124"/>
                    <a:pt x="378" y="213"/>
                    <a:pt x="292" y="144"/>
                  </a:cubicBezTo>
                  <a:cubicBezTo>
                    <a:pt x="273" y="128"/>
                    <a:pt x="263" y="120"/>
                    <a:pt x="245" y="74"/>
                  </a:cubicBezTo>
                  <a:cubicBezTo>
                    <a:pt x="232" y="42"/>
                    <a:pt x="182" y="0"/>
                    <a:pt x="112" y="7"/>
                  </a:cubicBezTo>
                  <a:cubicBezTo>
                    <a:pt x="74" y="11"/>
                    <a:pt x="23" y="26"/>
                    <a:pt x="0" y="109"/>
                  </a:cubicBezTo>
                  <a:cubicBezTo>
                    <a:pt x="10" y="107"/>
                    <a:pt x="10" y="107"/>
                    <a:pt x="10" y="107"/>
                  </a:cubicBezTo>
                  <a:cubicBezTo>
                    <a:pt x="10" y="107"/>
                    <a:pt x="28" y="23"/>
                    <a:pt x="113" y="17"/>
                  </a:cubicBezTo>
                  <a:cubicBezTo>
                    <a:pt x="144" y="14"/>
                    <a:pt x="205" y="24"/>
                    <a:pt x="228" y="72"/>
                  </a:cubicBezTo>
                  <a:cubicBezTo>
                    <a:pt x="241" y="97"/>
                    <a:pt x="255" y="145"/>
                    <a:pt x="294" y="167"/>
                  </a:cubicBezTo>
                  <a:cubicBezTo>
                    <a:pt x="334" y="189"/>
                    <a:pt x="403" y="204"/>
                    <a:pt x="472" y="129"/>
                  </a:cubicBezTo>
                  <a:lnTo>
                    <a:pt x="456" y="124"/>
                  </a:lnTo>
                  <a:close/>
                </a:path>
              </a:pathLst>
            </a:custGeom>
            <a:solidFill>
              <a:srgbClr val="F8E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5" name="Freeform 329"/>
            <p:cNvSpPr>
              <a:spLocks noEditPoints="1"/>
            </p:cNvSpPr>
            <p:nvPr/>
          </p:nvSpPr>
          <p:spPr bwMode="auto">
            <a:xfrm>
              <a:off x="9021763" y="3543300"/>
              <a:ext cx="214313" cy="146050"/>
            </a:xfrm>
            <a:custGeom>
              <a:avLst/>
              <a:gdLst>
                <a:gd name="T0" fmla="*/ 121 w 121"/>
                <a:gd name="T1" fmla="*/ 83 h 83"/>
                <a:gd name="T2" fmla="*/ 120 w 121"/>
                <a:gd name="T3" fmla="*/ 83 h 83"/>
                <a:gd name="T4" fmla="*/ 116 w 121"/>
                <a:gd name="T5" fmla="*/ 83 h 83"/>
                <a:gd name="T6" fmla="*/ 121 w 121"/>
                <a:gd name="T7" fmla="*/ 83 h 83"/>
                <a:gd name="T8" fmla="*/ 116 w 121"/>
                <a:gd name="T9" fmla="*/ 83 h 83"/>
                <a:gd name="T10" fmla="*/ 0 w 121"/>
                <a:gd name="T11" fmla="*/ 0 h 83"/>
                <a:gd name="T12" fmla="*/ 0 w 121"/>
                <a:gd name="T13" fmla="*/ 0 h 83"/>
                <a:gd name="T14" fmla="*/ 116 w 121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83">
                  <a:moveTo>
                    <a:pt x="121" y="83"/>
                  </a:moveTo>
                  <a:cubicBezTo>
                    <a:pt x="120" y="83"/>
                    <a:pt x="120" y="83"/>
                    <a:pt x="120" y="83"/>
                  </a:cubicBezTo>
                  <a:cubicBezTo>
                    <a:pt x="120" y="83"/>
                    <a:pt x="118" y="83"/>
                    <a:pt x="116" y="83"/>
                  </a:cubicBezTo>
                  <a:cubicBezTo>
                    <a:pt x="118" y="83"/>
                    <a:pt x="119" y="83"/>
                    <a:pt x="121" y="83"/>
                  </a:cubicBezTo>
                  <a:close/>
                  <a:moveTo>
                    <a:pt x="116" y="83"/>
                  </a:moveTo>
                  <a:cubicBezTo>
                    <a:pt x="99" y="82"/>
                    <a:pt x="35" y="7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21" y="78"/>
                    <a:pt x="116" y="83"/>
                  </a:cubicBezTo>
                  <a:close/>
                </a:path>
              </a:pathLst>
            </a:custGeom>
            <a:solidFill>
              <a:srgbClr val="E3C5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6" name="Freeform 330"/>
            <p:cNvSpPr>
              <a:spLocks/>
            </p:cNvSpPr>
            <p:nvPr/>
          </p:nvSpPr>
          <p:spPr bwMode="auto">
            <a:xfrm>
              <a:off x="8980488" y="4105275"/>
              <a:ext cx="73025" cy="80962"/>
            </a:xfrm>
            <a:custGeom>
              <a:avLst/>
              <a:gdLst>
                <a:gd name="T0" fmla="*/ 0 w 46"/>
                <a:gd name="T1" fmla="*/ 46 h 51"/>
                <a:gd name="T2" fmla="*/ 9 w 46"/>
                <a:gd name="T3" fmla="*/ 51 h 51"/>
                <a:gd name="T4" fmla="*/ 46 w 46"/>
                <a:gd name="T5" fmla="*/ 5 h 51"/>
                <a:gd name="T6" fmla="*/ 38 w 46"/>
                <a:gd name="T7" fmla="*/ 0 h 51"/>
                <a:gd name="T8" fmla="*/ 0 w 46"/>
                <a:gd name="T9" fmla="*/ 4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1">
                  <a:moveTo>
                    <a:pt x="0" y="46"/>
                  </a:moveTo>
                  <a:lnTo>
                    <a:pt x="9" y="51"/>
                  </a:lnTo>
                  <a:lnTo>
                    <a:pt x="46" y="5"/>
                  </a:lnTo>
                  <a:lnTo>
                    <a:pt x="38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DEE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7" name="Freeform 331"/>
            <p:cNvSpPr>
              <a:spLocks/>
            </p:cNvSpPr>
            <p:nvPr/>
          </p:nvSpPr>
          <p:spPr bwMode="auto">
            <a:xfrm>
              <a:off x="8978900" y="4183063"/>
              <a:ext cx="14288" cy="3175"/>
            </a:xfrm>
            <a:custGeom>
              <a:avLst/>
              <a:gdLst>
                <a:gd name="T0" fmla="*/ 0 w 9"/>
                <a:gd name="T1" fmla="*/ 0 h 2"/>
                <a:gd name="T2" fmla="*/ 9 w 9"/>
                <a:gd name="T3" fmla="*/ 2 h 2"/>
                <a:gd name="T4" fmla="*/ 0 w 9"/>
                <a:gd name="T5" fmla="*/ 2 h 2"/>
                <a:gd name="T6" fmla="*/ 0 w 9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">
                  <a:moveTo>
                    <a:pt x="0" y="0"/>
                  </a:moveTo>
                  <a:lnTo>
                    <a:pt x="9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8" name="Freeform 332"/>
            <p:cNvSpPr>
              <a:spLocks/>
            </p:cNvSpPr>
            <p:nvPr/>
          </p:nvSpPr>
          <p:spPr bwMode="auto">
            <a:xfrm>
              <a:off x="9451975" y="3549650"/>
              <a:ext cx="158750" cy="138112"/>
            </a:xfrm>
            <a:custGeom>
              <a:avLst/>
              <a:gdLst>
                <a:gd name="T0" fmla="*/ 22 w 90"/>
                <a:gd name="T1" fmla="*/ 0 h 79"/>
                <a:gd name="T2" fmla="*/ 90 w 90"/>
                <a:gd name="T3" fmla="*/ 59 h 79"/>
                <a:gd name="T4" fmla="*/ 86 w 90"/>
                <a:gd name="T5" fmla="*/ 79 h 79"/>
                <a:gd name="T6" fmla="*/ 22 w 90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79">
                  <a:moveTo>
                    <a:pt x="22" y="0"/>
                  </a:moveTo>
                  <a:cubicBezTo>
                    <a:pt x="22" y="0"/>
                    <a:pt x="28" y="65"/>
                    <a:pt x="90" y="5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0" y="74"/>
                    <a:pt x="22" y="0"/>
                  </a:cubicBezTo>
                  <a:close/>
                </a:path>
              </a:pathLst>
            </a:custGeom>
            <a:solidFill>
              <a:srgbClr val="E4BF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9" name="Freeform 333"/>
            <p:cNvSpPr>
              <a:spLocks/>
            </p:cNvSpPr>
            <p:nvPr/>
          </p:nvSpPr>
          <p:spPr bwMode="auto">
            <a:xfrm>
              <a:off x="9580563" y="3521075"/>
              <a:ext cx="155575" cy="342900"/>
            </a:xfrm>
            <a:custGeom>
              <a:avLst/>
              <a:gdLst>
                <a:gd name="T0" fmla="*/ 88 w 88"/>
                <a:gd name="T1" fmla="*/ 0 h 195"/>
                <a:gd name="T2" fmla="*/ 28 w 88"/>
                <a:gd name="T3" fmla="*/ 83 h 195"/>
                <a:gd name="T4" fmla="*/ 68 w 88"/>
                <a:gd name="T5" fmla="*/ 195 h 195"/>
                <a:gd name="T6" fmla="*/ 13 w 88"/>
                <a:gd name="T7" fmla="*/ 79 h 195"/>
                <a:gd name="T8" fmla="*/ 88 w 8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95">
                  <a:moveTo>
                    <a:pt x="88" y="0"/>
                  </a:moveTo>
                  <a:cubicBezTo>
                    <a:pt x="88" y="0"/>
                    <a:pt x="39" y="25"/>
                    <a:pt x="28" y="83"/>
                  </a:cubicBezTo>
                  <a:cubicBezTo>
                    <a:pt x="23" y="110"/>
                    <a:pt x="23" y="160"/>
                    <a:pt x="68" y="195"/>
                  </a:cubicBezTo>
                  <a:cubicBezTo>
                    <a:pt x="68" y="195"/>
                    <a:pt x="0" y="154"/>
                    <a:pt x="13" y="79"/>
                  </a:cubicBezTo>
                  <a:cubicBezTo>
                    <a:pt x="13" y="79"/>
                    <a:pt x="28" y="17"/>
                    <a:pt x="88" y="0"/>
                  </a:cubicBezTo>
                  <a:close/>
                </a:path>
              </a:pathLst>
            </a:custGeom>
            <a:solidFill>
              <a:srgbClr val="B58C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0" name="Freeform 334"/>
            <p:cNvSpPr>
              <a:spLocks/>
            </p:cNvSpPr>
            <p:nvPr/>
          </p:nvSpPr>
          <p:spPr bwMode="auto">
            <a:xfrm>
              <a:off x="9348788" y="3540125"/>
              <a:ext cx="266700" cy="157162"/>
            </a:xfrm>
            <a:custGeom>
              <a:avLst/>
              <a:gdLst>
                <a:gd name="T0" fmla="*/ 147 w 152"/>
                <a:gd name="T1" fmla="*/ 89 h 89"/>
                <a:gd name="T2" fmla="*/ 147 w 152"/>
                <a:gd name="T3" fmla="*/ 89 h 89"/>
                <a:gd name="T4" fmla="*/ 84 w 152"/>
                <a:gd name="T5" fmla="*/ 63 h 89"/>
                <a:gd name="T6" fmla="*/ 71 w 152"/>
                <a:gd name="T7" fmla="*/ 23 h 89"/>
                <a:gd name="T8" fmla="*/ 30 w 152"/>
                <a:gd name="T9" fmla="*/ 35 h 89"/>
                <a:gd name="T10" fmla="*/ 1 w 152"/>
                <a:gd name="T11" fmla="*/ 15 h 89"/>
                <a:gd name="T12" fmla="*/ 3 w 152"/>
                <a:gd name="T13" fmla="*/ 8 h 89"/>
                <a:gd name="T14" fmla="*/ 9 w 152"/>
                <a:gd name="T15" fmla="*/ 10 h 89"/>
                <a:gd name="T16" fmla="*/ 31 w 152"/>
                <a:gd name="T17" fmla="*/ 25 h 89"/>
                <a:gd name="T18" fmla="*/ 73 w 152"/>
                <a:gd name="T19" fmla="*/ 9 h 89"/>
                <a:gd name="T20" fmla="*/ 83 w 152"/>
                <a:gd name="T21" fmla="*/ 0 h 89"/>
                <a:gd name="T22" fmla="*/ 81 w 152"/>
                <a:gd name="T23" fmla="*/ 13 h 89"/>
                <a:gd name="T24" fmla="*/ 92 w 152"/>
                <a:gd name="T25" fmla="*/ 57 h 89"/>
                <a:gd name="T26" fmla="*/ 147 w 152"/>
                <a:gd name="T27" fmla="*/ 79 h 89"/>
                <a:gd name="T28" fmla="*/ 152 w 152"/>
                <a:gd name="T29" fmla="*/ 84 h 89"/>
                <a:gd name="T30" fmla="*/ 147 w 152"/>
                <a:gd name="T31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2" h="89">
                  <a:moveTo>
                    <a:pt x="147" y="89"/>
                  </a:moveTo>
                  <a:cubicBezTo>
                    <a:pt x="147" y="89"/>
                    <a:pt x="147" y="89"/>
                    <a:pt x="147" y="89"/>
                  </a:cubicBezTo>
                  <a:cubicBezTo>
                    <a:pt x="118" y="88"/>
                    <a:pt x="97" y="79"/>
                    <a:pt x="84" y="63"/>
                  </a:cubicBezTo>
                  <a:cubicBezTo>
                    <a:pt x="73" y="49"/>
                    <a:pt x="71" y="33"/>
                    <a:pt x="71" y="23"/>
                  </a:cubicBezTo>
                  <a:cubicBezTo>
                    <a:pt x="56" y="33"/>
                    <a:pt x="42" y="37"/>
                    <a:pt x="30" y="35"/>
                  </a:cubicBezTo>
                  <a:cubicBezTo>
                    <a:pt x="11" y="31"/>
                    <a:pt x="1" y="15"/>
                    <a:pt x="1" y="15"/>
                  </a:cubicBezTo>
                  <a:cubicBezTo>
                    <a:pt x="0" y="12"/>
                    <a:pt x="1" y="9"/>
                    <a:pt x="3" y="8"/>
                  </a:cubicBezTo>
                  <a:cubicBezTo>
                    <a:pt x="5" y="7"/>
                    <a:pt x="8" y="8"/>
                    <a:pt x="9" y="10"/>
                  </a:cubicBezTo>
                  <a:cubicBezTo>
                    <a:pt x="10" y="10"/>
                    <a:pt x="17" y="23"/>
                    <a:pt x="31" y="25"/>
                  </a:cubicBezTo>
                  <a:cubicBezTo>
                    <a:pt x="44" y="27"/>
                    <a:pt x="58" y="22"/>
                    <a:pt x="73" y="9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81" y="13"/>
                    <a:pt x="77" y="38"/>
                    <a:pt x="92" y="57"/>
                  </a:cubicBezTo>
                  <a:cubicBezTo>
                    <a:pt x="103" y="71"/>
                    <a:pt x="121" y="78"/>
                    <a:pt x="147" y="79"/>
                  </a:cubicBezTo>
                  <a:cubicBezTo>
                    <a:pt x="150" y="79"/>
                    <a:pt x="152" y="82"/>
                    <a:pt x="152" y="84"/>
                  </a:cubicBezTo>
                  <a:cubicBezTo>
                    <a:pt x="152" y="87"/>
                    <a:pt x="150" y="89"/>
                    <a:pt x="147" y="89"/>
                  </a:cubicBezTo>
                  <a:close/>
                </a:path>
              </a:pathLst>
            </a:custGeom>
            <a:solidFill>
              <a:srgbClr val="5429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1" name="Freeform 335"/>
            <p:cNvSpPr>
              <a:spLocks/>
            </p:cNvSpPr>
            <p:nvPr/>
          </p:nvSpPr>
          <p:spPr bwMode="auto">
            <a:xfrm>
              <a:off x="9331325" y="4243388"/>
              <a:ext cx="49213" cy="38100"/>
            </a:xfrm>
            <a:custGeom>
              <a:avLst/>
              <a:gdLst>
                <a:gd name="T0" fmla="*/ 28 w 28"/>
                <a:gd name="T1" fmla="*/ 10 h 22"/>
                <a:gd name="T2" fmla="*/ 17 w 28"/>
                <a:gd name="T3" fmla="*/ 2 h 22"/>
                <a:gd name="T4" fmla="*/ 3 w 28"/>
                <a:gd name="T5" fmla="*/ 9 h 22"/>
                <a:gd name="T6" fmla="*/ 5 w 28"/>
                <a:gd name="T7" fmla="*/ 20 h 22"/>
                <a:gd name="T8" fmla="*/ 12 w 28"/>
                <a:gd name="T9" fmla="*/ 22 h 22"/>
                <a:gd name="T10" fmla="*/ 28 w 28"/>
                <a:gd name="T11" fmla="*/ 1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2">
                  <a:moveTo>
                    <a:pt x="28" y="10"/>
                  </a:moveTo>
                  <a:cubicBezTo>
                    <a:pt x="28" y="10"/>
                    <a:pt x="26" y="0"/>
                    <a:pt x="17" y="2"/>
                  </a:cubicBezTo>
                  <a:cubicBezTo>
                    <a:pt x="17" y="2"/>
                    <a:pt x="7" y="5"/>
                    <a:pt x="3" y="9"/>
                  </a:cubicBezTo>
                  <a:cubicBezTo>
                    <a:pt x="3" y="9"/>
                    <a:pt x="0" y="15"/>
                    <a:pt x="5" y="20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28" y="10"/>
                    <a:pt x="28" y="10"/>
                    <a:pt x="28" y="10"/>
                  </a:cubicBezTo>
                  <a:close/>
                </a:path>
              </a:pathLst>
            </a:custGeom>
            <a:solidFill>
              <a:srgbClr val="DC8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2" name="Freeform 336"/>
            <p:cNvSpPr>
              <a:spLocks/>
            </p:cNvSpPr>
            <p:nvPr/>
          </p:nvSpPr>
          <p:spPr bwMode="auto">
            <a:xfrm>
              <a:off x="9791700" y="3300413"/>
              <a:ext cx="273050" cy="246062"/>
            </a:xfrm>
            <a:custGeom>
              <a:avLst/>
              <a:gdLst>
                <a:gd name="T0" fmla="*/ 121 w 155"/>
                <a:gd name="T1" fmla="*/ 128 h 140"/>
                <a:gd name="T2" fmla="*/ 116 w 155"/>
                <a:gd name="T3" fmla="*/ 23 h 140"/>
                <a:gd name="T4" fmla="*/ 0 w 155"/>
                <a:gd name="T5" fmla="*/ 68 h 140"/>
                <a:gd name="T6" fmla="*/ 0 w 155"/>
                <a:gd name="T7" fmla="*/ 68 h 140"/>
                <a:gd name="T8" fmla="*/ 15 w 155"/>
                <a:gd name="T9" fmla="*/ 79 h 140"/>
                <a:gd name="T10" fmla="*/ 105 w 155"/>
                <a:gd name="T11" fmla="*/ 37 h 140"/>
                <a:gd name="T12" fmla="*/ 105 w 155"/>
                <a:gd name="T13" fmla="*/ 127 h 140"/>
                <a:gd name="T14" fmla="*/ 121 w 155"/>
                <a:gd name="T15" fmla="*/ 1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5" h="140">
                  <a:moveTo>
                    <a:pt x="121" y="128"/>
                  </a:moveTo>
                  <a:cubicBezTo>
                    <a:pt x="121" y="128"/>
                    <a:pt x="155" y="47"/>
                    <a:pt x="116" y="23"/>
                  </a:cubicBezTo>
                  <a:cubicBezTo>
                    <a:pt x="91" y="8"/>
                    <a:pt x="52" y="0"/>
                    <a:pt x="0" y="68"/>
                  </a:cubicBezTo>
                  <a:cubicBezTo>
                    <a:pt x="0" y="68"/>
                    <a:pt x="0" y="66"/>
                    <a:pt x="0" y="68"/>
                  </a:cubicBezTo>
                  <a:cubicBezTo>
                    <a:pt x="1" y="71"/>
                    <a:pt x="0" y="83"/>
                    <a:pt x="15" y="79"/>
                  </a:cubicBezTo>
                  <a:cubicBezTo>
                    <a:pt x="15" y="79"/>
                    <a:pt x="57" y="10"/>
                    <a:pt x="105" y="37"/>
                  </a:cubicBezTo>
                  <a:cubicBezTo>
                    <a:pt x="122" y="47"/>
                    <a:pt x="130" y="64"/>
                    <a:pt x="105" y="127"/>
                  </a:cubicBezTo>
                  <a:cubicBezTo>
                    <a:pt x="105" y="127"/>
                    <a:pt x="114" y="140"/>
                    <a:pt x="121" y="128"/>
                  </a:cubicBezTo>
                  <a:close/>
                </a:path>
              </a:pathLst>
            </a:custGeom>
            <a:solidFill>
              <a:srgbClr val="E4CC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3" name="Freeform 337"/>
            <p:cNvSpPr>
              <a:spLocks/>
            </p:cNvSpPr>
            <p:nvPr/>
          </p:nvSpPr>
          <p:spPr bwMode="auto">
            <a:xfrm>
              <a:off x="9775825" y="3284538"/>
              <a:ext cx="273050" cy="244475"/>
            </a:xfrm>
            <a:custGeom>
              <a:avLst/>
              <a:gdLst>
                <a:gd name="T0" fmla="*/ 122 w 155"/>
                <a:gd name="T1" fmla="*/ 128 h 139"/>
                <a:gd name="T2" fmla="*/ 116 w 155"/>
                <a:gd name="T3" fmla="*/ 23 h 139"/>
                <a:gd name="T4" fmla="*/ 1 w 155"/>
                <a:gd name="T5" fmla="*/ 68 h 139"/>
                <a:gd name="T6" fmla="*/ 1 w 155"/>
                <a:gd name="T7" fmla="*/ 68 h 139"/>
                <a:gd name="T8" fmla="*/ 15 w 155"/>
                <a:gd name="T9" fmla="*/ 79 h 139"/>
                <a:gd name="T10" fmla="*/ 105 w 155"/>
                <a:gd name="T11" fmla="*/ 36 h 139"/>
                <a:gd name="T12" fmla="*/ 105 w 155"/>
                <a:gd name="T13" fmla="*/ 126 h 139"/>
                <a:gd name="T14" fmla="*/ 122 w 155"/>
                <a:gd name="T15" fmla="*/ 12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5" h="139">
                  <a:moveTo>
                    <a:pt x="122" y="128"/>
                  </a:moveTo>
                  <a:cubicBezTo>
                    <a:pt x="122" y="128"/>
                    <a:pt x="155" y="46"/>
                    <a:pt x="116" y="23"/>
                  </a:cubicBezTo>
                  <a:cubicBezTo>
                    <a:pt x="91" y="8"/>
                    <a:pt x="52" y="0"/>
                    <a:pt x="1" y="68"/>
                  </a:cubicBezTo>
                  <a:cubicBezTo>
                    <a:pt x="1" y="68"/>
                    <a:pt x="0" y="66"/>
                    <a:pt x="1" y="68"/>
                  </a:cubicBezTo>
                  <a:cubicBezTo>
                    <a:pt x="1" y="71"/>
                    <a:pt x="0" y="83"/>
                    <a:pt x="15" y="79"/>
                  </a:cubicBezTo>
                  <a:cubicBezTo>
                    <a:pt x="15" y="79"/>
                    <a:pt x="57" y="10"/>
                    <a:pt x="105" y="36"/>
                  </a:cubicBezTo>
                  <a:cubicBezTo>
                    <a:pt x="122" y="46"/>
                    <a:pt x="130" y="64"/>
                    <a:pt x="105" y="126"/>
                  </a:cubicBezTo>
                  <a:cubicBezTo>
                    <a:pt x="105" y="126"/>
                    <a:pt x="114" y="139"/>
                    <a:pt x="122" y="128"/>
                  </a:cubicBezTo>
                  <a:close/>
                </a:path>
              </a:pathLst>
            </a:custGeom>
            <a:solidFill>
              <a:srgbClr val="0601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4" name="Freeform 338"/>
            <p:cNvSpPr>
              <a:spLocks/>
            </p:cNvSpPr>
            <p:nvPr/>
          </p:nvSpPr>
          <p:spPr bwMode="auto">
            <a:xfrm>
              <a:off x="9891713" y="2806700"/>
              <a:ext cx="365125" cy="134937"/>
            </a:xfrm>
            <a:custGeom>
              <a:avLst/>
              <a:gdLst>
                <a:gd name="T0" fmla="*/ 0 w 207"/>
                <a:gd name="T1" fmla="*/ 0 h 76"/>
                <a:gd name="T2" fmla="*/ 207 w 207"/>
                <a:gd name="T3" fmla="*/ 76 h 76"/>
                <a:gd name="T4" fmla="*/ 0 w 207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" h="76">
                  <a:moveTo>
                    <a:pt x="0" y="0"/>
                  </a:moveTo>
                  <a:cubicBezTo>
                    <a:pt x="0" y="0"/>
                    <a:pt x="109" y="33"/>
                    <a:pt x="207" y="76"/>
                  </a:cubicBezTo>
                  <a:cubicBezTo>
                    <a:pt x="207" y="76"/>
                    <a:pt x="130" y="3"/>
                    <a:pt x="0" y="0"/>
                  </a:cubicBezTo>
                  <a:close/>
                </a:path>
              </a:pathLst>
            </a:custGeom>
            <a:solidFill>
              <a:srgbClr val="058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5" name="Freeform 339"/>
            <p:cNvSpPr>
              <a:spLocks/>
            </p:cNvSpPr>
            <p:nvPr/>
          </p:nvSpPr>
          <p:spPr bwMode="auto">
            <a:xfrm>
              <a:off x="9123363" y="3622675"/>
              <a:ext cx="279400" cy="84137"/>
            </a:xfrm>
            <a:custGeom>
              <a:avLst/>
              <a:gdLst>
                <a:gd name="T0" fmla="*/ 63 w 159"/>
                <a:gd name="T1" fmla="*/ 48 h 48"/>
                <a:gd name="T2" fmla="*/ 61 w 159"/>
                <a:gd name="T3" fmla="*/ 48 h 48"/>
                <a:gd name="T4" fmla="*/ 0 w 159"/>
                <a:gd name="T5" fmla="*/ 32 h 48"/>
                <a:gd name="T6" fmla="*/ 58 w 159"/>
                <a:gd name="T7" fmla="*/ 45 h 48"/>
                <a:gd name="T8" fmla="*/ 75 w 159"/>
                <a:gd name="T9" fmla="*/ 44 h 48"/>
                <a:gd name="T10" fmla="*/ 159 w 159"/>
                <a:gd name="T11" fmla="*/ 0 h 48"/>
                <a:gd name="T12" fmla="*/ 159 w 159"/>
                <a:gd name="T13" fmla="*/ 4 h 48"/>
                <a:gd name="T14" fmla="*/ 98 w 159"/>
                <a:gd name="T15" fmla="*/ 42 h 48"/>
                <a:gd name="T16" fmla="*/ 98 w 159"/>
                <a:gd name="T17" fmla="*/ 42 h 48"/>
                <a:gd name="T18" fmla="*/ 63 w 159"/>
                <a:gd name="T1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9" h="48">
                  <a:moveTo>
                    <a:pt x="63" y="48"/>
                  </a:moveTo>
                  <a:cubicBezTo>
                    <a:pt x="61" y="48"/>
                    <a:pt x="61" y="48"/>
                    <a:pt x="61" y="48"/>
                  </a:cubicBezTo>
                  <a:cubicBezTo>
                    <a:pt x="37" y="47"/>
                    <a:pt x="16" y="40"/>
                    <a:pt x="0" y="32"/>
                  </a:cubicBezTo>
                  <a:cubicBezTo>
                    <a:pt x="16" y="39"/>
                    <a:pt x="36" y="45"/>
                    <a:pt x="58" y="45"/>
                  </a:cubicBezTo>
                  <a:cubicBezTo>
                    <a:pt x="63" y="45"/>
                    <a:pt x="69" y="45"/>
                    <a:pt x="75" y="44"/>
                  </a:cubicBezTo>
                  <a:cubicBezTo>
                    <a:pt x="115" y="40"/>
                    <a:pt x="145" y="15"/>
                    <a:pt x="159" y="0"/>
                  </a:cubicBezTo>
                  <a:cubicBezTo>
                    <a:pt x="159" y="2"/>
                    <a:pt x="159" y="3"/>
                    <a:pt x="159" y="4"/>
                  </a:cubicBezTo>
                  <a:cubicBezTo>
                    <a:pt x="131" y="30"/>
                    <a:pt x="102" y="42"/>
                    <a:pt x="98" y="42"/>
                  </a:cubicBezTo>
                  <a:cubicBezTo>
                    <a:pt x="98" y="42"/>
                    <a:pt x="98" y="42"/>
                    <a:pt x="98" y="42"/>
                  </a:cubicBezTo>
                  <a:cubicBezTo>
                    <a:pt x="86" y="46"/>
                    <a:pt x="74" y="47"/>
                    <a:pt x="63" y="48"/>
                  </a:cubicBezTo>
                  <a:close/>
                </a:path>
              </a:pathLst>
            </a:custGeom>
            <a:solidFill>
              <a:srgbClr val="E6C9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6" name="Freeform 340"/>
            <p:cNvSpPr>
              <a:spLocks/>
            </p:cNvSpPr>
            <p:nvPr/>
          </p:nvSpPr>
          <p:spPr bwMode="auto">
            <a:xfrm>
              <a:off x="9412288" y="3606800"/>
              <a:ext cx="11113" cy="14287"/>
            </a:xfrm>
            <a:custGeom>
              <a:avLst/>
              <a:gdLst>
                <a:gd name="T0" fmla="*/ 0 w 7"/>
                <a:gd name="T1" fmla="*/ 8 h 8"/>
                <a:gd name="T2" fmla="*/ 1 w 7"/>
                <a:gd name="T3" fmla="*/ 3 h 8"/>
                <a:gd name="T4" fmla="*/ 3 w 7"/>
                <a:gd name="T5" fmla="*/ 0 h 8"/>
                <a:gd name="T6" fmla="*/ 6 w 7"/>
                <a:gd name="T7" fmla="*/ 1 h 8"/>
                <a:gd name="T8" fmla="*/ 7 w 7"/>
                <a:gd name="T9" fmla="*/ 1 h 8"/>
                <a:gd name="T10" fmla="*/ 0 w 7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8">
                  <a:moveTo>
                    <a:pt x="0" y="8"/>
                  </a:moveTo>
                  <a:cubicBezTo>
                    <a:pt x="1" y="6"/>
                    <a:pt x="1" y="4"/>
                    <a:pt x="1" y="3"/>
                  </a:cubicBezTo>
                  <a:cubicBezTo>
                    <a:pt x="2" y="2"/>
                    <a:pt x="3" y="1"/>
                    <a:pt x="3" y="0"/>
                  </a:cubicBezTo>
                  <a:cubicBezTo>
                    <a:pt x="4" y="1"/>
                    <a:pt x="5" y="1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5" y="3"/>
                    <a:pt x="2" y="6"/>
                    <a:pt x="0" y="8"/>
                  </a:cubicBezTo>
                  <a:close/>
                </a:path>
              </a:pathLst>
            </a:custGeom>
            <a:solidFill>
              <a:srgbClr val="C07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7" name="Freeform 341"/>
            <p:cNvSpPr>
              <a:spLocks noEditPoints="1"/>
            </p:cNvSpPr>
            <p:nvPr/>
          </p:nvSpPr>
          <p:spPr bwMode="auto">
            <a:xfrm>
              <a:off x="9402763" y="3600450"/>
              <a:ext cx="28575" cy="30162"/>
            </a:xfrm>
            <a:custGeom>
              <a:avLst/>
              <a:gdLst>
                <a:gd name="T0" fmla="*/ 0 w 16"/>
                <a:gd name="T1" fmla="*/ 17 h 17"/>
                <a:gd name="T2" fmla="*/ 0 w 16"/>
                <a:gd name="T3" fmla="*/ 13 h 17"/>
                <a:gd name="T4" fmla="*/ 6 w 16"/>
                <a:gd name="T5" fmla="*/ 7 h 17"/>
                <a:gd name="T6" fmla="*/ 5 w 16"/>
                <a:gd name="T7" fmla="*/ 12 h 17"/>
                <a:gd name="T8" fmla="*/ 0 w 16"/>
                <a:gd name="T9" fmla="*/ 17 h 17"/>
                <a:gd name="T10" fmla="*/ 11 w 16"/>
                <a:gd name="T11" fmla="*/ 5 h 17"/>
                <a:gd name="T12" fmla="*/ 8 w 16"/>
                <a:gd name="T13" fmla="*/ 4 h 17"/>
                <a:gd name="T14" fmla="*/ 10 w 16"/>
                <a:gd name="T15" fmla="*/ 2 h 17"/>
                <a:gd name="T16" fmla="*/ 16 w 16"/>
                <a:gd name="T17" fmla="*/ 0 h 17"/>
                <a:gd name="T18" fmla="*/ 12 w 16"/>
                <a:gd name="T19" fmla="*/ 5 h 17"/>
                <a:gd name="T20" fmla="*/ 11 w 16"/>
                <a:gd name="T21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7">
                  <a:moveTo>
                    <a:pt x="0" y="17"/>
                  </a:moveTo>
                  <a:cubicBezTo>
                    <a:pt x="0" y="16"/>
                    <a:pt x="0" y="15"/>
                    <a:pt x="0" y="13"/>
                  </a:cubicBezTo>
                  <a:cubicBezTo>
                    <a:pt x="3" y="11"/>
                    <a:pt x="5" y="9"/>
                    <a:pt x="6" y="7"/>
                  </a:cubicBezTo>
                  <a:cubicBezTo>
                    <a:pt x="6" y="8"/>
                    <a:pt x="6" y="10"/>
                    <a:pt x="5" y="12"/>
                  </a:cubicBezTo>
                  <a:cubicBezTo>
                    <a:pt x="3" y="14"/>
                    <a:pt x="1" y="16"/>
                    <a:pt x="0" y="17"/>
                  </a:cubicBezTo>
                  <a:close/>
                  <a:moveTo>
                    <a:pt x="11" y="5"/>
                  </a:moveTo>
                  <a:cubicBezTo>
                    <a:pt x="10" y="5"/>
                    <a:pt x="9" y="5"/>
                    <a:pt x="8" y="4"/>
                  </a:cubicBezTo>
                  <a:cubicBezTo>
                    <a:pt x="10" y="3"/>
                    <a:pt x="10" y="2"/>
                    <a:pt x="10" y="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2"/>
                    <a:pt x="13" y="3"/>
                    <a:pt x="12" y="5"/>
                  </a:cubicBezTo>
                  <a:lnTo>
                    <a:pt x="11" y="5"/>
                  </a:lnTo>
                  <a:close/>
                </a:path>
              </a:pathLst>
            </a:custGeom>
            <a:solidFill>
              <a:srgbClr val="945B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8" name="Freeform 342"/>
            <p:cNvSpPr>
              <a:spLocks/>
            </p:cNvSpPr>
            <p:nvPr/>
          </p:nvSpPr>
          <p:spPr bwMode="auto">
            <a:xfrm>
              <a:off x="9069388" y="3640138"/>
              <a:ext cx="185738" cy="61912"/>
            </a:xfrm>
            <a:custGeom>
              <a:avLst/>
              <a:gdLst>
                <a:gd name="T0" fmla="*/ 88 w 105"/>
                <a:gd name="T1" fmla="*/ 35 h 35"/>
                <a:gd name="T2" fmla="*/ 30 w 105"/>
                <a:gd name="T3" fmla="*/ 22 h 35"/>
                <a:gd name="T4" fmla="*/ 0 w 105"/>
                <a:gd name="T5" fmla="*/ 0 h 35"/>
                <a:gd name="T6" fmla="*/ 0 w 105"/>
                <a:gd name="T7" fmla="*/ 0 h 35"/>
                <a:gd name="T8" fmla="*/ 92 w 105"/>
                <a:gd name="T9" fmla="*/ 35 h 35"/>
                <a:gd name="T10" fmla="*/ 105 w 105"/>
                <a:gd name="T11" fmla="*/ 34 h 35"/>
                <a:gd name="T12" fmla="*/ 88 w 105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35">
                  <a:moveTo>
                    <a:pt x="88" y="35"/>
                  </a:moveTo>
                  <a:cubicBezTo>
                    <a:pt x="66" y="35"/>
                    <a:pt x="46" y="29"/>
                    <a:pt x="30" y="22"/>
                  </a:cubicBezTo>
                  <a:cubicBezTo>
                    <a:pt x="11" y="12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4" y="26"/>
                    <a:pt x="65" y="35"/>
                    <a:pt x="92" y="35"/>
                  </a:cubicBezTo>
                  <a:cubicBezTo>
                    <a:pt x="96" y="35"/>
                    <a:pt x="101" y="34"/>
                    <a:pt x="105" y="34"/>
                  </a:cubicBezTo>
                  <a:cubicBezTo>
                    <a:pt x="99" y="35"/>
                    <a:pt x="93" y="35"/>
                    <a:pt x="88" y="35"/>
                  </a:cubicBezTo>
                  <a:close/>
                </a:path>
              </a:pathLst>
            </a:custGeom>
            <a:solidFill>
              <a:srgbClr val="E3C5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650" name="矩形 6649"/>
          <p:cNvSpPr/>
          <p:nvPr/>
        </p:nvSpPr>
        <p:spPr>
          <a:xfrm>
            <a:off x="1017588" y="5989639"/>
            <a:ext cx="94662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饿了么、百度外卖、美团外卖俨然形成了三足鼎立的局面，市场争夺战进入了白热化阶段。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70001" y="50551"/>
            <a:ext cx="9821862" cy="2100264"/>
            <a:chOff x="1270001" y="50551"/>
            <a:chExt cx="9821862" cy="2100264"/>
          </a:xfrm>
        </p:grpSpPr>
        <p:sp>
          <p:nvSpPr>
            <p:cNvPr id="6572" name="Freeform 128"/>
            <p:cNvSpPr>
              <a:spLocks/>
            </p:cNvSpPr>
            <p:nvPr/>
          </p:nvSpPr>
          <p:spPr bwMode="auto">
            <a:xfrm flipH="1">
              <a:off x="10183814" y="1052389"/>
              <a:ext cx="908049" cy="908049"/>
            </a:xfrm>
            <a:custGeom>
              <a:avLst/>
              <a:gdLst>
                <a:gd name="T0" fmla="*/ 81 w 166"/>
                <a:gd name="T1" fmla="*/ 166 h 166"/>
                <a:gd name="T2" fmla="*/ 165 w 166"/>
                <a:gd name="T3" fmla="*/ 85 h 166"/>
                <a:gd name="T4" fmla="*/ 84 w 166"/>
                <a:gd name="T5" fmla="*/ 1 h 166"/>
                <a:gd name="T6" fmla="*/ 1 w 166"/>
                <a:gd name="T7" fmla="*/ 82 h 166"/>
                <a:gd name="T8" fmla="*/ 81 w 166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166">
                  <a:moveTo>
                    <a:pt x="81" y="166"/>
                  </a:moveTo>
                  <a:cubicBezTo>
                    <a:pt x="127" y="166"/>
                    <a:pt x="164" y="130"/>
                    <a:pt x="165" y="85"/>
                  </a:cubicBezTo>
                  <a:cubicBezTo>
                    <a:pt x="166" y="39"/>
                    <a:pt x="130" y="2"/>
                    <a:pt x="84" y="1"/>
                  </a:cubicBezTo>
                  <a:cubicBezTo>
                    <a:pt x="39" y="0"/>
                    <a:pt x="1" y="36"/>
                    <a:pt x="1" y="82"/>
                  </a:cubicBezTo>
                  <a:cubicBezTo>
                    <a:pt x="0" y="127"/>
                    <a:pt x="36" y="165"/>
                    <a:pt x="81" y="16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6573" name="Freeform 129"/>
            <p:cNvSpPr>
              <a:spLocks noEditPoints="1"/>
            </p:cNvSpPr>
            <p:nvPr/>
          </p:nvSpPr>
          <p:spPr bwMode="auto">
            <a:xfrm flipH="1">
              <a:off x="3136900" y="887165"/>
              <a:ext cx="1246188" cy="1263650"/>
            </a:xfrm>
            <a:custGeom>
              <a:avLst/>
              <a:gdLst>
                <a:gd name="T0" fmla="*/ 567 w 708"/>
                <a:gd name="T1" fmla="*/ 490 h 718"/>
                <a:gd name="T2" fmla="*/ 537 w 708"/>
                <a:gd name="T3" fmla="*/ 419 h 718"/>
                <a:gd name="T4" fmla="*/ 438 w 708"/>
                <a:gd name="T5" fmla="*/ 415 h 718"/>
                <a:gd name="T6" fmla="*/ 418 w 708"/>
                <a:gd name="T7" fmla="*/ 374 h 718"/>
                <a:gd name="T8" fmla="*/ 516 w 708"/>
                <a:gd name="T9" fmla="*/ 259 h 718"/>
                <a:gd name="T10" fmla="*/ 521 w 708"/>
                <a:gd name="T11" fmla="*/ 188 h 718"/>
                <a:gd name="T12" fmla="*/ 544 w 708"/>
                <a:gd name="T13" fmla="*/ 150 h 718"/>
                <a:gd name="T14" fmla="*/ 545 w 708"/>
                <a:gd name="T15" fmla="*/ 149 h 718"/>
                <a:gd name="T16" fmla="*/ 508 w 708"/>
                <a:gd name="T17" fmla="*/ 117 h 718"/>
                <a:gd name="T18" fmla="*/ 473 w 708"/>
                <a:gd name="T19" fmla="*/ 45 h 718"/>
                <a:gd name="T20" fmla="*/ 231 w 708"/>
                <a:gd name="T21" fmla="*/ 71 h 718"/>
                <a:gd name="T22" fmla="*/ 215 w 708"/>
                <a:gd name="T23" fmla="*/ 162 h 718"/>
                <a:gd name="T24" fmla="*/ 202 w 708"/>
                <a:gd name="T25" fmla="*/ 195 h 718"/>
                <a:gd name="T26" fmla="*/ 221 w 708"/>
                <a:gd name="T27" fmla="*/ 262 h 718"/>
                <a:gd name="T28" fmla="*/ 266 w 708"/>
                <a:gd name="T29" fmla="*/ 466 h 718"/>
                <a:gd name="T30" fmla="*/ 273 w 708"/>
                <a:gd name="T31" fmla="*/ 475 h 718"/>
                <a:gd name="T32" fmla="*/ 255 w 708"/>
                <a:gd name="T33" fmla="*/ 440 h 718"/>
                <a:gd name="T34" fmla="*/ 255 w 708"/>
                <a:gd name="T35" fmla="*/ 430 h 718"/>
                <a:gd name="T36" fmla="*/ 255 w 708"/>
                <a:gd name="T37" fmla="*/ 402 h 718"/>
                <a:gd name="T38" fmla="*/ 256 w 708"/>
                <a:gd name="T39" fmla="*/ 392 h 718"/>
                <a:gd name="T40" fmla="*/ 256 w 708"/>
                <a:gd name="T41" fmla="*/ 386 h 718"/>
                <a:gd name="T42" fmla="*/ 256 w 708"/>
                <a:gd name="T43" fmla="*/ 373 h 718"/>
                <a:gd name="T44" fmla="*/ 41 w 708"/>
                <a:gd name="T45" fmla="*/ 337 h 718"/>
                <a:gd name="T46" fmla="*/ 18 w 708"/>
                <a:gd name="T47" fmla="*/ 497 h 718"/>
                <a:gd name="T48" fmla="*/ 38 w 708"/>
                <a:gd name="T49" fmla="*/ 570 h 718"/>
                <a:gd name="T50" fmla="*/ 1 w 708"/>
                <a:gd name="T51" fmla="*/ 608 h 718"/>
                <a:gd name="T52" fmla="*/ 144 w 708"/>
                <a:gd name="T53" fmla="*/ 709 h 718"/>
                <a:gd name="T54" fmla="*/ 588 w 708"/>
                <a:gd name="T55" fmla="*/ 717 h 718"/>
                <a:gd name="T56" fmla="*/ 708 w 708"/>
                <a:gd name="T57" fmla="*/ 608 h 718"/>
                <a:gd name="T58" fmla="*/ 218 w 708"/>
                <a:gd name="T59" fmla="*/ 161 h 718"/>
                <a:gd name="T60" fmla="*/ 402 w 708"/>
                <a:gd name="T61" fmla="*/ 578 h 718"/>
                <a:gd name="T62" fmla="*/ 380 w 708"/>
                <a:gd name="T63" fmla="*/ 554 h 718"/>
                <a:gd name="T64" fmla="*/ 402 w 708"/>
                <a:gd name="T65" fmla="*/ 576 h 718"/>
                <a:gd name="T66" fmla="*/ 458 w 708"/>
                <a:gd name="T67" fmla="*/ 579 h 718"/>
                <a:gd name="T68" fmla="*/ 458 w 708"/>
                <a:gd name="T69" fmla="*/ 577 h 718"/>
                <a:gd name="T70" fmla="*/ 458 w 708"/>
                <a:gd name="T71" fmla="*/ 576 h 718"/>
                <a:gd name="T72" fmla="*/ 459 w 708"/>
                <a:gd name="T73" fmla="*/ 575 h 718"/>
                <a:gd name="T74" fmla="*/ 460 w 708"/>
                <a:gd name="T75" fmla="*/ 570 h 718"/>
                <a:gd name="T76" fmla="*/ 461 w 708"/>
                <a:gd name="T77" fmla="*/ 568 h 718"/>
                <a:gd name="T78" fmla="*/ 463 w 708"/>
                <a:gd name="T79" fmla="*/ 564 h 718"/>
                <a:gd name="T80" fmla="*/ 464 w 708"/>
                <a:gd name="T81" fmla="*/ 560 h 718"/>
                <a:gd name="T82" fmla="*/ 434 w 708"/>
                <a:gd name="T83" fmla="*/ 510 h 718"/>
                <a:gd name="T84" fmla="*/ 424 w 708"/>
                <a:gd name="T85" fmla="*/ 509 h 718"/>
                <a:gd name="T86" fmla="*/ 417 w 708"/>
                <a:gd name="T87" fmla="*/ 509 h 718"/>
                <a:gd name="T88" fmla="*/ 397 w 708"/>
                <a:gd name="T89" fmla="*/ 492 h 718"/>
                <a:gd name="T90" fmla="*/ 453 w 708"/>
                <a:gd name="T91" fmla="*/ 468 h 718"/>
                <a:gd name="T92" fmla="*/ 474 w 708"/>
                <a:gd name="T93" fmla="*/ 599 h 718"/>
                <a:gd name="T94" fmla="*/ 467 w 708"/>
                <a:gd name="T95" fmla="*/ 442 h 718"/>
                <a:gd name="T96" fmla="*/ 479 w 708"/>
                <a:gd name="T97" fmla="*/ 440 h 718"/>
                <a:gd name="T98" fmla="*/ 510 w 708"/>
                <a:gd name="T99" fmla="*/ 160 h 718"/>
                <a:gd name="T100" fmla="*/ 235 w 708"/>
                <a:gd name="T101" fmla="*/ 148 h 718"/>
                <a:gd name="T102" fmla="*/ 220 w 708"/>
                <a:gd name="T103" fmla="*/ 160 h 718"/>
                <a:gd name="T104" fmla="*/ 219 w 708"/>
                <a:gd name="T105" fmla="*/ 160 h 718"/>
                <a:gd name="T106" fmla="*/ 216 w 708"/>
                <a:gd name="T107" fmla="*/ 162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08" h="718">
                  <a:moveTo>
                    <a:pt x="590" y="510"/>
                  </a:moveTo>
                  <a:cubicBezTo>
                    <a:pt x="586" y="510"/>
                    <a:pt x="582" y="510"/>
                    <a:pt x="578" y="511"/>
                  </a:cubicBezTo>
                  <a:cubicBezTo>
                    <a:pt x="567" y="490"/>
                    <a:pt x="567" y="490"/>
                    <a:pt x="567" y="490"/>
                  </a:cubicBezTo>
                  <a:cubicBezTo>
                    <a:pt x="574" y="491"/>
                    <a:pt x="582" y="492"/>
                    <a:pt x="588" y="490"/>
                  </a:cubicBezTo>
                  <a:cubicBezTo>
                    <a:pt x="588" y="490"/>
                    <a:pt x="570" y="452"/>
                    <a:pt x="563" y="438"/>
                  </a:cubicBezTo>
                  <a:cubicBezTo>
                    <a:pt x="557" y="424"/>
                    <a:pt x="551" y="419"/>
                    <a:pt x="537" y="419"/>
                  </a:cubicBezTo>
                  <a:cubicBezTo>
                    <a:pt x="519" y="419"/>
                    <a:pt x="475" y="418"/>
                    <a:pt x="475" y="418"/>
                  </a:cubicBezTo>
                  <a:cubicBezTo>
                    <a:pt x="465" y="428"/>
                    <a:pt x="465" y="428"/>
                    <a:pt x="465" y="428"/>
                  </a:cubicBezTo>
                  <a:cubicBezTo>
                    <a:pt x="456" y="420"/>
                    <a:pt x="438" y="415"/>
                    <a:pt x="438" y="415"/>
                  </a:cubicBezTo>
                  <a:cubicBezTo>
                    <a:pt x="437" y="415"/>
                    <a:pt x="435" y="415"/>
                    <a:pt x="434" y="414"/>
                  </a:cubicBezTo>
                  <a:cubicBezTo>
                    <a:pt x="429" y="400"/>
                    <a:pt x="424" y="386"/>
                    <a:pt x="419" y="375"/>
                  </a:cubicBezTo>
                  <a:cubicBezTo>
                    <a:pt x="419" y="375"/>
                    <a:pt x="419" y="374"/>
                    <a:pt x="418" y="374"/>
                  </a:cubicBezTo>
                  <a:cubicBezTo>
                    <a:pt x="409" y="343"/>
                    <a:pt x="409" y="343"/>
                    <a:pt x="409" y="343"/>
                  </a:cubicBezTo>
                  <a:cubicBezTo>
                    <a:pt x="467" y="333"/>
                    <a:pt x="499" y="299"/>
                    <a:pt x="514" y="259"/>
                  </a:cubicBezTo>
                  <a:cubicBezTo>
                    <a:pt x="515" y="259"/>
                    <a:pt x="516" y="259"/>
                    <a:pt x="516" y="259"/>
                  </a:cubicBezTo>
                  <a:cubicBezTo>
                    <a:pt x="530" y="260"/>
                    <a:pt x="554" y="247"/>
                    <a:pt x="556" y="221"/>
                  </a:cubicBezTo>
                  <a:cubicBezTo>
                    <a:pt x="559" y="194"/>
                    <a:pt x="541" y="189"/>
                    <a:pt x="527" y="188"/>
                  </a:cubicBezTo>
                  <a:cubicBezTo>
                    <a:pt x="525" y="188"/>
                    <a:pt x="523" y="188"/>
                    <a:pt x="521" y="188"/>
                  </a:cubicBezTo>
                  <a:cubicBezTo>
                    <a:pt x="519" y="173"/>
                    <a:pt x="516" y="158"/>
                    <a:pt x="508" y="143"/>
                  </a:cubicBezTo>
                  <a:cubicBezTo>
                    <a:pt x="521" y="146"/>
                    <a:pt x="530" y="153"/>
                    <a:pt x="544" y="150"/>
                  </a:cubicBezTo>
                  <a:cubicBezTo>
                    <a:pt x="544" y="150"/>
                    <a:pt x="544" y="150"/>
                    <a:pt x="544" y="150"/>
                  </a:cubicBezTo>
                  <a:cubicBezTo>
                    <a:pt x="545" y="150"/>
                    <a:pt x="545" y="150"/>
                    <a:pt x="545" y="150"/>
                  </a:cubicBezTo>
                  <a:cubicBezTo>
                    <a:pt x="545" y="150"/>
                    <a:pt x="545" y="150"/>
                    <a:pt x="545" y="150"/>
                  </a:cubicBezTo>
                  <a:cubicBezTo>
                    <a:pt x="545" y="149"/>
                    <a:pt x="545" y="149"/>
                    <a:pt x="545" y="149"/>
                  </a:cubicBezTo>
                  <a:cubicBezTo>
                    <a:pt x="545" y="149"/>
                    <a:pt x="545" y="149"/>
                    <a:pt x="545" y="149"/>
                  </a:cubicBezTo>
                  <a:cubicBezTo>
                    <a:pt x="545" y="149"/>
                    <a:pt x="545" y="149"/>
                    <a:pt x="545" y="149"/>
                  </a:cubicBezTo>
                  <a:cubicBezTo>
                    <a:pt x="547" y="143"/>
                    <a:pt x="520" y="123"/>
                    <a:pt x="508" y="117"/>
                  </a:cubicBezTo>
                  <a:cubicBezTo>
                    <a:pt x="508" y="117"/>
                    <a:pt x="507" y="116"/>
                    <a:pt x="506" y="116"/>
                  </a:cubicBezTo>
                  <a:cubicBezTo>
                    <a:pt x="498" y="107"/>
                    <a:pt x="499" y="88"/>
                    <a:pt x="496" y="77"/>
                  </a:cubicBezTo>
                  <a:cubicBezTo>
                    <a:pt x="492" y="64"/>
                    <a:pt x="484" y="54"/>
                    <a:pt x="473" y="45"/>
                  </a:cubicBezTo>
                  <a:cubicBezTo>
                    <a:pt x="450" y="28"/>
                    <a:pt x="385" y="7"/>
                    <a:pt x="356" y="4"/>
                  </a:cubicBezTo>
                  <a:cubicBezTo>
                    <a:pt x="326" y="0"/>
                    <a:pt x="298" y="20"/>
                    <a:pt x="275" y="37"/>
                  </a:cubicBezTo>
                  <a:cubicBezTo>
                    <a:pt x="251" y="56"/>
                    <a:pt x="254" y="56"/>
                    <a:pt x="231" y="71"/>
                  </a:cubicBezTo>
                  <a:cubicBezTo>
                    <a:pt x="215" y="81"/>
                    <a:pt x="213" y="92"/>
                    <a:pt x="213" y="110"/>
                  </a:cubicBezTo>
                  <a:cubicBezTo>
                    <a:pt x="213" y="120"/>
                    <a:pt x="208" y="147"/>
                    <a:pt x="210" y="157"/>
                  </a:cubicBezTo>
                  <a:cubicBezTo>
                    <a:pt x="211" y="160"/>
                    <a:pt x="213" y="162"/>
                    <a:pt x="215" y="162"/>
                  </a:cubicBezTo>
                  <a:cubicBezTo>
                    <a:pt x="215" y="162"/>
                    <a:pt x="215" y="162"/>
                    <a:pt x="215" y="162"/>
                  </a:cubicBezTo>
                  <a:cubicBezTo>
                    <a:pt x="212" y="174"/>
                    <a:pt x="211" y="185"/>
                    <a:pt x="211" y="196"/>
                  </a:cubicBezTo>
                  <a:cubicBezTo>
                    <a:pt x="208" y="195"/>
                    <a:pt x="205" y="194"/>
                    <a:pt x="202" y="195"/>
                  </a:cubicBezTo>
                  <a:cubicBezTo>
                    <a:pt x="189" y="195"/>
                    <a:pt x="171" y="200"/>
                    <a:pt x="172" y="226"/>
                  </a:cubicBezTo>
                  <a:cubicBezTo>
                    <a:pt x="174" y="253"/>
                    <a:pt x="197" y="267"/>
                    <a:pt x="211" y="266"/>
                  </a:cubicBezTo>
                  <a:cubicBezTo>
                    <a:pt x="214" y="266"/>
                    <a:pt x="218" y="265"/>
                    <a:pt x="221" y="262"/>
                  </a:cubicBezTo>
                  <a:cubicBezTo>
                    <a:pt x="226" y="276"/>
                    <a:pt x="234" y="288"/>
                    <a:pt x="242" y="297"/>
                  </a:cubicBezTo>
                  <a:cubicBezTo>
                    <a:pt x="255" y="312"/>
                    <a:pt x="277" y="324"/>
                    <a:pt x="299" y="333"/>
                  </a:cubicBezTo>
                  <a:cubicBezTo>
                    <a:pt x="295" y="357"/>
                    <a:pt x="283" y="427"/>
                    <a:pt x="266" y="466"/>
                  </a:cubicBezTo>
                  <a:cubicBezTo>
                    <a:pt x="266" y="466"/>
                    <a:pt x="269" y="468"/>
                    <a:pt x="275" y="470"/>
                  </a:cubicBezTo>
                  <a:cubicBezTo>
                    <a:pt x="274" y="471"/>
                    <a:pt x="274" y="472"/>
                    <a:pt x="273" y="473"/>
                  </a:cubicBezTo>
                  <a:cubicBezTo>
                    <a:pt x="273" y="474"/>
                    <a:pt x="273" y="475"/>
                    <a:pt x="273" y="475"/>
                  </a:cubicBezTo>
                  <a:cubicBezTo>
                    <a:pt x="272" y="476"/>
                    <a:pt x="272" y="478"/>
                    <a:pt x="271" y="479"/>
                  </a:cubicBezTo>
                  <a:cubicBezTo>
                    <a:pt x="267" y="475"/>
                    <a:pt x="261" y="473"/>
                    <a:pt x="254" y="472"/>
                  </a:cubicBezTo>
                  <a:cubicBezTo>
                    <a:pt x="255" y="440"/>
                    <a:pt x="255" y="440"/>
                    <a:pt x="255" y="440"/>
                  </a:cubicBezTo>
                  <a:cubicBezTo>
                    <a:pt x="255" y="439"/>
                    <a:pt x="255" y="438"/>
                    <a:pt x="255" y="438"/>
                  </a:cubicBezTo>
                  <a:cubicBezTo>
                    <a:pt x="255" y="435"/>
                    <a:pt x="255" y="435"/>
                    <a:pt x="255" y="435"/>
                  </a:cubicBezTo>
                  <a:cubicBezTo>
                    <a:pt x="255" y="433"/>
                    <a:pt x="255" y="432"/>
                    <a:pt x="255" y="430"/>
                  </a:cubicBezTo>
                  <a:cubicBezTo>
                    <a:pt x="255" y="412"/>
                    <a:pt x="255" y="412"/>
                    <a:pt x="255" y="412"/>
                  </a:cubicBezTo>
                  <a:cubicBezTo>
                    <a:pt x="255" y="411"/>
                    <a:pt x="255" y="411"/>
                    <a:pt x="255" y="410"/>
                  </a:cubicBezTo>
                  <a:cubicBezTo>
                    <a:pt x="255" y="402"/>
                    <a:pt x="255" y="402"/>
                    <a:pt x="255" y="402"/>
                  </a:cubicBezTo>
                  <a:cubicBezTo>
                    <a:pt x="255" y="402"/>
                    <a:pt x="256" y="401"/>
                    <a:pt x="256" y="401"/>
                  </a:cubicBezTo>
                  <a:cubicBezTo>
                    <a:pt x="256" y="396"/>
                    <a:pt x="256" y="396"/>
                    <a:pt x="256" y="396"/>
                  </a:cubicBezTo>
                  <a:cubicBezTo>
                    <a:pt x="256" y="395"/>
                    <a:pt x="256" y="393"/>
                    <a:pt x="256" y="392"/>
                  </a:cubicBezTo>
                  <a:cubicBezTo>
                    <a:pt x="256" y="389"/>
                    <a:pt x="256" y="389"/>
                    <a:pt x="256" y="389"/>
                  </a:cubicBezTo>
                  <a:cubicBezTo>
                    <a:pt x="256" y="389"/>
                    <a:pt x="256" y="389"/>
                    <a:pt x="256" y="389"/>
                  </a:cubicBezTo>
                  <a:cubicBezTo>
                    <a:pt x="256" y="386"/>
                    <a:pt x="256" y="386"/>
                    <a:pt x="256" y="386"/>
                  </a:cubicBezTo>
                  <a:cubicBezTo>
                    <a:pt x="256" y="382"/>
                    <a:pt x="256" y="379"/>
                    <a:pt x="256" y="377"/>
                  </a:cubicBezTo>
                  <a:cubicBezTo>
                    <a:pt x="256" y="376"/>
                    <a:pt x="256" y="376"/>
                    <a:pt x="256" y="376"/>
                  </a:cubicBezTo>
                  <a:cubicBezTo>
                    <a:pt x="256" y="374"/>
                    <a:pt x="256" y="373"/>
                    <a:pt x="256" y="373"/>
                  </a:cubicBezTo>
                  <a:cubicBezTo>
                    <a:pt x="256" y="358"/>
                    <a:pt x="253" y="353"/>
                    <a:pt x="251" y="348"/>
                  </a:cubicBezTo>
                  <a:cubicBezTo>
                    <a:pt x="249" y="343"/>
                    <a:pt x="248" y="341"/>
                    <a:pt x="241" y="341"/>
                  </a:cubicBezTo>
                  <a:cubicBezTo>
                    <a:pt x="41" y="337"/>
                    <a:pt x="41" y="337"/>
                    <a:pt x="41" y="337"/>
                  </a:cubicBezTo>
                  <a:cubicBezTo>
                    <a:pt x="41" y="337"/>
                    <a:pt x="32" y="343"/>
                    <a:pt x="32" y="366"/>
                  </a:cubicBezTo>
                  <a:cubicBezTo>
                    <a:pt x="31" y="393"/>
                    <a:pt x="30" y="451"/>
                    <a:pt x="30" y="475"/>
                  </a:cubicBezTo>
                  <a:cubicBezTo>
                    <a:pt x="23" y="480"/>
                    <a:pt x="18" y="488"/>
                    <a:pt x="18" y="497"/>
                  </a:cubicBezTo>
                  <a:cubicBezTo>
                    <a:pt x="18" y="513"/>
                    <a:pt x="31" y="527"/>
                    <a:pt x="47" y="527"/>
                  </a:cubicBezTo>
                  <a:cubicBezTo>
                    <a:pt x="71" y="528"/>
                    <a:pt x="71" y="528"/>
                    <a:pt x="71" y="528"/>
                  </a:cubicBezTo>
                  <a:cubicBezTo>
                    <a:pt x="57" y="540"/>
                    <a:pt x="45" y="555"/>
                    <a:pt x="38" y="570"/>
                  </a:cubicBezTo>
                  <a:cubicBezTo>
                    <a:pt x="18" y="570"/>
                    <a:pt x="18" y="570"/>
                    <a:pt x="18" y="570"/>
                  </a:cubicBezTo>
                  <a:cubicBezTo>
                    <a:pt x="9" y="570"/>
                    <a:pt x="1" y="577"/>
                    <a:pt x="1" y="587"/>
                  </a:cubicBezTo>
                  <a:cubicBezTo>
                    <a:pt x="1" y="608"/>
                    <a:pt x="1" y="608"/>
                    <a:pt x="1" y="608"/>
                  </a:cubicBezTo>
                  <a:cubicBezTo>
                    <a:pt x="0" y="618"/>
                    <a:pt x="8" y="626"/>
                    <a:pt x="17" y="626"/>
                  </a:cubicBezTo>
                  <a:cubicBezTo>
                    <a:pt x="52" y="626"/>
                    <a:pt x="52" y="626"/>
                    <a:pt x="52" y="626"/>
                  </a:cubicBezTo>
                  <a:cubicBezTo>
                    <a:pt x="58" y="672"/>
                    <a:pt x="97" y="708"/>
                    <a:pt x="144" y="709"/>
                  </a:cubicBezTo>
                  <a:cubicBezTo>
                    <a:pt x="187" y="710"/>
                    <a:pt x="223" y="683"/>
                    <a:pt x="236" y="645"/>
                  </a:cubicBezTo>
                  <a:cubicBezTo>
                    <a:pt x="499" y="650"/>
                    <a:pt x="499" y="650"/>
                    <a:pt x="499" y="650"/>
                  </a:cubicBezTo>
                  <a:cubicBezTo>
                    <a:pt x="510" y="688"/>
                    <a:pt x="546" y="716"/>
                    <a:pt x="588" y="717"/>
                  </a:cubicBezTo>
                  <a:cubicBezTo>
                    <a:pt x="640" y="718"/>
                    <a:pt x="684" y="676"/>
                    <a:pt x="684" y="624"/>
                  </a:cubicBezTo>
                  <a:cubicBezTo>
                    <a:pt x="685" y="620"/>
                    <a:pt x="684" y="615"/>
                    <a:pt x="684" y="611"/>
                  </a:cubicBezTo>
                  <a:cubicBezTo>
                    <a:pt x="696" y="610"/>
                    <a:pt x="708" y="608"/>
                    <a:pt x="708" y="608"/>
                  </a:cubicBezTo>
                  <a:cubicBezTo>
                    <a:pt x="708" y="608"/>
                    <a:pt x="693" y="512"/>
                    <a:pt x="590" y="510"/>
                  </a:cubicBezTo>
                  <a:close/>
                  <a:moveTo>
                    <a:pt x="217" y="161"/>
                  </a:moveTo>
                  <a:cubicBezTo>
                    <a:pt x="218" y="161"/>
                    <a:pt x="218" y="161"/>
                    <a:pt x="218" y="161"/>
                  </a:cubicBezTo>
                  <a:lnTo>
                    <a:pt x="217" y="161"/>
                  </a:lnTo>
                  <a:close/>
                  <a:moveTo>
                    <a:pt x="402" y="576"/>
                  </a:moveTo>
                  <a:cubicBezTo>
                    <a:pt x="402" y="577"/>
                    <a:pt x="402" y="577"/>
                    <a:pt x="402" y="578"/>
                  </a:cubicBezTo>
                  <a:cubicBezTo>
                    <a:pt x="402" y="578"/>
                    <a:pt x="402" y="578"/>
                    <a:pt x="402" y="578"/>
                  </a:cubicBezTo>
                  <a:cubicBezTo>
                    <a:pt x="399" y="583"/>
                    <a:pt x="397" y="589"/>
                    <a:pt x="397" y="592"/>
                  </a:cubicBezTo>
                  <a:cubicBezTo>
                    <a:pt x="380" y="554"/>
                    <a:pt x="380" y="554"/>
                    <a:pt x="380" y="554"/>
                  </a:cubicBezTo>
                  <a:cubicBezTo>
                    <a:pt x="389" y="554"/>
                    <a:pt x="396" y="554"/>
                    <a:pt x="401" y="554"/>
                  </a:cubicBezTo>
                  <a:cubicBezTo>
                    <a:pt x="404" y="554"/>
                    <a:pt x="406" y="554"/>
                    <a:pt x="407" y="555"/>
                  </a:cubicBezTo>
                  <a:cubicBezTo>
                    <a:pt x="411" y="559"/>
                    <a:pt x="407" y="567"/>
                    <a:pt x="402" y="576"/>
                  </a:cubicBezTo>
                  <a:close/>
                  <a:moveTo>
                    <a:pt x="471" y="599"/>
                  </a:moveTo>
                  <a:cubicBezTo>
                    <a:pt x="470" y="580"/>
                    <a:pt x="457" y="580"/>
                    <a:pt x="457" y="580"/>
                  </a:cubicBezTo>
                  <a:cubicBezTo>
                    <a:pt x="457" y="580"/>
                    <a:pt x="457" y="579"/>
                    <a:pt x="458" y="579"/>
                  </a:cubicBezTo>
                  <a:cubicBezTo>
                    <a:pt x="458" y="578"/>
                    <a:pt x="458" y="578"/>
                    <a:pt x="458" y="578"/>
                  </a:cubicBezTo>
                  <a:cubicBezTo>
                    <a:pt x="458" y="578"/>
                    <a:pt x="458" y="578"/>
                    <a:pt x="458" y="578"/>
                  </a:cubicBezTo>
                  <a:cubicBezTo>
                    <a:pt x="458" y="577"/>
                    <a:pt x="458" y="577"/>
                    <a:pt x="458" y="577"/>
                  </a:cubicBezTo>
                  <a:cubicBezTo>
                    <a:pt x="458" y="577"/>
                    <a:pt x="458" y="577"/>
                    <a:pt x="458" y="577"/>
                  </a:cubicBezTo>
                  <a:cubicBezTo>
                    <a:pt x="458" y="577"/>
                    <a:pt x="458" y="577"/>
                    <a:pt x="458" y="577"/>
                  </a:cubicBezTo>
                  <a:cubicBezTo>
                    <a:pt x="458" y="576"/>
                    <a:pt x="458" y="576"/>
                    <a:pt x="458" y="576"/>
                  </a:cubicBezTo>
                  <a:cubicBezTo>
                    <a:pt x="458" y="576"/>
                    <a:pt x="458" y="576"/>
                    <a:pt x="458" y="576"/>
                  </a:cubicBezTo>
                  <a:cubicBezTo>
                    <a:pt x="458" y="576"/>
                    <a:pt x="459" y="575"/>
                    <a:pt x="459" y="575"/>
                  </a:cubicBezTo>
                  <a:cubicBezTo>
                    <a:pt x="459" y="575"/>
                    <a:pt x="459" y="575"/>
                    <a:pt x="459" y="575"/>
                  </a:cubicBezTo>
                  <a:cubicBezTo>
                    <a:pt x="459" y="574"/>
                    <a:pt x="459" y="574"/>
                    <a:pt x="459" y="574"/>
                  </a:cubicBezTo>
                  <a:cubicBezTo>
                    <a:pt x="459" y="573"/>
                    <a:pt x="459" y="573"/>
                    <a:pt x="459" y="573"/>
                  </a:cubicBezTo>
                  <a:cubicBezTo>
                    <a:pt x="459" y="572"/>
                    <a:pt x="460" y="571"/>
                    <a:pt x="460" y="570"/>
                  </a:cubicBezTo>
                  <a:cubicBezTo>
                    <a:pt x="460" y="570"/>
                    <a:pt x="460" y="570"/>
                    <a:pt x="460" y="570"/>
                  </a:cubicBezTo>
                  <a:cubicBezTo>
                    <a:pt x="461" y="569"/>
                    <a:pt x="461" y="569"/>
                    <a:pt x="461" y="568"/>
                  </a:cubicBezTo>
                  <a:cubicBezTo>
                    <a:pt x="461" y="568"/>
                    <a:pt x="461" y="568"/>
                    <a:pt x="461" y="568"/>
                  </a:cubicBezTo>
                  <a:cubicBezTo>
                    <a:pt x="461" y="567"/>
                    <a:pt x="462" y="567"/>
                    <a:pt x="462" y="566"/>
                  </a:cubicBezTo>
                  <a:cubicBezTo>
                    <a:pt x="462" y="565"/>
                    <a:pt x="462" y="565"/>
                    <a:pt x="462" y="565"/>
                  </a:cubicBezTo>
                  <a:cubicBezTo>
                    <a:pt x="462" y="565"/>
                    <a:pt x="463" y="564"/>
                    <a:pt x="463" y="564"/>
                  </a:cubicBezTo>
                  <a:cubicBezTo>
                    <a:pt x="463" y="563"/>
                    <a:pt x="463" y="563"/>
                    <a:pt x="463" y="563"/>
                  </a:cubicBezTo>
                  <a:cubicBezTo>
                    <a:pt x="463" y="562"/>
                    <a:pt x="464" y="561"/>
                    <a:pt x="464" y="561"/>
                  </a:cubicBezTo>
                  <a:cubicBezTo>
                    <a:pt x="464" y="560"/>
                    <a:pt x="464" y="560"/>
                    <a:pt x="464" y="560"/>
                  </a:cubicBezTo>
                  <a:cubicBezTo>
                    <a:pt x="471" y="545"/>
                    <a:pt x="470" y="529"/>
                    <a:pt x="455" y="518"/>
                  </a:cubicBezTo>
                  <a:cubicBezTo>
                    <a:pt x="453" y="516"/>
                    <a:pt x="450" y="515"/>
                    <a:pt x="447" y="513"/>
                  </a:cubicBezTo>
                  <a:cubicBezTo>
                    <a:pt x="443" y="512"/>
                    <a:pt x="439" y="511"/>
                    <a:pt x="434" y="510"/>
                  </a:cubicBezTo>
                  <a:cubicBezTo>
                    <a:pt x="433" y="510"/>
                    <a:pt x="432" y="510"/>
                    <a:pt x="431" y="510"/>
                  </a:cubicBezTo>
                  <a:cubicBezTo>
                    <a:pt x="430" y="510"/>
                    <a:pt x="430" y="510"/>
                    <a:pt x="429" y="510"/>
                  </a:cubicBezTo>
                  <a:cubicBezTo>
                    <a:pt x="428" y="509"/>
                    <a:pt x="426" y="509"/>
                    <a:pt x="424" y="509"/>
                  </a:cubicBezTo>
                  <a:cubicBezTo>
                    <a:pt x="424" y="509"/>
                    <a:pt x="423" y="509"/>
                    <a:pt x="423" y="509"/>
                  </a:cubicBezTo>
                  <a:cubicBezTo>
                    <a:pt x="421" y="509"/>
                    <a:pt x="419" y="509"/>
                    <a:pt x="418" y="509"/>
                  </a:cubicBezTo>
                  <a:cubicBezTo>
                    <a:pt x="417" y="509"/>
                    <a:pt x="417" y="509"/>
                    <a:pt x="417" y="509"/>
                  </a:cubicBezTo>
                  <a:cubicBezTo>
                    <a:pt x="409" y="509"/>
                    <a:pt x="403" y="509"/>
                    <a:pt x="403" y="509"/>
                  </a:cubicBezTo>
                  <a:cubicBezTo>
                    <a:pt x="397" y="494"/>
                    <a:pt x="397" y="494"/>
                    <a:pt x="397" y="494"/>
                  </a:cubicBezTo>
                  <a:cubicBezTo>
                    <a:pt x="397" y="492"/>
                    <a:pt x="397" y="492"/>
                    <a:pt x="397" y="492"/>
                  </a:cubicBezTo>
                  <a:cubicBezTo>
                    <a:pt x="414" y="492"/>
                    <a:pt x="432" y="491"/>
                    <a:pt x="453" y="488"/>
                  </a:cubicBezTo>
                  <a:cubicBezTo>
                    <a:pt x="453" y="488"/>
                    <a:pt x="451" y="480"/>
                    <a:pt x="448" y="468"/>
                  </a:cubicBezTo>
                  <a:cubicBezTo>
                    <a:pt x="450" y="468"/>
                    <a:pt x="451" y="468"/>
                    <a:pt x="453" y="468"/>
                  </a:cubicBezTo>
                  <a:cubicBezTo>
                    <a:pt x="498" y="461"/>
                    <a:pt x="498" y="461"/>
                    <a:pt x="498" y="461"/>
                  </a:cubicBezTo>
                  <a:cubicBezTo>
                    <a:pt x="504" y="545"/>
                    <a:pt x="504" y="545"/>
                    <a:pt x="504" y="545"/>
                  </a:cubicBezTo>
                  <a:cubicBezTo>
                    <a:pt x="489" y="561"/>
                    <a:pt x="479" y="581"/>
                    <a:pt x="474" y="599"/>
                  </a:cubicBezTo>
                  <a:lnTo>
                    <a:pt x="471" y="599"/>
                  </a:lnTo>
                  <a:close/>
                  <a:moveTo>
                    <a:pt x="479" y="440"/>
                  </a:moveTo>
                  <a:cubicBezTo>
                    <a:pt x="467" y="442"/>
                    <a:pt x="467" y="442"/>
                    <a:pt x="467" y="442"/>
                  </a:cubicBezTo>
                  <a:cubicBezTo>
                    <a:pt x="468" y="440"/>
                    <a:pt x="468" y="439"/>
                    <a:pt x="468" y="437"/>
                  </a:cubicBezTo>
                  <a:cubicBezTo>
                    <a:pt x="469" y="435"/>
                    <a:pt x="468" y="433"/>
                    <a:pt x="467" y="432"/>
                  </a:cubicBezTo>
                  <a:lnTo>
                    <a:pt x="479" y="440"/>
                  </a:lnTo>
                  <a:close/>
                  <a:moveTo>
                    <a:pt x="520" y="185"/>
                  </a:moveTo>
                  <a:cubicBezTo>
                    <a:pt x="519" y="182"/>
                    <a:pt x="515" y="172"/>
                    <a:pt x="510" y="161"/>
                  </a:cubicBezTo>
                  <a:cubicBezTo>
                    <a:pt x="510" y="160"/>
                    <a:pt x="510" y="160"/>
                    <a:pt x="510" y="160"/>
                  </a:cubicBezTo>
                  <a:cubicBezTo>
                    <a:pt x="515" y="171"/>
                    <a:pt x="519" y="182"/>
                    <a:pt x="520" y="185"/>
                  </a:cubicBezTo>
                  <a:close/>
                  <a:moveTo>
                    <a:pt x="231" y="151"/>
                  </a:moveTo>
                  <a:cubicBezTo>
                    <a:pt x="232" y="150"/>
                    <a:pt x="234" y="149"/>
                    <a:pt x="235" y="148"/>
                  </a:cubicBezTo>
                  <a:cubicBezTo>
                    <a:pt x="235" y="148"/>
                    <a:pt x="235" y="148"/>
                    <a:pt x="235" y="148"/>
                  </a:cubicBezTo>
                  <a:cubicBezTo>
                    <a:pt x="234" y="149"/>
                    <a:pt x="232" y="150"/>
                    <a:pt x="231" y="151"/>
                  </a:cubicBezTo>
                  <a:cubicBezTo>
                    <a:pt x="227" y="155"/>
                    <a:pt x="223" y="158"/>
                    <a:pt x="220" y="160"/>
                  </a:cubicBezTo>
                  <a:cubicBezTo>
                    <a:pt x="223" y="158"/>
                    <a:pt x="227" y="155"/>
                    <a:pt x="231" y="151"/>
                  </a:cubicBezTo>
                  <a:close/>
                  <a:moveTo>
                    <a:pt x="218" y="161"/>
                  </a:moveTo>
                  <a:cubicBezTo>
                    <a:pt x="219" y="161"/>
                    <a:pt x="219" y="160"/>
                    <a:pt x="219" y="160"/>
                  </a:cubicBezTo>
                  <a:cubicBezTo>
                    <a:pt x="219" y="160"/>
                    <a:pt x="219" y="161"/>
                    <a:pt x="218" y="161"/>
                  </a:cubicBezTo>
                  <a:close/>
                  <a:moveTo>
                    <a:pt x="216" y="161"/>
                  </a:moveTo>
                  <a:cubicBezTo>
                    <a:pt x="216" y="162"/>
                    <a:pt x="216" y="162"/>
                    <a:pt x="216" y="162"/>
                  </a:cubicBezTo>
                  <a:lnTo>
                    <a:pt x="216" y="161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6574" name="Freeform 130"/>
            <p:cNvSpPr>
              <a:spLocks/>
            </p:cNvSpPr>
            <p:nvPr/>
          </p:nvSpPr>
          <p:spPr bwMode="auto">
            <a:xfrm flipH="1">
              <a:off x="2833688" y="1834902"/>
              <a:ext cx="314325" cy="147637"/>
            </a:xfrm>
            <a:custGeom>
              <a:avLst/>
              <a:gdLst>
                <a:gd name="T0" fmla="*/ 165 w 179"/>
                <a:gd name="T1" fmla="*/ 29 h 84"/>
                <a:gd name="T2" fmla="*/ 156 w 179"/>
                <a:gd name="T3" fmla="*/ 31 h 84"/>
                <a:gd name="T4" fmla="*/ 140 w 179"/>
                <a:gd name="T5" fmla="*/ 22 h 84"/>
                <a:gd name="T6" fmla="*/ 120 w 179"/>
                <a:gd name="T7" fmla="*/ 36 h 84"/>
                <a:gd name="T8" fmla="*/ 97 w 179"/>
                <a:gd name="T9" fmla="*/ 20 h 84"/>
                <a:gd name="T10" fmla="*/ 85 w 179"/>
                <a:gd name="T11" fmla="*/ 23 h 84"/>
                <a:gd name="T12" fmla="*/ 59 w 179"/>
                <a:gd name="T13" fmla="*/ 0 h 84"/>
                <a:gd name="T14" fmla="*/ 33 w 179"/>
                <a:gd name="T15" fmla="*/ 22 h 84"/>
                <a:gd name="T16" fmla="*/ 25 w 179"/>
                <a:gd name="T17" fmla="*/ 20 h 84"/>
                <a:gd name="T18" fmla="*/ 0 w 179"/>
                <a:gd name="T19" fmla="*/ 44 h 84"/>
                <a:gd name="T20" fmla="*/ 24 w 179"/>
                <a:gd name="T21" fmla="*/ 69 h 84"/>
                <a:gd name="T22" fmla="*/ 34 w 179"/>
                <a:gd name="T23" fmla="*/ 67 h 84"/>
                <a:gd name="T24" fmla="*/ 58 w 179"/>
                <a:gd name="T25" fmla="*/ 84 h 84"/>
                <a:gd name="T26" fmla="*/ 84 w 179"/>
                <a:gd name="T27" fmla="*/ 65 h 84"/>
                <a:gd name="T28" fmla="*/ 96 w 179"/>
                <a:gd name="T29" fmla="*/ 69 h 84"/>
                <a:gd name="T30" fmla="*/ 120 w 179"/>
                <a:gd name="T31" fmla="*/ 51 h 84"/>
                <a:gd name="T32" fmla="*/ 139 w 179"/>
                <a:gd name="T33" fmla="*/ 64 h 84"/>
                <a:gd name="T34" fmla="*/ 156 w 179"/>
                <a:gd name="T35" fmla="*/ 55 h 84"/>
                <a:gd name="T36" fmla="*/ 164 w 179"/>
                <a:gd name="T37" fmla="*/ 58 h 84"/>
                <a:gd name="T38" fmla="*/ 179 w 179"/>
                <a:gd name="T39" fmla="*/ 44 h 84"/>
                <a:gd name="T40" fmla="*/ 165 w 179"/>
                <a:gd name="T41" fmla="*/ 2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9" h="84">
                  <a:moveTo>
                    <a:pt x="165" y="29"/>
                  </a:moveTo>
                  <a:cubicBezTo>
                    <a:pt x="162" y="29"/>
                    <a:pt x="159" y="29"/>
                    <a:pt x="156" y="31"/>
                  </a:cubicBezTo>
                  <a:cubicBezTo>
                    <a:pt x="153" y="26"/>
                    <a:pt x="147" y="22"/>
                    <a:pt x="140" y="22"/>
                  </a:cubicBezTo>
                  <a:cubicBezTo>
                    <a:pt x="130" y="22"/>
                    <a:pt x="122" y="28"/>
                    <a:pt x="120" y="36"/>
                  </a:cubicBezTo>
                  <a:cubicBezTo>
                    <a:pt x="116" y="27"/>
                    <a:pt x="107" y="20"/>
                    <a:pt x="97" y="20"/>
                  </a:cubicBezTo>
                  <a:cubicBezTo>
                    <a:pt x="93" y="20"/>
                    <a:pt x="88" y="21"/>
                    <a:pt x="85" y="23"/>
                  </a:cubicBezTo>
                  <a:cubicBezTo>
                    <a:pt x="83" y="10"/>
                    <a:pt x="73" y="0"/>
                    <a:pt x="59" y="0"/>
                  </a:cubicBezTo>
                  <a:cubicBezTo>
                    <a:pt x="46" y="0"/>
                    <a:pt x="35" y="9"/>
                    <a:pt x="33" y="22"/>
                  </a:cubicBezTo>
                  <a:cubicBezTo>
                    <a:pt x="31" y="21"/>
                    <a:pt x="28" y="20"/>
                    <a:pt x="25" y="20"/>
                  </a:cubicBezTo>
                  <a:cubicBezTo>
                    <a:pt x="11" y="20"/>
                    <a:pt x="0" y="30"/>
                    <a:pt x="0" y="44"/>
                  </a:cubicBezTo>
                  <a:cubicBezTo>
                    <a:pt x="0" y="57"/>
                    <a:pt x="10" y="68"/>
                    <a:pt x="24" y="69"/>
                  </a:cubicBezTo>
                  <a:cubicBezTo>
                    <a:pt x="27" y="69"/>
                    <a:pt x="31" y="68"/>
                    <a:pt x="34" y="67"/>
                  </a:cubicBezTo>
                  <a:cubicBezTo>
                    <a:pt x="37" y="77"/>
                    <a:pt x="47" y="84"/>
                    <a:pt x="58" y="84"/>
                  </a:cubicBezTo>
                  <a:cubicBezTo>
                    <a:pt x="70" y="84"/>
                    <a:pt x="80" y="76"/>
                    <a:pt x="84" y="65"/>
                  </a:cubicBezTo>
                  <a:cubicBezTo>
                    <a:pt x="87" y="68"/>
                    <a:pt x="92" y="69"/>
                    <a:pt x="96" y="69"/>
                  </a:cubicBezTo>
                  <a:cubicBezTo>
                    <a:pt x="108" y="69"/>
                    <a:pt x="117" y="62"/>
                    <a:pt x="120" y="51"/>
                  </a:cubicBezTo>
                  <a:cubicBezTo>
                    <a:pt x="123" y="58"/>
                    <a:pt x="130" y="64"/>
                    <a:pt x="139" y="64"/>
                  </a:cubicBezTo>
                  <a:cubicBezTo>
                    <a:pt x="146" y="64"/>
                    <a:pt x="152" y="60"/>
                    <a:pt x="156" y="55"/>
                  </a:cubicBezTo>
                  <a:cubicBezTo>
                    <a:pt x="158" y="57"/>
                    <a:pt x="161" y="58"/>
                    <a:pt x="164" y="58"/>
                  </a:cubicBezTo>
                  <a:cubicBezTo>
                    <a:pt x="172" y="58"/>
                    <a:pt x="179" y="52"/>
                    <a:pt x="179" y="44"/>
                  </a:cubicBezTo>
                  <a:cubicBezTo>
                    <a:pt x="179" y="35"/>
                    <a:pt x="173" y="29"/>
                    <a:pt x="165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6575" name="Freeform 131"/>
            <p:cNvSpPr>
              <a:spLocks/>
            </p:cNvSpPr>
            <p:nvPr/>
          </p:nvSpPr>
          <p:spPr bwMode="auto">
            <a:xfrm flipH="1">
              <a:off x="3128963" y="1803152"/>
              <a:ext cx="34925" cy="36512"/>
            </a:xfrm>
            <a:custGeom>
              <a:avLst/>
              <a:gdLst>
                <a:gd name="T0" fmla="*/ 10 w 20"/>
                <a:gd name="T1" fmla="*/ 21 h 21"/>
                <a:gd name="T2" fmla="*/ 20 w 20"/>
                <a:gd name="T3" fmla="*/ 10 h 21"/>
                <a:gd name="T4" fmla="*/ 10 w 20"/>
                <a:gd name="T5" fmla="*/ 0 h 21"/>
                <a:gd name="T6" fmla="*/ 0 w 20"/>
                <a:gd name="T7" fmla="*/ 10 h 21"/>
                <a:gd name="T8" fmla="*/ 10 w 20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cubicBezTo>
                    <a:pt x="16" y="21"/>
                    <a:pt x="20" y="16"/>
                    <a:pt x="20" y="10"/>
                  </a:cubicBezTo>
                  <a:cubicBezTo>
                    <a:pt x="20" y="5"/>
                    <a:pt x="16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6576" name="Freeform 132"/>
            <p:cNvSpPr>
              <a:spLocks noEditPoints="1"/>
            </p:cNvSpPr>
            <p:nvPr/>
          </p:nvSpPr>
          <p:spPr bwMode="auto">
            <a:xfrm flipH="1">
              <a:off x="1574800" y="887165"/>
              <a:ext cx="1246188" cy="1263650"/>
            </a:xfrm>
            <a:custGeom>
              <a:avLst/>
              <a:gdLst>
                <a:gd name="T0" fmla="*/ 567 w 708"/>
                <a:gd name="T1" fmla="*/ 490 h 718"/>
                <a:gd name="T2" fmla="*/ 537 w 708"/>
                <a:gd name="T3" fmla="*/ 419 h 718"/>
                <a:gd name="T4" fmla="*/ 438 w 708"/>
                <a:gd name="T5" fmla="*/ 415 h 718"/>
                <a:gd name="T6" fmla="*/ 418 w 708"/>
                <a:gd name="T7" fmla="*/ 374 h 718"/>
                <a:gd name="T8" fmla="*/ 516 w 708"/>
                <a:gd name="T9" fmla="*/ 259 h 718"/>
                <a:gd name="T10" fmla="*/ 521 w 708"/>
                <a:gd name="T11" fmla="*/ 188 h 718"/>
                <a:gd name="T12" fmla="*/ 544 w 708"/>
                <a:gd name="T13" fmla="*/ 150 h 718"/>
                <a:gd name="T14" fmla="*/ 545 w 708"/>
                <a:gd name="T15" fmla="*/ 149 h 718"/>
                <a:gd name="T16" fmla="*/ 508 w 708"/>
                <a:gd name="T17" fmla="*/ 117 h 718"/>
                <a:gd name="T18" fmla="*/ 473 w 708"/>
                <a:gd name="T19" fmla="*/ 45 h 718"/>
                <a:gd name="T20" fmla="*/ 231 w 708"/>
                <a:gd name="T21" fmla="*/ 71 h 718"/>
                <a:gd name="T22" fmla="*/ 215 w 708"/>
                <a:gd name="T23" fmla="*/ 162 h 718"/>
                <a:gd name="T24" fmla="*/ 202 w 708"/>
                <a:gd name="T25" fmla="*/ 195 h 718"/>
                <a:gd name="T26" fmla="*/ 221 w 708"/>
                <a:gd name="T27" fmla="*/ 262 h 718"/>
                <a:gd name="T28" fmla="*/ 266 w 708"/>
                <a:gd name="T29" fmla="*/ 466 h 718"/>
                <a:gd name="T30" fmla="*/ 273 w 708"/>
                <a:gd name="T31" fmla="*/ 475 h 718"/>
                <a:gd name="T32" fmla="*/ 255 w 708"/>
                <a:gd name="T33" fmla="*/ 440 h 718"/>
                <a:gd name="T34" fmla="*/ 255 w 708"/>
                <a:gd name="T35" fmla="*/ 430 h 718"/>
                <a:gd name="T36" fmla="*/ 255 w 708"/>
                <a:gd name="T37" fmla="*/ 402 h 718"/>
                <a:gd name="T38" fmla="*/ 256 w 708"/>
                <a:gd name="T39" fmla="*/ 392 h 718"/>
                <a:gd name="T40" fmla="*/ 256 w 708"/>
                <a:gd name="T41" fmla="*/ 386 h 718"/>
                <a:gd name="T42" fmla="*/ 256 w 708"/>
                <a:gd name="T43" fmla="*/ 373 h 718"/>
                <a:gd name="T44" fmla="*/ 41 w 708"/>
                <a:gd name="T45" fmla="*/ 337 h 718"/>
                <a:gd name="T46" fmla="*/ 18 w 708"/>
                <a:gd name="T47" fmla="*/ 497 h 718"/>
                <a:gd name="T48" fmla="*/ 38 w 708"/>
                <a:gd name="T49" fmla="*/ 570 h 718"/>
                <a:gd name="T50" fmla="*/ 1 w 708"/>
                <a:gd name="T51" fmla="*/ 608 h 718"/>
                <a:gd name="T52" fmla="*/ 144 w 708"/>
                <a:gd name="T53" fmla="*/ 709 h 718"/>
                <a:gd name="T54" fmla="*/ 588 w 708"/>
                <a:gd name="T55" fmla="*/ 717 h 718"/>
                <a:gd name="T56" fmla="*/ 708 w 708"/>
                <a:gd name="T57" fmla="*/ 608 h 718"/>
                <a:gd name="T58" fmla="*/ 218 w 708"/>
                <a:gd name="T59" fmla="*/ 161 h 718"/>
                <a:gd name="T60" fmla="*/ 402 w 708"/>
                <a:gd name="T61" fmla="*/ 578 h 718"/>
                <a:gd name="T62" fmla="*/ 380 w 708"/>
                <a:gd name="T63" fmla="*/ 554 h 718"/>
                <a:gd name="T64" fmla="*/ 402 w 708"/>
                <a:gd name="T65" fmla="*/ 576 h 718"/>
                <a:gd name="T66" fmla="*/ 458 w 708"/>
                <a:gd name="T67" fmla="*/ 579 h 718"/>
                <a:gd name="T68" fmla="*/ 458 w 708"/>
                <a:gd name="T69" fmla="*/ 577 h 718"/>
                <a:gd name="T70" fmla="*/ 458 w 708"/>
                <a:gd name="T71" fmla="*/ 576 h 718"/>
                <a:gd name="T72" fmla="*/ 459 w 708"/>
                <a:gd name="T73" fmla="*/ 575 h 718"/>
                <a:gd name="T74" fmla="*/ 460 w 708"/>
                <a:gd name="T75" fmla="*/ 570 h 718"/>
                <a:gd name="T76" fmla="*/ 461 w 708"/>
                <a:gd name="T77" fmla="*/ 568 h 718"/>
                <a:gd name="T78" fmla="*/ 463 w 708"/>
                <a:gd name="T79" fmla="*/ 564 h 718"/>
                <a:gd name="T80" fmla="*/ 464 w 708"/>
                <a:gd name="T81" fmla="*/ 560 h 718"/>
                <a:gd name="T82" fmla="*/ 434 w 708"/>
                <a:gd name="T83" fmla="*/ 510 h 718"/>
                <a:gd name="T84" fmla="*/ 424 w 708"/>
                <a:gd name="T85" fmla="*/ 509 h 718"/>
                <a:gd name="T86" fmla="*/ 417 w 708"/>
                <a:gd name="T87" fmla="*/ 509 h 718"/>
                <a:gd name="T88" fmla="*/ 397 w 708"/>
                <a:gd name="T89" fmla="*/ 492 h 718"/>
                <a:gd name="T90" fmla="*/ 453 w 708"/>
                <a:gd name="T91" fmla="*/ 468 h 718"/>
                <a:gd name="T92" fmla="*/ 474 w 708"/>
                <a:gd name="T93" fmla="*/ 599 h 718"/>
                <a:gd name="T94" fmla="*/ 467 w 708"/>
                <a:gd name="T95" fmla="*/ 442 h 718"/>
                <a:gd name="T96" fmla="*/ 479 w 708"/>
                <a:gd name="T97" fmla="*/ 440 h 718"/>
                <a:gd name="T98" fmla="*/ 510 w 708"/>
                <a:gd name="T99" fmla="*/ 160 h 718"/>
                <a:gd name="T100" fmla="*/ 235 w 708"/>
                <a:gd name="T101" fmla="*/ 148 h 718"/>
                <a:gd name="T102" fmla="*/ 220 w 708"/>
                <a:gd name="T103" fmla="*/ 160 h 718"/>
                <a:gd name="T104" fmla="*/ 219 w 708"/>
                <a:gd name="T105" fmla="*/ 160 h 718"/>
                <a:gd name="T106" fmla="*/ 216 w 708"/>
                <a:gd name="T107" fmla="*/ 162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08" h="718">
                  <a:moveTo>
                    <a:pt x="590" y="510"/>
                  </a:moveTo>
                  <a:cubicBezTo>
                    <a:pt x="586" y="510"/>
                    <a:pt x="582" y="510"/>
                    <a:pt x="578" y="511"/>
                  </a:cubicBezTo>
                  <a:cubicBezTo>
                    <a:pt x="567" y="490"/>
                    <a:pt x="567" y="490"/>
                    <a:pt x="567" y="490"/>
                  </a:cubicBezTo>
                  <a:cubicBezTo>
                    <a:pt x="574" y="491"/>
                    <a:pt x="582" y="492"/>
                    <a:pt x="588" y="490"/>
                  </a:cubicBezTo>
                  <a:cubicBezTo>
                    <a:pt x="588" y="490"/>
                    <a:pt x="570" y="452"/>
                    <a:pt x="563" y="438"/>
                  </a:cubicBezTo>
                  <a:cubicBezTo>
                    <a:pt x="557" y="424"/>
                    <a:pt x="551" y="419"/>
                    <a:pt x="537" y="419"/>
                  </a:cubicBezTo>
                  <a:cubicBezTo>
                    <a:pt x="519" y="419"/>
                    <a:pt x="475" y="418"/>
                    <a:pt x="475" y="418"/>
                  </a:cubicBezTo>
                  <a:cubicBezTo>
                    <a:pt x="465" y="428"/>
                    <a:pt x="465" y="428"/>
                    <a:pt x="465" y="428"/>
                  </a:cubicBezTo>
                  <a:cubicBezTo>
                    <a:pt x="456" y="420"/>
                    <a:pt x="438" y="415"/>
                    <a:pt x="438" y="415"/>
                  </a:cubicBezTo>
                  <a:cubicBezTo>
                    <a:pt x="437" y="415"/>
                    <a:pt x="435" y="415"/>
                    <a:pt x="434" y="414"/>
                  </a:cubicBezTo>
                  <a:cubicBezTo>
                    <a:pt x="429" y="400"/>
                    <a:pt x="424" y="386"/>
                    <a:pt x="419" y="375"/>
                  </a:cubicBezTo>
                  <a:cubicBezTo>
                    <a:pt x="419" y="375"/>
                    <a:pt x="419" y="374"/>
                    <a:pt x="418" y="374"/>
                  </a:cubicBezTo>
                  <a:cubicBezTo>
                    <a:pt x="409" y="343"/>
                    <a:pt x="409" y="343"/>
                    <a:pt x="409" y="343"/>
                  </a:cubicBezTo>
                  <a:cubicBezTo>
                    <a:pt x="467" y="333"/>
                    <a:pt x="499" y="299"/>
                    <a:pt x="514" y="259"/>
                  </a:cubicBezTo>
                  <a:cubicBezTo>
                    <a:pt x="515" y="259"/>
                    <a:pt x="516" y="259"/>
                    <a:pt x="516" y="259"/>
                  </a:cubicBezTo>
                  <a:cubicBezTo>
                    <a:pt x="530" y="260"/>
                    <a:pt x="554" y="247"/>
                    <a:pt x="556" y="221"/>
                  </a:cubicBezTo>
                  <a:cubicBezTo>
                    <a:pt x="559" y="194"/>
                    <a:pt x="541" y="189"/>
                    <a:pt x="527" y="188"/>
                  </a:cubicBezTo>
                  <a:cubicBezTo>
                    <a:pt x="525" y="188"/>
                    <a:pt x="523" y="188"/>
                    <a:pt x="521" y="188"/>
                  </a:cubicBezTo>
                  <a:cubicBezTo>
                    <a:pt x="519" y="173"/>
                    <a:pt x="516" y="158"/>
                    <a:pt x="508" y="143"/>
                  </a:cubicBezTo>
                  <a:cubicBezTo>
                    <a:pt x="521" y="146"/>
                    <a:pt x="530" y="153"/>
                    <a:pt x="544" y="150"/>
                  </a:cubicBezTo>
                  <a:cubicBezTo>
                    <a:pt x="544" y="150"/>
                    <a:pt x="544" y="150"/>
                    <a:pt x="544" y="150"/>
                  </a:cubicBezTo>
                  <a:cubicBezTo>
                    <a:pt x="545" y="150"/>
                    <a:pt x="545" y="150"/>
                    <a:pt x="545" y="150"/>
                  </a:cubicBezTo>
                  <a:cubicBezTo>
                    <a:pt x="545" y="150"/>
                    <a:pt x="545" y="150"/>
                    <a:pt x="545" y="150"/>
                  </a:cubicBezTo>
                  <a:cubicBezTo>
                    <a:pt x="545" y="149"/>
                    <a:pt x="545" y="149"/>
                    <a:pt x="545" y="149"/>
                  </a:cubicBezTo>
                  <a:cubicBezTo>
                    <a:pt x="545" y="149"/>
                    <a:pt x="545" y="149"/>
                    <a:pt x="545" y="149"/>
                  </a:cubicBezTo>
                  <a:cubicBezTo>
                    <a:pt x="545" y="149"/>
                    <a:pt x="545" y="149"/>
                    <a:pt x="545" y="149"/>
                  </a:cubicBezTo>
                  <a:cubicBezTo>
                    <a:pt x="547" y="143"/>
                    <a:pt x="520" y="123"/>
                    <a:pt x="508" y="117"/>
                  </a:cubicBezTo>
                  <a:cubicBezTo>
                    <a:pt x="508" y="117"/>
                    <a:pt x="507" y="116"/>
                    <a:pt x="506" y="116"/>
                  </a:cubicBezTo>
                  <a:cubicBezTo>
                    <a:pt x="498" y="107"/>
                    <a:pt x="499" y="88"/>
                    <a:pt x="496" y="77"/>
                  </a:cubicBezTo>
                  <a:cubicBezTo>
                    <a:pt x="492" y="64"/>
                    <a:pt x="484" y="54"/>
                    <a:pt x="473" y="45"/>
                  </a:cubicBezTo>
                  <a:cubicBezTo>
                    <a:pt x="450" y="28"/>
                    <a:pt x="385" y="7"/>
                    <a:pt x="356" y="4"/>
                  </a:cubicBezTo>
                  <a:cubicBezTo>
                    <a:pt x="326" y="0"/>
                    <a:pt x="298" y="20"/>
                    <a:pt x="275" y="37"/>
                  </a:cubicBezTo>
                  <a:cubicBezTo>
                    <a:pt x="251" y="56"/>
                    <a:pt x="254" y="56"/>
                    <a:pt x="231" y="71"/>
                  </a:cubicBezTo>
                  <a:cubicBezTo>
                    <a:pt x="215" y="81"/>
                    <a:pt x="213" y="92"/>
                    <a:pt x="213" y="110"/>
                  </a:cubicBezTo>
                  <a:cubicBezTo>
                    <a:pt x="213" y="120"/>
                    <a:pt x="208" y="147"/>
                    <a:pt x="210" y="157"/>
                  </a:cubicBezTo>
                  <a:cubicBezTo>
                    <a:pt x="211" y="160"/>
                    <a:pt x="213" y="162"/>
                    <a:pt x="215" y="162"/>
                  </a:cubicBezTo>
                  <a:cubicBezTo>
                    <a:pt x="215" y="162"/>
                    <a:pt x="215" y="162"/>
                    <a:pt x="215" y="162"/>
                  </a:cubicBezTo>
                  <a:cubicBezTo>
                    <a:pt x="212" y="174"/>
                    <a:pt x="211" y="185"/>
                    <a:pt x="211" y="196"/>
                  </a:cubicBezTo>
                  <a:cubicBezTo>
                    <a:pt x="208" y="195"/>
                    <a:pt x="205" y="194"/>
                    <a:pt x="202" y="195"/>
                  </a:cubicBezTo>
                  <a:cubicBezTo>
                    <a:pt x="189" y="195"/>
                    <a:pt x="171" y="200"/>
                    <a:pt x="172" y="226"/>
                  </a:cubicBezTo>
                  <a:cubicBezTo>
                    <a:pt x="174" y="253"/>
                    <a:pt x="197" y="267"/>
                    <a:pt x="211" y="266"/>
                  </a:cubicBezTo>
                  <a:cubicBezTo>
                    <a:pt x="214" y="266"/>
                    <a:pt x="218" y="265"/>
                    <a:pt x="221" y="262"/>
                  </a:cubicBezTo>
                  <a:cubicBezTo>
                    <a:pt x="226" y="276"/>
                    <a:pt x="234" y="288"/>
                    <a:pt x="242" y="297"/>
                  </a:cubicBezTo>
                  <a:cubicBezTo>
                    <a:pt x="255" y="312"/>
                    <a:pt x="277" y="324"/>
                    <a:pt x="299" y="333"/>
                  </a:cubicBezTo>
                  <a:cubicBezTo>
                    <a:pt x="295" y="357"/>
                    <a:pt x="283" y="427"/>
                    <a:pt x="266" y="466"/>
                  </a:cubicBezTo>
                  <a:cubicBezTo>
                    <a:pt x="266" y="466"/>
                    <a:pt x="269" y="468"/>
                    <a:pt x="275" y="470"/>
                  </a:cubicBezTo>
                  <a:cubicBezTo>
                    <a:pt x="274" y="471"/>
                    <a:pt x="274" y="472"/>
                    <a:pt x="273" y="473"/>
                  </a:cubicBezTo>
                  <a:cubicBezTo>
                    <a:pt x="273" y="474"/>
                    <a:pt x="273" y="475"/>
                    <a:pt x="273" y="475"/>
                  </a:cubicBezTo>
                  <a:cubicBezTo>
                    <a:pt x="272" y="476"/>
                    <a:pt x="272" y="478"/>
                    <a:pt x="271" y="479"/>
                  </a:cubicBezTo>
                  <a:cubicBezTo>
                    <a:pt x="267" y="475"/>
                    <a:pt x="261" y="473"/>
                    <a:pt x="254" y="472"/>
                  </a:cubicBezTo>
                  <a:cubicBezTo>
                    <a:pt x="255" y="440"/>
                    <a:pt x="255" y="440"/>
                    <a:pt x="255" y="440"/>
                  </a:cubicBezTo>
                  <a:cubicBezTo>
                    <a:pt x="255" y="439"/>
                    <a:pt x="255" y="438"/>
                    <a:pt x="255" y="438"/>
                  </a:cubicBezTo>
                  <a:cubicBezTo>
                    <a:pt x="255" y="435"/>
                    <a:pt x="255" y="435"/>
                    <a:pt x="255" y="435"/>
                  </a:cubicBezTo>
                  <a:cubicBezTo>
                    <a:pt x="255" y="433"/>
                    <a:pt x="255" y="432"/>
                    <a:pt x="255" y="430"/>
                  </a:cubicBezTo>
                  <a:cubicBezTo>
                    <a:pt x="255" y="412"/>
                    <a:pt x="255" y="412"/>
                    <a:pt x="255" y="412"/>
                  </a:cubicBezTo>
                  <a:cubicBezTo>
                    <a:pt x="255" y="411"/>
                    <a:pt x="255" y="411"/>
                    <a:pt x="255" y="410"/>
                  </a:cubicBezTo>
                  <a:cubicBezTo>
                    <a:pt x="255" y="402"/>
                    <a:pt x="255" y="402"/>
                    <a:pt x="255" y="402"/>
                  </a:cubicBezTo>
                  <a:cubicBezTo>
                    <a:pt x="255" y="402"/>
                    <a:pt x="256" y="401"/>
                    <a:pt x="256" y="401"/>
                  </a:cubicBezTo>
                  <a:cubicBezTo>
                    <a:pt x="256" y="396"/>
                    <a:pt x="256" y="396"/>
                    <a:pt x="256" y="396"/>
                  </a:cubicBezTo>
                  <a:cubicBezTo>
                    <a:pt x="256" y="395"/>
                    <a:pt x="256" y="393"/>
                    <a:pt x="256" y="392"/>
                  </a:cubicBezTo>
                  <a:cubicBezTo>
                    <a:pt x="256" y="389"/>
                    <a:pt x="256" y="389"/>
                    <a:pt x="256" y="389"/>
                  </a:cubicBezTo>
                  <a:cubicBezTo>
                    <a:pt x="256" y="389"/>
                    <a:pt x="256" y="389"/>
                    <a:pt x="256" y="389"/>
                  </a:cubicBezTo>
                  <a:cubicBezTo>
                    <a:pt x="256" y="386"/>
                    <a:pt x="256" y="386"/>
                    <a:pt x="256" y="386"/>
                  </a:cubicBezTo>
                  <a:cubicBezTo>
                    <a:pt x="256" y="382"/>
                    <a:pt x="256" y="379"/>
                    <a:pt x="256" y="377"/>
                  </a:cubicBezTo>
                  <a:cubicBezTo>
                    <a:pt x="256" y="376"/>
                    <a:pt x="256" y="376"/>
                    <a:pt x="256" y="376"/>
                  </a:cubicBezTo>
                  <a:cubicBezTo>
                    <a:pt x="256" y="374"/>
                    <a:pt x="256" y="373"/>
                    <a:pt x="256" y="373"/>
                  </a:cubicBezTo>
                  <a:cubicBezTo>
                    <a:pt x="256" y="358"/>
                    <a:pt x="253" y="353"/>
                    <a:pt x="251" y="348"/>
                  </a:cubicBezTo>
                  <a:cubicBezTo>
                    <a:pt x="249" y="343"/>
                    <a:pt x="248" y="341"/>
                    <a:pt x="241" y="341"/>
                  </a:cubicBezTo>
                  <a:cubicBezTo>
                    <a:pt x="41" y="337"/>
                    <a:pt x="41" y="337"/>
                    <a:pt x="41" y="337"/>
                  </a:cubicBezTo>
                  <a:cubicBezTo>
                    <a:pt x="41" y="337"/>
                    <a:pt x="32" y="343"/>
                    <a:pt x="32" y="366"/>
                  </a:cubicBezTo>
                  <a:cubicBezTo>
                    <a:pt x="31" y="393"/>
                    <a:pt x="30" y="451"/>
                    <a:pt x="30" y="475"/>
                  </a:cubicBezTo>
                  <a:cubicBezTo>
                    <a:pt x="23" y="480"/>
                    <a:pt x="18" y="488"/>
                    <a:pt x="18" y="497"/>
                  </a:cubicBezTo>
                  <a:cubicBezTo>
                    <a:pt x="18" y="513"/>
                    <a:pt x="31" y="527"/>
                    <a:pt x="47" y="527"/>
                  </a:cubicBezTo>
                  <a:cubicBezTo>
                    <a:pt x="71" y="528"/>
                    <a:pt x="71" y="528"/>
                    <a:pt x="71" y="528"/>
                  </a:cubicBezTo>
                  <a:cubicBezTo>
                    <a:pt x="57" y="540"/>
                    <a:pt x="45" y="555"/>
                    <a:pt x="38" y="570"/>
                  </a:cubicBezTo>
                  <a:cubicBezTo>
                    <a:pt x="18" y="570"/>
                    <a:pt x="18" y="570"/>
                    <a:pt x="18" y="570"/>
                  </a:cubicBezTo>
                  <a:cubicBezTo>
                    <a:pt x="9" y="570"/>
                    <a:pt x="1" y="577"/>
                    <a:pt x="1" y="587"/>
                  </a:cubicBezTo>
                  <a:cubicBezTo>
                    <a:pt x="1" y="608"/>
                    <a:pt x="1" y="608"/>
                    <a:pt x="1" y="608"/>
                  </a:cubicBezTo>
                  <a:cubicBezTo>
                    <a:pt x="0" y="618"/>
                    <a:pt x="8" y="626"/>
                    <a:pt x="17" y="626"/>
                  </a:cubicBezTo>
                  <a:cubicBezTo>
                    <a:pt x="52" y="626"/>
                    <a:pt x="52" y="626"/>
                    <a:pt x="52" y="626"/>
                  </a:cubicBezTo>
                  <a:cubicBezTo>
                    <a:pt x="58" y="672"/>
                    <a:pt x="97" y="708"/>
                    <a:pt x="144" y="709"/>
                  </a:cubicBezTo>
                  <a:cubicBezTo>
                    <a:pt x="187" y="710"/>
                    <a:pt x="223" y="683"/>
                    <a:pt x="236" y="645"/>
                  </a:cubicBezTo>
                  <a:cubicBezTo>
                    <a:pt x="499" y="650"/>
                    <a:pt x="499" y="650"/>
                    <a:pt x="499" y="650"/>
                  </a:cubicBezTo>
                  <a:cubicBezTo>
                    <a:pt x="510" y="688"/>
                    <a:pt x="546" y="716"/>
                    <a:pt x="588" y="717"/>
                  </a:cubicBezTo>
                  <a:cubicBezTo>
                    <a:pt x="640" y="718"/>
                    <a:pt x="684" y="676"/>
                    <a:pt x="684" y="624"/>
                  </a:cubicBezTo>
                  <a:cubicBezTo>
                    <a:pt x="685" y="620"/>
                    <a:pt x="684" y="615"/>
                    <a:pt x="684" y="611"/>
                  </a:cubicBezTo>
                  <a:cubicBezTo>
                    <a:pt x="696" y="610"/>
                    <a:pt x="708" y="608"/>
                    <a:pt x="708" y="608"/>
                  </a:cubicBezTo>
                  <a:cubicBezTo>
                    <a:pt x="708" y="608"/>
                    <a:pt x="693" y="512"/>
                    <a:pt x="590" y="510"/>
                  </a:cubicBezTo>
                  <a:close/>
                  <a:moveTo>
                    <a:pt x="217" y="161"/>
                  </a:moveTo>
                  <a:cubicBezTo>
                    <a:pt x="218" y="161"/>
                    <a:pt x="218" y="161"/>
                    <a:pt x="218" y="161"/>
                  </a:cubicBezTo>
                  <a:lnTo>
                    <a:pt x="217" y="161"/>
                  </a:lnTo>
                  <a:close/>
                  <a:moveTo>
                    <a:pt x="402" y="576"/>
                  </a:moveTo>
                  <a:cubicBezTo>
                    <a:pt x="402" y="577"/>
                    <a:pt x="402" y="577"/>
                    <a:pt x="402" y="578"/>
                  </a:cubicBezTo>
                  <a:cubicBezTo>
                    <a:pt x="402" y="578"/>
                    <a:pt x="402" y="578"/>
                    <a:pt x="402" y="578"/>
                  </a:cubicBezTo>
                  <a:cubicBezTo>
                    <a:pt x="399" y="583"/>
                    <a:pt x="397" y="589"/>
                    <a:pt x="397" y="592"/>
                  </a:cubicBezTo>
                  <a:cubicBezTo>
                    <a:pt x="380" y="554"/>
                    <a:pt x="380" y="554"/>
                    <a:pt x="380" y="554"/>
                  </a:cubicBezTo>
                  <a:cubicBezTo>
                    <a:pt x="389" y="554"/>
                    <a:pt x="396" y="554"/>
                    <a:pt x="401" y="554"/>
                  </a:cubicBezTo>
                  <a:cubicBezTo>
                    <a:pt x="404" y="554"/>
                    <a:pt x="406" y="554"/>
                    <a:pt x="407" y="555"/>
                  </a:cubicBezTo>
                  <a:cubicBezTo>
                    <a:pt x="411" y="559"/>
                    <a:pt x="407" y="567"/>
                    <a:pt x="402" y="576"/>
                  </a:cubicBezTo>
                  <a:close/>
                  <a:moveTo>
                    <a:pt x="471" y="599"/>
                  </a:moveTo>
                  <a:cubicBezTo>
                    <a:pt x="470" y="580"/>
                    <a:pt x="457" y="580"/>
                    <a:pt x="457" y="580"/>
                  </a:cubicBezTo>
                  <a:cubicBezTo>
                    <a:pt x="457" y="580"/>
                    <a:pt x="457" y="579"/>
                    <a:pt x="458" y="579"/>
                  </a:cubicBezTo>
                  <a:cubicBezTo>
                    <a:pt x="458" y="578"/>
                    <a:pt x="458" y="578"/>
                    <a:pt x="458" y="578"/>
                  </a:cubicBezTo>
                  <a:cubicBezTo>
                    <a:pt x="458" y="578"/>
                    <a:pt x="458" y="578"/>
                    <a:pt x="458" y="578"/>
                  </a:cubicBezTo>
                  <a:cubicBezTo>
                    <a:pt x="458" y="577"/>
                    <a:pt x="458" y="577"/>
                    <a:pt x="458" y="577"/>
                  </a:cubicBezTo>
                  <a:cubicBezTo>
                    <a:pt x="458" y="577"/>
                    <a:pt x="458" y="577"/>
                    <a:pt x="458" y="577"/>
                  </a:cubicBezTo>
                  <a:cubicBezTo>
                    <a:pt x="458" y="577"/>
                    <a:pt x="458" y="577"/>
                    <a:pt x="458" y="577"/>
                  </a:cubicBezTo>
                  <a:cubicBezTo>
                    <a:pt x="458" y="576"/>
                    <a:pt x="458" y="576"/>
                    <a:pt x="458" y="576"/>
                  </a:cubicBezTo>
                  <a:cubicBezTo>
                    <a:pt x="458" y="576"/>
                    <a:pt x="458" y="576"/>
                    <a:pt x="458" y="576"/>
                  </a:cubicBezTo>
                  <a:cubicBezTo>
                    <a:pt x="458" y="576"/>
                    <a:pt x="459" y="575"/>
                    <a:pt x="459" y="575"/>
                  </a:cubicBezTo>
                  <a:cubicBezTo>
                    <a:pt x="459" y="575"/>
                    <a:pt x="459" y="575"/>
                    <a:pt x="459" y="575"/>
                  </a:cubicBezTo>
                  <a:cubicBezTo>
                    <a:pt x="459" y="574"/>
                    <a:pt x="459" y="574"/>
                    <a:pt x="459" y="574"/>
                  </a:cubicBezTo>
                  <a:cubicBezTo>
                    <a:pt x="459" y="573"/>
                    <a:pt x="459" y="573"/>
                    <a:pt x="459" y="573"/>
                  </a:cubicBezTo>
                  <a:cubicBezTo>
                    <a:pt x="459" y="572"/>
                    <a:pt x="460" y="571"/>
                    <a:pt x="460" y="570"/>
                  </a:cubicBezTo>
                  <a:cubicBezTo>
                    <a:pt x="460" y="570"/>
                    <a:pt x="460" y="570"/>
                    <a:pt x="460" y="570"/>
                  </a:cubicBezTo>
                  <a:cubicBezTo>
                    <a:pt x="461" y="569"/>
                    <a:pt x="461" y="569"/>
                    <a:pt x="461" y="568"/>
                  </a:cubicBezTo>
                  <a:cubicBezTo>
                    <a:pt x="461" y="568"/>
                    <a:pt x="461" y="568"/>
                    <a:pt x="461" y="568"/>
                  </a:cubicBezTo>
                  <a:cubicBezTo>
                    <a:pt x="461" y="567"/>
                    <a:pt x="462" y="567"/>
                    <a:pt x="462" y="566"/>
                  </a:cubicBezTo>
                  <a:cubicBezTo>
                    <a:pt x="462" y="565"/>
                    <a:pt x="462" y="565"/>
                    <a:pt x="462" y="565"/>
                  </a:cubicBezTo>
                  <a:cubicBezTo>
                    <a:pt x="462" y="565"/>
                    <a:pt x="463" y="564"/>
                    <a:pt x="463" y="564"/>
                  </a:cubicBezTo>
                  <a:cubicBezTo>
                    <a:pt x="463" y="563"/>
                    <a:pt x="463" y="563"/>
                    <a:pt x="463" y="563"/>
                  </a:cubicBezTo>
                  <a:cubicBezTo>
                    <a:pt x="463" y="562"/>
                    <a:pt x="464" y="561"/>
                    <a:pt x="464" y="561"/>
                  </a:cubicBezTo>
                  <a:cubicBezTo>
                    <a:pt x="464" y="560"/>
                    <a:pt x="464" y="560"/>
                    <a:pt x="464" y="560"/>
                  </a:cubicBezTo>
                  <a:cubicBezTo>
                    <a:pt x="471" y="545"/>
                    <a:pt x="470" y="529"/>
                    <a:pt x="455" y="518"/>
                  </a:cubicBezTo>
                  <a:cubicBezTo>
                    <a:pt x="453" y="516"/>
                    <a:pt x="450" y="515"/>
                    <a:pt x="447" y="513"/>
                  </a:cubicBezTo>
                  <a:cubicBezTo>
                    <a:pt x="443" y="512"/>
                    <a:pt x="439" y="511"/>
                    <a:pt x="434" y="510"/>
                  </a:cubicBezTo>
                  <a:cubicBezTo>
                    <a:pt x="433" y="510"/>
                    <a:pt x="432" y="510"/>
                    <a:pt x="431" y="510"/>
                  </a:cubicBezTo>
                  <a:cubicBezTo>
                    <a:pt x="430" y="510"/>
                    <a:pt x="430" y="510"/>
                    <a:pt x="429" y="510"/>
                  </a:cubicBezTo>
                  <a:cubicBezTo>
                    <a:pt x="428" y="509"/>
                    <a:pt x="426" y="509"/>
                    <a:pt x="424" y="509"/>
                  </a:cubicBezTo>
                  <a:cubicBezTo>
                    <a:pt x="424" y="509"/>
                    <a:pt x="423" y="509"/>
                    <a:pt x="423" y="509"/>
                  </a:cubicBezTo>
                  <a:cubicBezTo>
                    <a:pt x="421" y="509"/>
                    <a:pt x="419" y="509"/>
                    <a:pt x="418" y="509"/>
                  </a:cubicBezTo>
                  <a:cubicBezTo>
                    <a:pt x="417" y="509"/>
                    <a:pt x="417" y="509"/>
                    <a:pt x="417" y="509"/>
                  </a:cubicBezTo>
                  <a:cubicBezTo>
                    <a:pt x="409" y="509"/>
                    <a:pt x="403" y="509"/>
                    <a:pt x="403" y="509"/>
                  </a:cubicBezTo>
                  <a:cubicBezTo>
                    <a:pt x="397" y="494"/>
                    <a:pt x="397" y="494"/>
                    <a:pt x="397" y="494"/>
                  </a:cubicBezTo>
                  <a:cubicBezTo>
                    <a:pt x="397" y="492"/>
                    <a:pt x="397" y="492"/>
                    <a:pt x="397" y="492"/>
                  </a:cubicBezTo>
                  <a:cubicBezTo>
                    <a:pt x="414" y="492"/>
                    <a:pt x="432" y="491"/>
                    <a:pt x="453" y="488"/>
                  </a:cubicBezTo>
                  <a:cubicBezTo>
                    <a:pt x="453" y="488"/>
                    <a:pt x="451" y="480"/>
                    <a:pt x="448" y="468"/>
                  </a:cubicBezTo>
                  <a:cubicBezTo>
                    <a:pt x="450" y="468"/>
                    <a:pt x="451" y="468"/>
                    <a:pt x="453" y="468"/>
                  </a:cubicBezTo>
                  <a:cubicBezTo>
                    <a:pt x="498" y="461"/>
                    <a:pt x="498" y="461"/>
                    <a:pt x="498" y="461"/>
                  </a:cubicBezTo>
                  <a:cubicBezTo>
                    <a:pt x="504" y="545"/>
                    <a:pt x="504" y="545"/>
                    <a:pt x="504" y="545"/>
                  </a:cubicBezTo>
                  <a:cubicBezTo>
                    <a:pt x="489" y="561"/>
                    <a:pt x="479" y="581"/>
                    <a:pt x="474" y="599"/>
                  </a:cubicBezTo>
                  <a:lnTo>
                    <a:pt x="471" y="599"/>
                  </a:lnTo>
                  <a:close/>
                  <a:moveTo>
                    <a:pt x="479" y="440"/>
                  </a:moveTo>
                  <a:cubicBezTo>
                    <a:pt x="467" y="442"/>
                    <a:pt x="467" y="442"/>
                    <a:pt x="467" y="442"/>
                  </a:cubicBezTo>
                  <a:cubicBezTo>
                    <a:pt x="468" y="440"/>
                    <a:pt x="468" y="439"/>
                    <a:pt x="468" y="437"/>
                  </a:cubicBezTo>
                  <a:cubicBezTo>
                    <a:pt x="469" y="435"/>
                    <a:pt x="468" y="433"/>
                    <a:pt x="467" y="432"/>
                  </a:cubicBezTo>
                  <a:lnTo>
                    <a:pt x="479" y="440"/>
                  </a:lnTo>
                  <a:close/>
                  <a:moveTo>
                    <a:pt x="520" y="185"/>
                  </a:moveTo>
                  <a:cubicBezTo>
                    <a:pt x="519" y="182"/>
                    <a:pt x="515" y="172"/>
                    <a:pt x="510" y="161"/>
                  </a:cubicBezTo>
                  <a:cubicBezTo>
                    <a:pt x="510" y="160"/>
                    <a:pt x="510" y="160"/>
                    <a:pt x="510" y="160"/>
                  </a:cubicBezTo>
                  <a:cubicBezTo>
                    <a:pt x="515" y="171"/>
                    <a:pt x="519" y="182"/>
                    <a:pt x="520" y="185"/>
                  </a:cubicBezTo>
                  <a:close/>
                  <a:moveTo>
                    <a:pt x="231" y="151"/>
                  </a:moveTo>
                  <a:cubicBezTo>
                    <a:pt x="232" y="150"/>
                    <a:pt x="234" y="149"/>
                    <a:pt x="235" y="148"/>
                  </a:cubicBezTo>
                  <a:cubicBezTo>
                    <a:pt x="235" y="148"/>
                    <a:pt x="235" y="148"/>
                    <a:pt x="235" y="148"/>
                  </a:cubicBezTo>
                  <a:cubicBezTo>
                    <a:pt x="234" y="149"/>
                    <a:pt x="232" y="150"/>
                    <a:pt x="231" y="151"/>
                  </a:cubicBezTo>
                  <a:cubicBezTo>
                    <a:pt x="227" y="155"/>
                    <a:pt x="223" y="158"/>
                    <a:pt x="220" y="160"/>
                  </a:cubicBezTo>
                  <a:cubicBezTo>
                    <a:pt x="223" y="158"/>
                    <a:pt x="227" y="155"/>
                    <a:pt x="231" y="151"/>
                  </a:cubicBezTo>
                  <a:close/>
                  <a:moveTo>
                    <a:pt x="218" y="161"/>
                  </a:moveTo>
                  <a:cubicBezTo>
                    <a:pt x="219" y="161"/>
                    <a:pt x="219" y="160"/>
                    <a:pt x="219" y="160"/>
                  </a:cubicBezTo>
                  <a:cubicBezTo>
                    <a:pt x="219" y="160"/>
                    <a:pt x="219" y="161"/>
                    <a:pt x="218" y="161"/>
                  </a:cubicBezTo>
                  <a:close/>
                  <a:moveTo>
                    <a:pt x="216" y="161"/>
                  </a:moveTo>
                  <a:cubicBezTo>
                    <a:pt x="216" y="162"/>
                    <a:pt x="216" y="162"/>
                    <a:pt x="216" y="162"/>
                  </a:cubicBezTo>
                  <a:lnTo>
                    <a:pt x="216" y="161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6577" name="Freeform 133"/>
            <p:cNvSpPr>
              <a:spLocks/>
            </p:cNvSpPr>
            <p:nvPr/>
          </p:nvSpPr>
          <p:spPr bwMode="auto">
            <a:xfrm flipH="1">
              <a:off x="1270001" y="1834902"/>
              <a:ext cx="314325" cy="147637"/>
            </a:xfrm>
            <a:custGeom>
              <a:avLst/>
              <a:gdLst>
                <a:gd name="T0" fmla="*/ 165 w 179"/>
                <a:gd name="T1" fmla="*/ 29 h 84"/>
                <a:gd name="T2" fmla="*/ 156 w 179"/>
                <a:gd name="T3" fmla="*/ 31 h 84"/>
                <a:gd name="T4" fmla="*/ 140 w 179"/>
                <a:gd name="T5" fmla="*/ 22 h 84"/>
                <a:gd name="T6" fmla="*/ 120 w 179"/>
                <a:gd name="T7" fmla="*/ 36 h 84"/>
                <a:gd name="T8" fmla="*/ 97 w 179"/>
                <a:gd name="T9" fmla="*/ 20 h 84"/>
                <a:gd name="T10" fmla="*/ 85 w 179"/>
                <a:gd name="T11" fmla="*/ 23 h 84"/>
                <a:gd name="T12" fmla="*/ 59 w 179"/>
                <a:gd name="T13" fmla="*/ 0 h 84"/>
                <a:gd name="T14" fmla="*/ 33 w 179"/>
                <a:gd name="T15" fmla="*/ 22 h 84"/>
                <a:gd name="T16" fmla="*/ 25 w 179"/>
                <a:gd name="T17" fmla="*/ 20 h 84"/>
                <a:gd name="T18" fmla="*/ 0 w 179"/>
                <a:gd name="T19" fmla="*/ 44 h 84"/>
                <a:gd name="T20" fmla="*/ 24 w 179"/>
                <a:gd name="T21" fmla="*/ 69 h 84"/>
                <a:gd name="T22" fmla="*/ 34 w 179"/>
                <a:gd name="T23" fmla="*/ 67 h 84"/>
                <a:gd name="T24" fmla="*/ 58 w 179"/>
                <a:gd name="T25" fmla="*/ 84 h 84"/>
                <a:gd name="T26" fmla="*/ 84 w 179"/>
                <a:gd name="T27" fmla="*/ 65 h 84"/>
                <a:gd name="T28" fmla="*/ 96 w 179"/>
                <a:gd name="T29" fmla="*/ 69 h 84"/>
                <a:gd name="T30" fmla="*/ 120 w 179"/>
                <a:gd name="T31" fmla="*/ 51 h 84"/>
                <a:gd name="T32" fmla="*/ 139 w 179"/>
                <a:gd name="T33" fmla="*/ 64 h 84"/>
                <a:gd name="T34" fmla="*/ 156 w 179"/>
                <a:gd name="T35" fmla="*/ 55 h 84"/>
                <a:gd name="T36" fmla="*/ 164 w 179"/>
                <a:gd name="T37" fmla="*/ 58 h 84"/>
                <a:gd name="T38" fmla="*/ 179 w 179"/>
                <a:gd name="T39" fmla="*/ 44 h 84"/>
                <a:gd name="T40" fmla="*/ 165 w 179"/>
                <a:gd name="T41" fmla="*/ 2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9" h="84">
                  <a:moveTo>
                    <a:pt x="165" y="29"/>
                  </a:moveTo>
                  <a:cubicBezTo>
                    <a:pt x="162" y="29"/>
                    <a:pt x="159" y="29"/>
                    <a:pt x="156" y="31"/>
                  </a:cubicBezTo>
                  <a:cubicBezTo>
                    <a:pt x="153" y="26"/>
                    <a:pt x="147" y="22"/>
                    <a:pt x="140" y="22"/>
                  </a:cubicBezTo>
                  <a:cubicBezTo>
                    <a:pt x="130" y="22"/>
                    <a:pt x="122" y="28"/>
                    <a:pt x="120" y="36"/>
                  </a:cubicBezTo>
                  <a:cubicBezTo>
                    <a:pt x="116" y="27"/>
                    <a:pt x="107" y="20"/>
                    <a:pt x="97" y="20"/>
                  </a:cubicBezTo>
                  <a:cubicBezTo>
                    <a:pt x="93" y="20"/>
                    <a:pt x="88" y="21"/>
                    <a:pt x="85" y="23"/>
                  </a:cubicBezTo>
                  <a:cubicBezTo>
                    <a:pt x="83" y="10"/>
                    <a:pt x="73" y="0"/>
                    <a:pt x="59" y="0"/>
                  </a:cubicBezTo>
                  <a:cubicBezTo>
                    <a:pt x="46" y="0"/>
                    <a:pt x="35" y="9"/>
                    <a:pt x="33" y="22"/>
                  </a:cubicBezTo>
                  <a:cubicBezTo>
                    <a:pt x="31" y="21"/>
                    <a:pt x="28" y="20"/>
                    <a:pt x="25" y="20"/>
                  </a:cubicBezTo>
                  <a:cubicBezTo>
                    <a:pt x="11" y="20"/>
                    <a:pt x="0" y="30"/>
                    <a:pt x="0" y="44"/>
                  </a:cubicBezTo>
                  <a:cubicBezTo>
                    <a:pt x="0" y="57"/>
                    <a:pt x="10" y="68"/>
                    <a:pt x="24" y="69"/>
                  </a:cubicBezTo>
                  <a:cubicBezTo>
                    <a:pt x="27" y="69"/>
                    <a:pt x="31" y="68"/>
                    <a:pt x="34" y="67"/>
                  </a:cubicBezTo>
                  <a:cubicBezTo>
                    <a:pt x="37" y="77"/>
                    <a:pt x="47" y="84"/>
                    <a:pt x="58" y="84"/>
                  </a:cubicBezTo>
                  <a:cubicBezTo>
                    <a:pt x="70" y="84"/>
                    <a:pt x="80" y="76"/>
                    <a:pt x="84" y="65"/>
                  </a:cubicBezTo>
                  <a:cubicBezTo>
                    <a:pt x="87" y="68"/>
                    <a:pt x="92" y="69"/>
                    <a:pt x="96" y="69"/>
                  </a:cubicBezTo>
                  <a:cubicBezTo>
                    <a:pt x="108" y="69"/>
                    <a:pt x="117" y="62"/>
                    <a:pt x="120" y="51"/>
                  </a:cubicBezTo>
                  <a:cubicBezTo>
                    <a:pt x="123" y="58"/>
                    <a:pt x="130" y="64"/>
                    <a:pt x="139" y="64"/>
                  </a:cubicBezTo>
                  <a:cubicBezTo>
                    <a:pt x="146" y="64"/>
                    <a:pt x="152" y="60"/>
                    <a:pt x="156" y="55"/>
                  </a:cubicBezTo>
                  <a:cubicBezTo>
                    <a:pt x="158" y="57"/>
                    <a:pt x="161" y="58"/>
                    <a:pt x="164" y="58"/>
                  </a:cubicBezTo>
                  <a:cubicBezTo>
                    <a:pt x="172" y="58"/>
                    <a:pt x="179" y="52"/>
                    <a:pt x="179" y="44"/>
                  </a:cubicBezTo>
                  <a:cubicBezTo>
                    <a:pt x="179" y="35"/>
                    <a:pt x="173" y="29"/>
                    <a:pt x="165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6578" name="Freeform 134"/>
            <p:cNvSpPr>
              <a:spLocks/>
            </p:cNvSpPr>
            <p:nvPr/>
          </p:nvSpPr>
          <p:spPr bwMode="auto">
            <a:xfrm flipH="1">
              <a:off x="1565276" y="1803152"/>
              <a:ext cx="34925" cy="36512"/>
            </a:xfrm>
            <a:custGeom>
              <a:avLst/>
              <a:gdLst>
                <a:gd name="T0" fmla="*/ 10 w 20"/>
                <a:gd name="T1" fmla="*/ 21 h 21"/>
                <a:gd name="T2" fmla="*/ 20 w 20"/>
                <a:gd name="T3" fmla="*/ 10 h 21"/>
                <a:gd name="T4" fmla="*/ 10 w 20"/>
                <a:gd name="T5" fmla="*/ 0 h 21"/>
                <a:gd name="T6" fmla="*/ 0 w 20"/>
                <a:gd name="T7" fmla="*/ 10 h 21"/>
                <a:gd name="T8" fmla="*/ 10 w 20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cubicBezTo>
                    <a:pt x="16" y="21"/>
                    <a:pt x="20" y="16"/>
                    <a:pt x="20" y="10"/>
                  </a:cubicBezTo>
                  <a:cubicBezTo>
                    <a:pt x="20" y="5"/>
                    <a:pt x="16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4516439" y="50551"/>
              <a:ext cx="6200776" cy="1911350"/>
            </a:xfrm>
            <a:custGeom>
              <a:avLst/>
              <a:gdLst>
                <a:gd name="T0" fmla="*/ 62 w 1780"/>
                <a:gd name="T1" fmla="*/ 464 h 505"/>
                <a:gd name="T2" fmla="*/ 161 w 1780"/>
                <a:gd name="T3" fmla="*/ 437 h 505"/>
                <a:gd name="T4" fmla="*/ 439 w 1780"/>
                <a:gd name="T5" fmla="*/ 288 h 505"/>
                <a:gd name="T6" fmla="*/ 1076 w 1780"/>
                <a:gd name="T7" fmla="*/ 240 h 505"/>
                <a:gd name="T8" fmla="*/ 1780 w 1780"/>
                <a:gd name="T9" fmla="*/ 352 h 505"/>
                <a:gd name="T10" fmla="*/ 1780 w 1780"/>
                <a:gd name="T11" fmla="*/ 505 h 505"/>
                <a:gd name="T12" fmla="*/ 0 w 1780"/>
                <a:gd name="T13" fmla="*/ 505 h 505"/>
                <a:gd name="T14" fmla="*/ 62 w 1780"/>
                <a:gd name="T15" fmla="*/ 464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80" h="505">
                  <a:moveTo>
                    <a:pt x="62" y="464"/>
                  </a:moveTo>
                  <a:cubicBezTo>
                    <a:pt x="62" y="464"/>
                    <a:pt x="86" y="421"/>
                    <a:pt x="161" y="437"/>
                  </a:cubicBezTo>
                  <a:cubicBezTo>
                    <a:pt x="161" y="437"/>
                    <a:pt x="159" y="243"/>
                    <a:pt x="439" y="288"/>
                  </a:cubicBezTo>
                  <a:cubicBezTo>
                    <a:pt x="439" y="288"/>
                    <a:pt x="724" y="0"/>
                    <a:pt x="1076" y="240"/>
                  </a:cubicBezTo>
                  <a:cubicBezTo>
                    <a:pt x="1076" y="240"/>
                    <a:pt x="1455" y="53"/>
                    <a:pt x="1780" y="352"/>
                  </a:cubicBezTo>
                  <a:cubicBezTo>
                    <a:pt x="1780" y="505"/>
                    <a:pt x="1780" y="505"/>
                    <a:pt x="1780" y="505"/>
                  </a:cubicBezTo>
                  <a:cubicBezTo>
                    <a:pt x="0" y="505"/>
                    <a:pt x="0" y="505"/>
                    <a:pt x="0" y="505"/>
                  </a:cubicBezTo>
                  <a:cubicBezTo>
                    <a:pt x="0" y="505"/>
                    <a:pt x="0" y="446"/>
                    <a:pt x="62" y="464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314950" y="1233816"/>
              <a:ext cx="56261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外卖公司每天</a:t>
              </a:r>
              <a:r>
                <a:rPr lang="zh-CN" altLang="en-US" sz="20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有近</a:t>
              </a:r>
              <a:r>
                <a:rPr lang="en-US" altLang="zh-CN" sz="20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100</a:t>
              </a:r>
              <a:r>
                <a:rPr lang="zh-CN" altLang="en-US" sz="20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人的外卖骑士</a:t>
              </a:r>
              <a:r>
                <a:rPr lang="zh-CN" altLang="en-US" sz="1600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输送到战场，</a:t>
              </a:r>
              <a:endParaRPr lang="en-US" altLang="zh-CN" sz="16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600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在外卖小哥用生命送的每一餐背后是外卖行业的爆发式增长。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024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8084722" y="465606"/>
            <a:ext cx="3496772" cy="5868052"/>
            <a:chOff x="8084722" y="465606"/>
            <a:chExt cx="3496772" cy="5868052"/>
          </a:xfrm>
        </p:grpSpPr>
        <p:sp>
          <p:nvSpPr>
            <p:cNvPr id="199" name="圆角矩形 198"/>
            <p:cNvSpPr/>
            <p:nvPr/>
          </p:nvSpPr>
          <p:spPr>
            <a:xfrm>
              <a:off x="8084722" y="465606"/>
              <a:ext cx="3496772" cy="5868052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327" name="组合 7326"/>
            <p:cNvGrpSpPr/>
            <p:nvPr/>
          </p:nvGrpSpPr>
          <p:grpSpPr>
            <a:xfrm>
              <a:off x="8613118" y="4443438"/>
              <a:ext cx="2489201" cy="546100"/>
              <a:chOff x="7480300" y="3040063"/>
              <a:chExt cx="2489201" cy="546100"/>
            </a:xfrm>
            <a:solidFill>
              <a:schemeClr val="bg1"/>
            </a:solidFill>
          </p:grpSpPr>
          <p:sp>
            <p:nvSpPr>
              <p:cNvPr id="107" name="Freeform 105"/>
              <p:cNvSpPr>
                <a:spLocks/>
              </p:cNvSpPr>
              <p:nvPr/>
            </p:nvSpPr>
            <p:spPr bwMode="auto">
              <a:xfrm>
                <a:off x="7480300" y="3040063"/>
                <a:ext cx="230188" cy="546100"/>
              </a:xfrm>
              <a:custGeom>
                <a:avLst/>
                <a:gdLst>
                  <a:gd name="T0" fmla="*/ 81 w 110"/>
                  <a:gd name="T1" fmla="*/ 104 h 261"/>
                  <a:gd name="T2" fmla="*/ 81 w 110"/>
                  <a:gd name="T3" fmla="*/ 0 h 261"/>
                  <a:gd name="T4" fmla="*/ 0 w 110"/>
                  <a:gd name="T5" fmla="*/ 0 h 261"/>
                  <a:gd name="T6" fmla="*/ 0 w 110"/>
                  <a:gd name="T7" fmla="*/ 126 h 261"/>
                  <a:gd name="T8" fmla="*/ 110 w 110"/>
                  <a:gd name="T9" fmla="*/ 261 h 261"/>
                  <a:gd name="T10" fmla="*/ 110 w 110"/>
                  <a:gd name="T11" fmla="*/ 159 h 261"/>
                  <a:gd name="T12" fmla="*/ 81 w 110"/>
                  <a:gd name="T13" fmla="*/ 104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" h="261">
                    <a:moveTo>
                      <a:pt x="81" y="104"/>
                    </a:moveTo>
                    <a:cubicBezTo>
                      <a:pt x="81" y="0"/>
                      <a:pt x="81" y="0"/>
                      <a:pt x="81" y="0"/>
                    </a:cubicBezTo>
                    <a:cubicBezTo>
                      <a:pt x="37" y="0"/>
                      <a:pt x="0" y="0"/>
                      <a:pt x="0" y="0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159"/>
                      <a:pt x="12" y="245"/>
                      <a:pt x="110" y="261"/>
                    </a:cubicBezTo>
                    <a:cubicBezTo>
                      <a:pt x="110" y="159"/>
                      <a:pt x="110" y="159"/>
                      <a:pt x="110" y="159"/>
                    </a:cubicBezTo>
                    <a:cubicBezTo>
                      <a:pt x="80" y="145"/>
                      <a:pt x="81" y="124"/>
                      <a:pt x="81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8" name="Rectangle 106"/>
              <p:cNvSpPr>
                <a:spLocks noChangeArrowheads="1"/>
              </p:cNvSpPr>
              <p:nvPr/>
            </p:nvSpPr>
            <p:spPr bwMode="auto">
              <a:xfrm>
                <a:off x="7678738" y="3040063"/>
                <a:ext cx="31750" cy="1905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" name="Rectangle 107"/>
              <p:cNvSpPr>
                <a:spLocks noChangeArrowheads="1"/>
              </p:cNvSpPr>
              <p:nvPr/>
            </p:nvSpPr>
            <p:spPr bwMode="auto">
              <a:xfrm>
                <a:off x="7739063" y="3040063"/>
                <a:ext cx="31750" cy="1905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" name="Rectangle 108"/>
              <p:cNvSpPr>
                <a:spLocks noChangeArrowheads="1"/>
              </p:cNvSpPr>
              <p:nvPr/>
            </p:nvSpPr>
            <p:spPr bwMode="auto">
              <a:xfrm>
                <a:off x="7800975" y="3040063"/>
                <a:ext cx="31750" cy="1905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1" name="Freeform 109"/>
              <p:cNvSpPr>
                <a:spLocks/>
              </p:cNvSpPr>
              <p:nvPr/>
            </p:nvSpPr>
            <p:spPr bwMode="auto">
              <a:xfrm>
                <a:off x="7800975" y="3040063"/>
                <a:ext cx="230188" cy="546100"/>
              </a:xfrm>
              <a:custGeom>
                <a:avLst/>
                <a:gdLst>
                  <a:gd name="T0" fmla="*/ 29 w 110"/>
                  <a:gd name="T1" fmla="*/ 104 h 261"/>
                  <a:gd name="T2" fmla="*/ 0 w 110"/>
                  <a:gd name="T3" fmla="*/ 159 h 261"/>
                  <a:gd name="T4" fmla="*/ 0 w 110"/>
                  <a:gd name="T5" fmla="*/ 261 h 261"/>
                  <a:gd name="T6" fmla="*/ 110 w 110"/>
                  <a:gd name="T7" fmla="*/ 126 h 261"/>
                  <a:gd name="T8" fmla="*/ 110 w 110"/>
                  <a:gd name="T9" fmla="*/ 0 h 261"/>
                  <a:gd name="T10" fmla="*/ 29 w 110"/>
                  <a:gd name="T11" fmla="*/ 0 h 261"/>
                  <a:gd name="T12" fmla="*/ 29 w 110"/>
                  <a:gd name="T13" fmla="*/ 104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" h="261">
                    <a:moveTo>
                      <a:pt x="29" y="104"/>
                    </a:moveTo>
                    <a:cubicBezTo>
                      <a:pt x="29" y="124"/>
                      <a:pt x="30" y="145"/>
                      <a:pt x="0" y="159"/>
                    </a:cubicBezTo>
                    <a:cubicBezTo>
                      <a:pt x="0" y="261"/>
                      <a:pt x="0" y="261"/>
                      <a:pt x="0" y="261"/>
                    </a:cubicBezTo>
                    <a:cubicBezTo>
                      <a:pt x="98" y="245"/>
                      <a:pt x="110" y="159"/>
                      <a:pt x="110" y="126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110" y="0"/>
                      <a:pt x="72" y="0"/>
                      <a:pt x="29" y="0"/>
                    </a:cubicBezTo>
                    <a:lnTo>
                      <a:pt x="29" y="10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2" name="Freeform 110"/>
              <p:cNvSpPr>
                <a:spLocks noEditPoints="1"/>
              </p:cNvSpPr>
              <p:nvPr/>
            </p:nvSpPr>
            <p:spPr bwMode="auto">
              <a:xfrm>
                <a:off x="8131175" y="3081338"/>
                <a:ext cx="428625" cy="438150"/>
              </a:xfrm>
              <a:custGeom>
                <a:avLst/>
                <a:gdLst>
                  <a:gd name="T0" fmla="*/ 0 w 205"/>
                  <a:gd name="T1" fmla="*/ 30 h 209"/>
                  <a:gd name="T2" fmla="*/ 86 w 205"/>
                  <a:gd name="T3" fmla="*/ 30 h 209"/>
                  <a:gd name="T4" fmla="*/ 82 w 205"/>
                  <a:gd name="T5" fmla="*/ 50 h 209"/>
                  <a:gd name="T6" fmla="*/ 8 w 205"/>
                  <a:gd name="T7" fmla="*/ 50 h 209"/>
                  <a:gd name="T8" fmla="*/ 8 w 205"/>
                  <a:gd name="T9" fmla="*/ 208 h 209"/>
                  <a:gd name="T10" fmla="*/ 169 w 205"/>
                  <a:gd name="T11" fmla="*/ 208 h 209"/>
                  <a:gd name="T12" fmla="*/ 199 w 205"/>
                  <a:gd name="T13" fmla="*/ 182 h 209"/>
                  <a:gd name="T14" fmla="*/ 199 w 205"/>
                  <a:gd name="T15" fmla="*/ 50 h 209"/>
                  <a:gd name="T16" fmla="*/ 126 w 205"/>
                  <a:gd name="T17" fmla="*/ 50 h 209"/>
                  <a:gd name="T18" fmla="*/ 131 w 205"/>
                  <a:gd name="T19" fmla="*/ 30 h 209"/>
                  <a:gd name="T20" fmla="*/ 205 w 205"/>
                  <a:gd name="T21" fmla="*/ 30 h 209"/>
                  <a:gd name="T22" fmla="*/ 205 w 205"/>
                  <a:gd name="T23" fmla="*/ 0 h 209"/>
                  <a:gd name="T24" fmla="*/ 0 w 205"/>
                  <a:gd name="T25" fmla="*/ 0 h 209"/>
                  <a:gd name="T26" fmla="*/ 0 w 205"/>
                  <a:gd name="T27" fmla="*/ 30 h 209"/>
                  <a:gd name="T28" fmla="*/ 163 w 205"/>
                  <a:gd name="T29" fmla="*/ 171 h 209"/>
                  <a:gd name="T30" fmla="*/ 154 w 205"/>
                  <a:gd name="T31" fmla="*/ 180 h 209"/>
                  <a:gd name="T32" fmla="*/ 44 w 205"/>
                  <a:gd name="T33" fmla="*/ 180 h 209"/>
                  <a:gd name="T34" fmla="*/ 44 w 205"/>
                  <a:gd name="T35" fmla="*/ 144 h 209"/>
                  <a:gd name="T36" fmla="*/ 163 w 205"/>
                  <a:gd name="T37" fmla="*/ 144 h 209"/>
                  <a:gd name="T38" fmla="*/ 163 w 205"/>
                  <a:gd name="T39" fmla="*/ 171 h 209"/>
                  <a:gd name="T40" fmla="*/ 163 w 205"/>
                  <a:gd name="T41" fmla="*/ 77 h 209"/>
                  <a:gd name="T42" fmla="*/ 163 w 205"/>
                  <a:gd name="T43" fmla="*/ 113 h 209"/>
                  <a:gd name="T44" fmla="*/ 44 w 205"/>
                  <a:gd name="T45" fmla="*/ 113 h 209"/>
                  <a:gd name="T46" fmla="*/ 44 w 205"/>
                  <a:gd name="T47" fmla="*/ 77 h 209"/>
                  <a:gd name="T48" fmla="*/ 163 w 205"/>
                  <a:gd name="T49" fmla="*/ 77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5" h="209">
                    <a:moveTo>
                      <a:pt x="0" y="30"/>
                    </a:moveTo>
                    <a:cubicBezTo>
                      <a:pt x="86" y="30"/>
                      <a:pt x="86" y="30"/>
                      <a:pt x="86" y="30"/>
                    </a:cubicBezTo>
                    <a:cubicBezTo>
                      <a:pt x="82" y="50"/>
                      <a:pt x="82" y="50"/>
                      <a:pt x="82" y="50"/>
                    </a:cubicBezTo>
                    <a:cubicBezTo>
                      <a:pt x="8" y="50"/>
                      <a:pt x="8" y="50"/>
                      <a:pt x="8" y="50"/>
                    </a:cubicBezTo>
                    <a:cubicBezTo>
                      <a:pt x="8" y="208"/>
                      <a:pt x="8" y="208"/>
                      <a:pt x="8" y="208"/>
                    </a:cubicBezTo>
                    <a:cubicBezTo>
                      <a:pt x="169" y="208"/>
                      <a:pt x="169" y="208"/>
                      <a:pt x="169" y="208"/>
                    </a:cubicBezTo>
                    <a:cubicBezTo>
                      <a:pt x="190" y="209"/>
                      <a:pt x="200" y="200"/>
                      <a:pt x="199" y="182"/>
                    </a:cubicBezTo>
                    <a:cubicBezTo>
                      <a:pt x="199" y="50"/>
                      <a:pt x="199" y="50"/>
                      <a:pt x="199" y="50"/>
                    </a:cubicBezTo>
                    <a:cubicBezTo>
                      <a:pt x="126" y="50"/>
                      <a:pt x="126" y="50"/>
                      <a:pt x="126" y="50"/>
                    </a:cubicBezTo>
                    <a:cubicBezTo>
                      <a:pt x="131" y="30"/>
                      <a:pt x="131" y="30"/>
                      <a:pt x="131" y="30"/>
                    </a:cubicBezTo>
                    <a:cubicBezTo>
                      <a:pt x="205" y="30"/>
                      <a:pt x="205" y="30"/>
                      <a:pt x="205" y="30"/>
                    </a:cubicBezTo>
                    <a:cubicBezTo>
                      <a:pt x="205" y="0"/>
                      <a:pt x="205" y="0"/>
                      <a:pt x="205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0"/>
                    </a:lnTo>
                    <a:close/>
                    <a:moveTo>
                      <a:pt x="163" y="171"/>
                    </a:moveTo>
                    <a:cubicBezTo>
                      <a:pt x="163" y="178"/>
                      <a:pt x="160" y="180"/>
                      <a:pt x="154" y="180"/>
                    </a:cubicBezTo>
                    <a:cubicBezTo>
                      <a:pt x="44" y="180"/>
                      <a:pt x="44" y="180"/>
                      <a:pt x="44" y="180"/>
                    </a:cubicBezTo>
                    <a:cubicBezTo>
                      <a:pt x="44" y="144"/>
                      <a:pt x="44" y="144"/>
                      <a:pt x="44" y="144"/>
                    </a:cubicBezTo>
                    <a:cubicBezTo>
                      <a:pt x="163" y="144"/>
                      <a:pt x="163" y="144"/>
                      <a:pt x="163" y="144"/>
                    </a:cubicBezTo>
                    <a:lnTo>
                      <a:pt x="163" y="171"/>
                    </a:lnTo>
                    <a:close/>
                    <a:moveTo>
                      <a:pt x="163" y="77"/>
                    </a:moveTo>
                    <a:cubicBezTo>
                      <a:pt x="163" y="113"/>
                      <a:pt x="163" y="113"/>
                      <a:pt x="163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77"/>
                      <a:pt x="44" y="77"/>
                      <a:pt x="44" y="77"/>
                    </a:cubicBezTo>
                    <a:lnTo>
                      <a:pt x="163" y="7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3" name="Freeform 111"/>
              <p:cNvSpPr>
                <a:spLocks/>
              </p:cNvSpPr>
              <p:nvPr/>
            </p:nvSpPr>
            <p:spPr bwMode="auto">
              <a:xfrm>
                <a:off x="8610600" y="3078163"/>
                <a:ext cx="428625" cy="436563"/>
              </a:xfrm>
              <a:custGeom>
                <a:avLst/>
                <a:gdLst>
                  <a:gd name="T0" fmla="*/ 159 w 270"/>
                  <a:gd name="T1" fmla="*/ 0 h 275"/>
                  <a:gd name="T2" fmla="*/ 114 w 270"/>
                  <a:gd name="T3" fmla="*/ 0 h 275"/>
                  <a:gd name="T4" fmla="*/ 114 w 270"/>
                  <a:gd name="T5" fmla="*/ 12 h 275"/>
                  <a:gd name="T6" fmla="*/ 0 w 270"/>
                  <a:gd name="T7" fmla="*/ 12 h 275"/>
                  <a:gd name="T8" fmla="*/ 0 w 270"/>
                  <a:gd name="T9" fmla="*/ 241 h 275"/>
                  <a:gd name="T10" fmla="*/ 0 w 270"/>
                  <a:gd name="T11" fmla="*/ 275 h 275"/>
                  <a:gd name="T12" fmla="*/ 41 w 270"/>
                  <a:gd name="T13" fmla="*/ 275 h 275"/>
                  <a:gd name="T14" fmla="*/ 41 w 270"/>
                  <a:gd name="T15" fmla="*/ 46 h 275"/>
                  <a:gd name="T16" fmla="*/ 270 w 270"/>
                  <a:gd name="T17" fmla="*/ 46 h 275"/>
                  <a:gd name="T18" fmla="*/ 270 w 270"/>
                  <a:gd name="T19" fmla="*/ 12 h 275"/>
                  <a:gd name="T20" fmla="*/ 159 w 270"/>
                  <a:gd name="T21" fmla="*/ 12 h 275"/>
                  <a:gd name="T22" fmla="*/ 159 w 270"/>
                  <a:gd name="T2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0" h="275">
                    <a:moveTo>
                      <a:pt x="159" y="0"/>
                    </a:moveTo>
                    <a:lnTo>
                      <a:pt x="114" y="0"/>
                    </a:lnTo>
                    <a:lnTo>
                      <a:pt x="114" y="12"/>
                    </a:lnTo>
                    <a:lnTo>
                      <a:pt x="0" y="12"/>
                    </a:lnTo>
                    <a:lnTo>
                      <a:pt x="0" y="241"/>
                    </a:lnTo>
                    <a:lnTo>
                      <a:pt x="0" y="275"/>
                    </a:lnTo>
                    <a:lnTo>
                      <a:pt x="41" y="275"/>
                    </a:lnTo>
                    <a:lnTo>
                      <a:pt x="41" y="46"/>
                    </a:lnTo>
                    <a:lnTo>
                      <a:pt x="270" y="46"/>
                    </a:lnTo>
                    <a:lnTo>
                      <a:pt x="270" y="12"/>
                    </a:lnTo>
                    <a:lnTo>
                      <a:pt x="159" y="12"/>
                    </a:lnTo>
                    <a:lnTo>
                      <a:pt x="15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4" name="Freeform 112"/>
              <p:cNvSpPr>
                <a:spLocks noEditPoints="1"/>
              </p:cNvSpPr>
              <p:nvPr/>
            </p:nvSpPr>
            <p:spPr bwMode="auto">
              <a:xfrm>
                <a:off x="8693150" y="3332163"/>
                <a:ext cx="339725" cy="184150"/>
              </a:xfrm>
              <a:custGeom>
                <a:avLst/>
                <a:gdLst>
                  <a:gd name="T0" fmla="*/ 110 w 162"/>
                  <a:gd name="T1" fmla="*/ 59 h 88"/>
                  <a:gd name="T2" fmla="*/ 105 w 162"/>
                  <a:gd name="T3" fmla="*/ 56 h 88"/>
                  <a:gd name="T4" fmla="*/ 161 w 162"/>
                  <a:gd name="T5" fmla="*/ 21 h 88"/>
                  <a:gd name="T6" fmla="*/ 161 w 162"/>
                  <a:gd name="T7" fmla="*/ 0 h 88"/>
                  <a:gd name="T8" fmla="*/ 2 w 162"/>
                  <a:gd name="T9" fmla="*/ 0 h 88"/>
                  <a:gd name="T10" fmla="*/ 2 w 162"/>
                  <a:gd name="T11" fmla="*/ 23 h 88"/>
                  <a:gd name="T12" fmla="*/ 3 w 162"/>
                  <a:gd name="T13" fmla="*/ 24 h 88"/>
                  <a:gd name="T14" fmla="*/ 47 w 162"/>
                  <a:gd name="T15" fmla="*/ 55 h 88"/>
                  <a:gd name="T16" fmla="*/ 36 w 162"/>
                  <a:gd name="T17" fmla="*/ 60 h 88"/>
                  <a:gd name="T18" fmla="*/ 23 w 162"/>
                  <a:gd name="T19" fmla="*/ 62 h 88"/>
                  <a:gd name="T20" fmla="*/ 0 w 162"/>
                  <a:gd name="T21" fmla="*/ 62 h 88"/>
                  <a:gd name="T22" fmla="*/ 0 w 162"/>
                  <a:gd name="T23" fmla="*/ 88 h 88"/>
                  <a:gd name="T24" fmla="*/ 34 w 162"/>
                  <a:gd name="T25" fmla="*/ 88 h 88"/>
                  <a:gd name="T26" fmla="*/ 56 w 162"/>
                  <a:gd name="T27" fmla="*/ 83 h 88"/>
                  <a:gd name="T28" fmla="*/ 74 w 162"/>
                  <a:gd name="T29" fmla="*/ 74 h 88"/>
                  <a:gd name="T30" fmla="*/ 94 w 162"/>
                  <a:gd name="T31" fmla="*/ 84 h 88"/>
                  <a:gd name="T32" fmla="*/ 112 w 162"/>
                  <a:gd name="T33" fmla="*/ 87 h 88"/>
                  <a:gd name="T34" fmla="*/ 162 w 162"/>
                  <a:gd name="T35" fmla="*/ 87 h 88"/>
                  <a:gd name="T36" fmla="*/ 162 w 162"/>
                  <a:gd name="T37" fmla="*/ 62 h 88"/>
                  <a:gd name="T38" fmla="*/ 123 w 162"/>
                  <a:gd name="T39" fmla="*/ 62 h 88"/>
                  <a:gd name="T40" fmla="*/ 110 w 162"/>
                  <a:gd name="T41" fmla="*/ 59 h 88"/>
                  <a:gd name="T42" fmla="*/ 73 w 162"/>
                  <a:gd name="T43" fmla="*/ 40 h 88"/>
                  <a:gd name="T44" fmla="*/ 47 w 162"/>
                  <a:gd name="T45" fmla="*/ 23 h 88"/>
                  <a:gd name="T46" fmla="*/ 99 w 162"/>
                  <a:gd name="T47" fmla="*/ 23 h 88"/>
                  <a:gd name="T48" fmla="*/ 73 w 162"/>
                  <a:gd name="T49" fmla="*/ 4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2" h="88">
                    <a:moveTo>
                      <a:pt x="110" y="59"/>
                    </a:moveTo>
                    <a:cubicBezTo>
                      <a:pt x="105" y="56"/>
                      <a:pt x="105" y="56"/>
                      <a:pt x="105" y="56"/>
                    </a:cubicBezTo>
                    <a:cubicBezTo>
                      <a:pt x="161" y="21"/>
                      <a:pt x="161" y="21"/>
                      <a:pt x="161" y="21"/>
                    </a:cubicBezTo>
                    <a:cubicBezTo>
                      <a:pt x="161" y="0"/>
                      <a:pt x="161" y="0"/>
                      <a:pt x="16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3" y="24"/>
                      <a:pt x="3" y="24"/>
                      <a:pt x="3" y="24"/>
                    </a:cubicBezTo>
                    <a:cubicBezTo>
                      <a:pt x="47" y="55"/>
                      <a:pt x="47" y="55"/>
                      <a:pt x="47" y="55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34" y="61"/>
                      <a:pt x="29" y="62"/>
                      <a:pt x="23" y="62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34" y="88"/>
                      <a:pt x="34" y="88"/>
                      <a:pt x="34" y="88"/>
                    </a:cubicBezTo>
                    <a:cubicBezTo>
                      <a:pt x="42" y="88"/>
                      <a:pt x="50" y="86"/>
                      <a:pt x="56" y="83"/>
                    </a:cubicBezTo>
                    <a:cubicBezTo>
                      <a:pt x="74" y="74"/>
                      <a:pt x="74" y="74"/>
                      <a:pt x="74" y="74"/>
                    </a:cubicBezTo>
                    <a:cubicBezTo>
                      <a:pt x="94" y="84"/>
                      <a:pt x="94" y="84"/>
                      <a:pt x="94" y="84"/>
                    </a:cubicBezTo>
                    <a:cubicBezTo>
                      <a:pt x="99" y="86"/>
                      <a:pt x="105" y="87"/>
                      <a:pt x="112" y="87"/>
                    </a:cubicBezTo>
                    <a:cubicBezTo>
                      <a:pt x="162" y="87"/>
                      <a:pt x="162" y="87"/>
                      <a:pt x="162" y="87"/>
                    </a:cubicBezTo>
                    <a:cubicBezTo>
                      <a:pt x="162" y="62"/>
                      <a:pt x="162" y="62"/>
                      <a:pt x="162" y="62"/>
                    </a:cubicBezTo>
                    <a:cubicBezTo>
                      <a:pt x="123" y="62"/>
                      <a:pt x="123" y="62"/>
                      <a:pt x="123" y="62"/>
                    </a:cubicBezTo>
                    <a:cubicBezTo>
                      <a:pt x="118" y="62"/>
                      <a:pt x="114" y="61"/>
                      <a:pt x="110" y="59"/>
                    </a:cubicBezTo>
                    <a:close/>
                    <a:moveTo>
                      <a:pt x="73" y="40"/>
                    </a:moveTo>
                    <a:cubicBezTo>
                      <a:pt x="47" y="23"/>
                      <a:pt x="47" y="23"/>
                      <a:pt x="47" y="23"/>
                    </a:cubicBezTo>
                    <a:cubicBezTo>
                      <a:pt x="99" y="23"/>
                      <a:pt x="99" y="23"/>
                      <a:pt x="99" y="23"/>
                    </a:cubicBezTo>
                    <a:lnTo>
                      <a:pt x="73" y="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5" name="Freeform 113"/>
              <p:cNvSpPr>
                <a:spLocks noEditPoints="1"/>
              </p:cNvSpPr>
              <p:nvPr/>
            </p:nvSpPr>
            <p:spPr bwMode="auto">
              <a:xfrm>
                <a:off x="8689975" y="3167063"/>
                <a:ext cx="349250" cy="149225"/>
              </a:xfrm>
              <a:custGeom>
                <a:avLst/>
                <a:gdLst>
                  <a:gd name="T0" fmla="*/ 155 w 167"/>
                  <a:gd name="T1" fmla="*/ 0 h 71"/>
                  <a:gd name="T2" fmla="*/ 124 w 167"/>
                  <a:gd name="T3" fmla="*/ 0 h 71"/>
                  <a:gd name="T4" fmla="*/ 124 w 167"/>
                  <a:gd name="T5" fmla="*/ 8 h 71"/>
                  <a:gd name="T6" fmla="*/ 43 w 167"/>
                  <a:gd name="T7" fmla="*/ 8 h 71"/>
                  <a:gd name="T8" fmla="*/ 43 w 167"/>
                  <a:gd name="T9" fmla="*/ 0 h 71"/>
                  <a:gd name="T10" fmla="*/ 12 w 167"/>
                  <a:gd name="T11" fmla="*/ 0 h 71"/>
                  <a:gd name="T12" fmla="*/ 12 w 167"/>
                  <a:gd name="T13" fmla="*/ 9 h 71"/>
                  <a:gd name="T14" fmla="*/ 0 w 167"/>
                  <a:gd name="T15" fmla="*/ 9 h 71"/>
                  <a:gd name="T16" fmla="*/ 0 w 167"/>
                  <a:gd name="T17" fmla="*/ 34 h 71"/>
                  <a:gd name="T18" fmla="*/ 13 w 167"/>
                  <a:gd name="T19" fmla="*/ 34 h 71"/>
                  <a:gd name="T20" fmla="*/ 13 w 167"/>
                  <a:gd name="T21" fmla="*/ 71 h 71"/>
                  <a:gd name="T22" fmla="*/ 132 w 167"/>
                  <a:gd name="T23" fmla="*/ 71 h 71"/>
                  <a:gd name="T24" fmla="*/ 155 w 167"/>
                  <a:gd name="T25" fmla="*/ 52 h 71"/>
                  <a:gd name="T26" fmla="*/ 155 w 167"/>
                  <a:gd name="T27" fmla="*/ 33 h 71"/>
                  <a:gd name="T28" fmla="*/ 167 w 167"/>
                  <a:gd name="T29" fmla="*/ 33 h 71"/>
                  <a:gd name="T30" fmla="*/ 167 w 167"/>
                  <a:gd name="T31" fmla="*/ 8 h 71"/>
                  <a:gd name="T32" fmla="*/ 155 w 167"/>
                  <a:gd name="T33" fmla="*/ 8 h 71"/>
                  <a:gd name="T34" fmla="*/ 155 w 167"/>
                  <a:gd name="T35" fmla="*/ 0 h 71"/>
                  <a:gd name="T36" fmla="*/ 125 w 167"/>
                  <a:gd name="T37" fmla="*/ 44 h 71"/>
                  <a:gd name="T38" fmla="*/ 114 w 167"/>
                  <a:gd name="T39" fmla="*/ 51 h 71"/>
                  <a:gd name="T40" fmla="*/ 44 w 167"/>
                  <a:gd name="T41" fmla="*/ 51 h 71"/>
                  <a:gd name="T42" fmla="*/ 44 w 167"/>
                  <a:gd name="T43" fmla="*/ 33 h 71"/>
                  <a:gd name="T44" fmla="*/ 125 w 167"/>
                  <a:gd name="T45" fmla="*/ 33 h 71"/>
                  <a:gd name="T46" fmla="*/ 125 w 167"/>
                  <a:gd name="T47" fmla="*/ 4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67" h="71">
                    <a:moveTo>
                      <a:pt x="155" y="0"/>
                    </a:moveTo>
                    <a:cubicBezTo>
                      <a:pt x="124" y="0"/>
                      <a:pt x="124" y="0"/>
                      <a:pt x="124" y="0"/>
                    </a:cubicBezTo>
                    <a:cubicBezTo>
                      <a:pt x="124" y="8"/>
                      <a:pt x="124" y="8"/>
                      <a:pt x="124" y="8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3" y="71"/>
                      <a:pt x="13" y="71"/>
                      <a:pt x="13" y="71"/>
                    </a:cubicBezTo>
                    <a:cubicBezTo>
                      <a:pt x="132" y="71"/>
                      <a:pt x="132" y="71"/>
                      <a:pt x="132" y="71"/>
                    </a:cubicBezTo>
                    <a:cubicBezTo>
                      <a:pt x="146" y="71"/>
                      <a:pt x="153" y="65"/>
                      <a:pt x="155" y="52"/>
                    </a:cubicBezTo>
                    <a:cubicBezTo>
                      <a:pt x="155" y="33"/>
                      <a:pt x="155" y="33"/>
                      <a:pt x="155" y="33"/>
                    </a:cubicBezTo>
                    <a:cubicBezTo>
                      <a:pt x="167" y="33"/>
                      <a:pt x="167" y="33"/>
                      <a:pt x="167" y="33"/>
                    </a:cubicBezTo>
                    <a:cubicBezTo>
                      <a:pt x="167" y="8"/>
                      <a:pt x="167" y="8"/>
                      <a:pt x="167" y="8"/>
                    </a:cubicBezTo>
                    <a:cubicBezTo>
                      <a:pt x="155" y="8"/>
                      <a:pt x="155" y="8"/>
                      <a:pt x="155" y="8"/>
                    </a:cubicBezTo>
                    <a:lnTo>
                      <a:pt x="155" y="0"/>
                    </a:lnTo>
                    <a:close/>
                    <a:moveTo>
                      <a:pt x="125" y="44"/>
                    </a:moveTo>
                    <a:cubicBezTo>
                      <a:pt x="125" y="50"/>
                      <a:pt x="122" y="51"/>
                      <a:pt x="114" y="51"/>
                    </a:cubicBezTo>
                    <a:cubicBezTo>
                      <a:pt x="44" y="51"/>
                      <a:pt x="44" y="51"/>
                      <a:pt x="44" y="51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125" y="33"/>
                      <a:pt x="125" y="33"/>
                      <a:pt x="125" y="33"/>
                    </a:cubicBezTo>
                    <a:lnTo>
                      <a:pt x="125" y="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6" name="Freeform 114"/>
              <p:cNvSpPr>
                <a:spLocks/>
              </p:cNvSpPr>
              <p:nvPr/>
            </p:nvSpPr>
            <p:spPr bwMode="auto">
              <a:xfrm>
                <a:off x="9359900" y="3078163"/>
                <a:ext cx="158750" cy="436563"/>
              </a:xfrm>
              <a:custGeom>
                <a:avLst/>
                <a:gdLst>
                  <a:gd name="T0" fmla="*/ 67 w 76"/>
                  <a:gd name="T1" fmla="*/ 133 h 209"/>
                  <a:gd name="T2" fmla="*/ 34 w 76"/>
                  <a:gd name="T3" fmla="*/ 46 h 209"/>
                  <a:gd name="T4" fmla="*/ 34 w 76"/>
                  <a:gd name="T5" fmla="*/ 0 h 209"/>
                  <a:gd name="T6" fmla="*/ 0 w 76"/>
                  <a:gd name="T7" fmla="*/ 0 h 209"/>
                  <a:gd name="T8" fmla="*/ 0 w 76"/>
                  <a:gd name="T9" fmla="*/ 209 h 209"/>
                  <a:gd name="T10" fmla="*/ 34 w 76"/>
                  <a:gd name="T11" fmla="*/ 209 h 209"/>
                  <a:gd name="T12" fmla="*/ 34 w 76"/>
                  <a:gd name="T13" fmla="*/ 131 h 209"/>
                  <a:gd name="T14" fmla="*/ 43 w 76"/>
                  <a:gd name="T15" fmla="*/ 155 h 209"/>
                  <a:gd name="T16" fmla="*/ 55 w 76"/>
                  <a:gd name="T17" fmla="*/ 162 h 209"/>
                  <a:gd name="T18" fmla="*/ 76 w 76"/>
                  <a:gd name="T19" fmla="*/ 162 h 209"/>
                  <a:gd name="T20" fmla="*/ 76 w 76"/>
                  <a:gd name="T21" fmla="*/ 136 h 209"/>
                  <a:gd name="T22" fmla="*/ 71 w 76"/>
                  <a:gd name="T23" fmla="*/ 136 h 209"/>
                  <a:gd name="T24" fmla="*/ 67 w 76"/>
                  <a:gd name="T25" fmla="*/ 133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209">
                    <a:moveTo>
                      <a:pt x="67" y="133"/>
                    </a:moveTo>
                    <a:cubicBezTo>
                      <a:pt x="34" y="46"/>
                      <a:pt x="34" y="46"/>
                      <a:pt x="34" y="46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34" y="209"/>
                      <a:pt x="34" y="209"/>
                      <a:pt x="34" y="209"/>
                    </a:cubicBezTo>
                    <a:cubicBezTo>
                      <a:pt x="34" y="131"/>
                      <a:pt x="34" y="131"/>
                      <a:pt x="34" y="131"/>
                    </a:cubicBezTo>
                    <a:cubicBezTo>
                      <a:pt x="43" y="155"/>
                      <a:pt x="43" y="155"/>
                      <a:pt x="43" y="155"/>
                    </a:cubicBezTo>
                    <a:cubicBezTo>
                      <a:pt x="46" y="160"/>
                      <a:pt x="49" y="162"/>
                      <a:pt x="55" y="162"/>
                    </a:cubicBezTo>
                    <a:cubicBezTo>
                      <a:pt x="76" y="162"/>
                      <a:pt x="76" y="162"/>
                      <a:pt x="76" y="162"/>
                    </a:cubicBezTo>
                    <a:cubicBezTo>
                      <a:pt x="76" y="136"/>
                      <a:pt x="76" y="136"/>
                      <a:pt x="76" y="136"/>
                    </a:cubicBezTo>
                    <a:cubicBezTo>
                      <a:pt x="71" y="136"/>
                      <a:pt x="71" y="136"/>
                      <a:pt x="71" y="136"/>
                    </a:cubicBezTo>
                    <a:cubicBezTo>
                      <a:pt x="70" y="137"/>
                      <a:pt x="68" y="135"/>
                      <a:pt x="67" y="1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7" name="Freeform 115"/>
              <p:cNvSpPr>
                <a:spLocks/>
              </p:cNvSpPr>
              <p:nvPr/>
            </p:nvSpPr>
            <p:spPr bwMode="auto">
              <a:xfrm>
                <a:off x="9086850" y="3078163"/>
                <a:ext cx="252413" cy="436563"/>
              </a:xfrm>
              <a:custGeom>
                <a:avLst/>
                <a:gdLst>
                  <a:gd name="T0" fmla="*/ 64 w 121"/>
                  <a:gd name="T1" fmla="*/ 0 h 209"/>
                  <a:gd name="T2" fmla="*/ 30 w 121"/>
                  <a:gd name="T3" fmla="*/ 0 h 209"/>
                  <a:gd name="T4" fmla="*/ 17 w 121"/>
                  <a:gd name="T5" fmla="*/ 39 h 209"/>
                  <a:gd name="T6" fmla="*/ 8 w 121"/>
                  <a:gd name="T7" fmla="*/ 42 h 209"/>
                  <a:gd name="T8" fmla="*/ 0 w 121"/>
                  <a:gd name="T9" fmla="*/ 42 h 209"/>
                  <a:gd name="T10" fmla="*/ 0 w 121"/>
                  <a:gd name="T11" fmla="*/ 74 h 209"/>
                  <a:gd name="T12" fmla="*/ 27 w 121"/>
                  <a:gd name="T13" fmla="*/ 74 h 209"/>
                  <a:gd name="T14" fmla="*/ 43 w 121"/>
                  <a:gd name="T15" fmla="*/ 66 h 209"/>
                  <a:gd name="T16" fmla="*/ 52 w 121"/>
                  <a:gd name="T17" fmla="*/ 45 h 209"/>
                  <a:gd name="T18" fmla="*/ 81 w 121"/>
                  <a:gd name="T19" fmla="*/ 45 h 209"/>
                  <a:gd name="T20" fmla="*/ 61 w 121"/>
                  <a:gd name="T21" fmla="*/ 110 h 209"/>
                  <a:gd name="T22" fmla="*/ 59 w 121"/>
                  <a:gd name="T23" fmla="*/ 106 h 209"/>
                  <a:gd name="T24" fmla="*/ 51 w 121"/>
                  <a:gd name="T25" fmla="*/ 92 h 209"/>
                  <a:gd name="T26" fmla="*/ 42 w 121"/>
                  <a:gd name="T27" fmla="*/ 87 h 209"/>
                  <a:gd name="T28" fmla="*/ 0 w 121"/>
                  <a:gd name="T29" fmla="*/ 87 h 209"/>
                  <a:gd name="T30" fmla="*/ 0 w 121"/>
                  <a:gd name="T31" fmla="*/ 116 h 209"/>
                  <a:gd name="T32" fmla="*/ 21 w 121"/>
                  <a:gd name="T33" fmla="*/ 116 h 209"/>
                  <a:gd name="T34" fmla="*/ 30 w 121"/>
                  <a:gd name="T35" fmla="*/ 120 h 209"/>
                  <a:gd name="T36" fmla="*/ 47 w 121"/>
                  <a:gd name="T37" fmla="*/ 149 h 209"/>
                  <a:gd name="T38" fmla="*/ 49 w 121"/>
                  <a:gd name="T39" fmla="*/ 152 h 209"/>
                  <a:gd name="T40" fmla="*/ 41 w 121"/>
                  <a:gd name="T41" fmla="*/ 176 h 209"/>
                  <a:gd name="T42" fmla="*/ 33 w 121"/>
                  <a:gd name="T43" fmla="*/ 184 h 209"/>
                  <a:gd name="T44" fmla="*/ 0 w 121"/>
                  <a:gd name="T45" fmla="*/ 184 h 209"/>
                  <a:gd name="T46" fmla="*/ 0 w 121"/>
                  <a:gd name="T47" fmla="*/ 209 h 209"/>
                  <a:gd name="T48" fmla="*/ 48 w 121"/>
                  <a:gd name="T49" fmla="*/ 209 h 209"/>
                  <a:gd name="T50" fmla="*/ 66 w 121"/>
                  <a:gd name="T51" fmla="*/ 200 h 209"/>
                  <a:gd name="T52" fmla="*/ 71 w 121"/>
                  <a:gd name="T53" fmla="*/ 186 h 209"/>
                  <a:gd name="T54" fmla="*/ 74 w 121"/>
                  <a:gd name="T55" fmla="*/ 190 h 209"/>
                  <a:gd name="T56" fmla="*/ 84 w 121"/>
                  <a:gd name="T57" fmla="*/ 195 h 209"/>
                  <a:gd name="T58" fmla="*/ 121 w 121"/>
                  <a:gd name="T59" fmla="*/ 195 h 209"/>
                  <a:gd name="T60" fmla="*/ 121 w 121"/>
                  <a:gd name="T61" fmla="*/ 166 h 209"/>
                  <a:gd name="T62" fmla="*/ 104 w 121"/>
                  <a:gd name="T63" fmla="*/ 166 h 209"/>
                  <a:gd name="T64" fmla="*/ 96 w 121"/>
                  <a:gd name="T65" fmla="*/ 162 h 209"/>
                  <a:gd name="T66" fmla="*/ 85 w 121"/>
                  <a:gd name="T67" fmla="*/ 146 h 209"/>
                  <a:gd name="T68" fmla="*/ 121 w 121"/>
                  <a:gd name="T69" fmla="*/ 42 h 209"/>
                  <a:gd name="T70" fmla="*/ 121 w 121"/>
                  <a:gd name="T71" fmla="*/ 14 h 209"/>
                  <a:gd name="T72" fmla="*/ 60 w 121"/>
                  <a:gd name="T73" fmla="*/ 14 h 209"/>
                  <a:gd name="T74" fmla="*/ 64 w 121"/>
                  <a:gd name="T75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1" h="209">
                    <a:moveTo>
                      <a:pt x="64" y="0"/>
                    </a:moveTo>
                    <a:cubicBezTo>
                      <a:pt x="30" y="0"/>
                      <a:pt x="30" y="0"/>
                      <a:pt x="30" y="0"/>
                    </a:cubicBezTo>
                    <a:cubicBezTo>
                      <a:pt x="17" y="39"/>
                      <a:pt x="17" y="39"/>
                      <a:pt x="17" y="39"/>
                    </a:cubicBezTo>
                    <a:cubicBezTo>
                      <a:pt x="16" y="42"/>
                      <a:pt x="13" y="42"/>
                      <a:pt x="8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27" y="74"/>
                      <a:pt x="27" y="74"/>
                      <a:pt x="27" y="74"/>
                    </a:cubicBezTo>
                    <a:cubicBezTo>
                      <a:pt x="36" y="74"/>
                      <a:pt x="42" y="72"/>
                      <a:pt x="43" y="66"/>
                    </a:cubicBezTo>
                    <a:cubicBezTo>
                      <a:pt x="52" y="45"/>
                      <a:pt x="52" y="45"/>
                      <a:pt x="52" y="45"/>
                    </a:cubicBezTo>
                    <a:cubicBezTo>
                      <a:pt x="81" y="45"/>
                      <a:pt x="81" y="45"/>
                      <a:pt x="81" y="45"/>
                    </a:cubicBezTo>
                    <a:cubicBezTo>
                      <a:pt x="61" y="110"/>
                      <a:pt x="61" y="110"/>
                      <a:pt x="61" y="110"/>
                    </a:cubicBezTo>
                    <a:cubicBezTo>
                      <a:pt x="59" y="106"/>
                      <a:pt x="59" y="106"/>
                      <a:pt x="59" y="106"/>
                    </a:cubicBezTo>
                    <a:cubicBezTo>
                      <a:pt x="51" y="92"/>
                      <a:pt x="51" y="92"/>
                      <a:pt x="51" y="92"/>
                    </a:cubicBezTo>
                    <a:cubicBezTo>
                      <a:pt x="49" y="89"/>
                      <a:pt x="46" y="87"/>
                      <a:pt x="42" y="87"/>
                    </a:cubicBezTo>
                    <a:cubicBezTo>
                      <a:pt x="38" y="87"/>
                      <a:pt x="0" y="87"/>
                      <a:pt x="0" y="87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1" y="116"/>
                      <a:pt x="21" y="116"/>
                      <a:pt x="21" y="116"/>
                    </a:cubicBezTo>
                    <a:cubicBezTo>
                      <a:pt x="26" y="116"/>
                      <a:pt x="28" y="118"/>
                      <a:pt x="30" y="120"/>
                    </a:cubicBezTo>
                    <a:cubicBezTo>
                      <a:pt x="47" y="149"/>
                      <a:pt x="47" y="149"/>
                      <a:pt x="47" y="149"/>
                    </a:cubicBezTo>
                    <a:cubicBezTo>
                      <a:pt x="49" y="152"/>
                      <a:pt x="49" y="152"/>
                      <a:pt x="49" y="152"/>
                    </a:cubicBezTo>
                    <a:cubicBezTo>
                      <a:pt x="41" y="176"/>
                      <a:pt x="41" y="176"/>
                      <a:pt x="41" y="176"/>
                    </a:cubicBezTo>
                    <a:cubicBezTo>
                      <a:pt x="39" y="182"/>
                      <a:pt x="36" y="183"/>
                      <a:pt x="33" y="184"/>
                    </a:cubicBezTo>
                    <a:cubicBezTo>
                      <a:pt x="0" y="184"/>
                      <a:pt x="0" y="184"/>
                      <a:pt x="0" y="184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48" y="209"/>
                      <a:pt x="48" y="209"/>
                      <a:pt x="48" y="209"/>
                    </a:cubicBezTo>
                    <a:cubicBezTo>
                      <a:pt x="58" y="209"/>
                      <a:pt x="64" y="206"/>
                      <a:pt x="66" y="200"/>
                    </a:cubicBezTo>
                    <a:cubicBezTo>
                      <a:pt x="71" y="186"/>
                      <a:pt x="71" y="186"/>
                      <a:pt x="71" y="186"/>
                    </a:cubicBezTo>
                    <a:cubicBezTo>
                      <a:pt x="74" y="190"/>
                      <a:pt x="74" y="190"/>
                      <a:pt x="74" y="190"/>
                    </a:cubicBezTo>
                    <a:cubicBezTo>
                      <a:pt x="76" y="193"/>
                      <a:pt x="79" y="195"/>
                      <a:pt x="84" y="195"/>
                    </a:cubicBezTo>
                    <a:cubicBezTo>
                      <a:pt x="88" y="195"/>
                      <a:pt x="121" y="195"/>
                      <a:pt x="121" y="195"/>
                    </a:cubicBezTo>
                    <a:cubicBezTo>
                      <a:pt x="121" y="166"/>
                      <a:pt x="121" y="166"/>
                      <a:pt x="121" y="166"/>
                    </a:cubicBezTo>
                    <a:cubicBezTo>
                      <a:pt x="104" y="166"/>
                      <a:pt x="104" y="166"/>
                      <a:pt x="104" y="166"/>
                    </a:cubicBezTo>
                    <a:cubicBezTo>
                      <a:pt x="99" y="166"/>
                      <a:pt x="97" y="164"/>
                      <a:pt x="96" y="162"/>
                    </a:cubicBezTo>
                    <a:cubicBezTo>
                      <a:pt x="85" y="146"/>
                      <a:pt x="85" y="146"/>
                      <a:pt x="85" y="146"/>
                    </a:cubicBezTo>
                    <a:cubicBezTo>
                      <a:pt x="121" y="42"/>
                      <a:pt x="121" y="42"/>
                      <a:pt x="121" y="42"/>
                    </a:cubicBezTo>
                    <a:cubicBezTo>
                      <a:pt x="121" y="14"/>
                      <a:pt x="121" y="14"/>
                      <a:pt x="121" y="14"/>
                    </a:cubicBezTo>
                    <a:cubicBezTo>
                      <a:pt x="60" y="14"/>
                      <a:pt x="60" y="14"/>
                      <a:pt x="60" y="14"/>
                    </a:cubicBez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8" name="Freeform 116"/>
              <p:cNvSpPr>
                <a:spLocks/>
              </p:cNvSpPr>
              <p:nvPr/>
            </p:nvSpPr>
            <p:spPr bwMode="auto">
              <a:xfrm>
                <a:off x="9558338" y="3078163"/>
                <a:ext cx="411163" cy="227013"/>
              </a:xfrm>
              <a:custGeom>
                <a:avLst/>
                <a:gdLst>
                  <a:gd name="T0" fmla="*/ 259 w 259"/>
                  <a:gd name="T1" fmla="*/ 42 h 143"/>
                  <a:gd name="T2" fmla="*/ 259 w 259"/>
                  <a:gd name="T3" fmla="*/ 12 h 143"/>
                  <a:gd name="T4" fmla="*/ 144 w 259"/>
                  <a:gd name="T5" fmla="*/ 12 h 143"/>
                  <a:gd name="T6" fmla="*/ 144 w 259"/>
                  <a:gd name="T7" fmla="*/ 0 h 143"/>
                  <a:gd name="T8" fmla="*/ 103 w 259"/>
                  <a:gd name="T9" fmla="*/ 0 h 143"/>
                  <a:gd name="T10" fmla="*/ 103 w 259"/>
                  <a:gd name="T11" fmla="*/ 12 h 143"/>
                  <a:gd name="T12" fmla="*/ 0 w 259"/>
                  <a:gd name="T13" fmla="*/ 12 h 143"/>
                  <a:gd name="T14" fmla="*/ 0 w 259"/>
                  <a:gd name="T15" fmla="*/ 42 h 143"/>
                  <a:gd name="T16" fmla="*/ 103 w 259"/>
                  <a:gd name="T17" fmla="*/ 42 h 143"/>
                  <a:gd name="T18" fmla="*/ 103 w 259"/>
                  <a:gd name="T19" fmla="*/ 55 h 143"/>
                  <a:gd name="T20" fmla="*/ 0 w 259"/>
                  <a:gd name="T21" fmla="*/ 55 h 143"/>
                  <a:gd name="T22" fmla="*/ 0 w 259"/>
                  <a:gd name="T23" fmla="*/ 85 h 143"/>
                  <a:gd name="T24" fmla="*/ 217 w 259"/>
                  <a:gd name="T25" fmla="*/ 85 h 143"/>
                  <a:gd name="T26" fmla="*/ 217 w 259"/>
                  <a:gd name="T27" fmla="*/ 143 h 143"/>
                  <a:gd name="T28" fmla="*/ 259 w 259"/>
                  <a:gd name="T29" fmla="*/ 143 h 143"/>
                  <a:gd name="T30" fmla="*/ 259 w 259"/>
                  <a:gd name="T31" fmla="*/ 55 h 143"/>
                  <a:gd name="T32" fmla="*/ 144 w 259"/>
                  <a:gd name="T33" fmla="*/ 55 h 143"/>
                  <a:gd name="T34" fmla="*/ 144 w 259"/>
                  <a:gd name="T35" fmla="*/ 42 h 143"/>
                  <a:gd name="T36" fmla="*/ 259 w 259"/>
                  <a:gd name="T37" fmla="*/ 42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9" h="143">
                    <a:moveTo>
                      <a:pt x="259" y="42"/>
                    </a:moveTo>
                    <a:lnTo>
                      <a:pt x="259" y="12"/>
                    </a:lnTo>
                    <a:lnTo>
                      <a:pt x="144" y="12"/>
                    </a:lnTo>
                    <a:lnTo>
                      <a:pt x="144" y="0"/>
                    </a:lnTo>
                    <a:lnTo>
                      <a:pt x="103" y="0"/>
                    </a:lnTo>
                    <a:lnTo>
                      <a:pt x="103" y="12"/>
                    </a:lnTo>
                    <a:lnTo>
                      <a:pt x="0" y="12"/>
                    </a:lnTo>
                    <a:lnTo>
                      <a:pt x="0" y="42"/>
                    </a:lnTo>
                    <a:lnTo>
                      <a:pt x="103" y="42"/>
                    </a:lnTo>
                    <a:lnTo>
                      <a:pt x="103" y="55"/>
                    </a:lnTo>
                    <a:lnTo>
                      <a:pt x="0" y="55"/>
                    </a:lnTo>
                    <a:lnTo>
                      <a:pt x="0" y="85"/>
                    </a:lnTo>
                    <a:lnTo>
                      <a:pt x="217" y="85"/>
                    </a:lnTo>
                    <a:lnTo>
                      <a:pt x="217" y="143"/>
                    </a:lnTo>
                    <a:lnTo>
                      <a:pt x="259" y="143"/>
                    </a:lnTo>
                    <a:lnTo>
                      <a:pt x="259" y="55"/>
                    </a:lnTo>
                    <a:lnTo>
                      <a:pt x="144" y="55"/>
                    </a:lnTo>
                    <a:lnTo>
                      <a:pt x="144" y="42"/>
                    </a:lnTo>
                    <a:lnTo>
                      <a:pt x="259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9" name="Freeform 117"/>
              <p:cNvSpPr>
                <a:spLocks/>
              </p:cNvSpPr>
              <p:nvPr/>
            </p:nvSpPr>
            <p:spPr bwMode="auto">
              <a:xfrm>
                <a:off x="9563100" y="3230563"/>
                <a:ext cx="211138" cy="53975"/>
              </a:xfrm>
              <a:custGeom>
                <a:avLst/>
                <a:gdLst>
                  <a:gd name="T0" fmla="*/ 101 w 101"/>
                  <a:gd name="T1" fmla="*/ 26 h 26"/>
                  <a:gd name="T2" fmla="*/ 101 w 101"/>
                  <a:gd name="T3" fmla="*/ 8 h 26"/>
                  <a:gd name="T4" fmla="*/ 46 w 101"/>
                  <a:gd name="T5" fmla="*/ 8 h 26"/>
                  <a:gd name="T6" fmla="*/ 39 w 101"/>
                  <a:gd name="T7" fmla="*/ 4 h 26"/>
                  <a:gd name="T8" fmla="*/ 36 w 101"/>
                  <a:gd name="T9" fmla="*/ 0 h 26"/>
                  <a:gd name="T10" fmla="*/ 0 w 101"/>
                  <a:gd name="T11" fmla="*/ 0 h 26"/>
                  <a:gd name="T12" fmla="*/ 18 w 101"/>
                  <a:gd name="T13" fmla="*/ 20 h 26"/>
                  <a:gd name="T14" fmla="*/ 33 w 101"/>
                  <a:gd name="T15" fmla="*/ 26 h 26"/>
                  <a:gd name="T16" fmla="*/ 101 w 101"/>
                  <a:gd name="T1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" h="26">
                    <a:moveTo>
                      <a:pt x="101" y="26"/>
                    </a:moveTo>
                    <a:cubicBezTo>
                      <a:pt x="101" y="8"/>
                      <a:pt x="101" y="8"/>
                      <a:pt x="101" y="8"/>
                    </a:cubicBezTo>
                    <a:cubicBezTo>
                      <a:pt x="46" y="8"/>
                      <a:pt x="46" y="8"/>
                      <a:pt x="46" y="8"/>
                    </a:cubicBezTo>
                    <a:cubicBezTo>
                      <a:pt x="43" y="8"/>
                      <a:pt x="42" y="7"/>
                      <a:pt x="39" y="4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23" y="25"/>
                      <a:pt x="26" y="26"/>
                      <a:pt x="33" y="26"/>
                    </a:cubicBezTo>
                    <a:lnTo>
                      <a:pt x="101" y="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" name="Freeform 118"/>
              <p:cNvSpPr>
                <a:spLocks/>
              </p:cNvSpPr>
              <p:nvPr/>
            </p:nvSpPr>
            <p:spPr bwMode="auto">
              <a:xfrm>
                <a:off x="9558338" y="3230563"/>
                <a:ext cx="411163" cy="282575"/>
              </a:xfrm>
              <a:custGeom>
                <a:avLst/>
                <a:gdLst>
                  <a:gd name="T0" fmla="*/ 147 w 197"/>
                  <a:gd name="T1" fmla="*/ 0 h 135"/>
                  <a:gd name="T2" fmla="*/ 116 w 197"/>
                  <a:gd name="T3" fmla="*/ 0 h 135"/>
                  <a:gd name="T4" fmla="*/ 116 w 197"/>
                  <a:gd name="T5" fmla="*/ 63 h 135"/>
                  <a:gd name="T6" fmla="*/ 0 w 197"/>
                  <a:gd name="T7" fmla="*/ 63 h 135"/>
                  <a:gd name="T8" fmla="*/ 0 w 197"/>
                  <a:gd name="T9" fmla="*/ 89 h 135"/>
                  <a:gd name="T10" fmla="*/ 88 w 197"/>
                  <a:gd name="T11" fmla="*/ 89 h 135"/>
                  <a:gd name="T12" fmla="*/ 54 w 197"/>
                  <a:gd name="T13" fmla="*/ 109 h 135"/>
                  <a:gd name="T14" fmla="*/ 43 w 197"/>
                  <a:gd name="T15" fmla="*/ 111 h 135"/>
                  <a:gd name="T16" fmla="*/ 0 w 197"/>
                  <a:gd name="T17" fmla="*/ 111 h 135"/>
                  <a:gd name="T18" fmla="*/ 0 w 197"/>
                  <a:gd name="T19" fmla="*/ 135 h 135"/>
                  <a:gd name="T20" fmla="*/ 57 w 197"/>
                  <a:gd name="T21" fmla="*/ 135 h 135"/>
                  <a:gd name="T22" fmla="*/ 72 w 197"/>
                  <a:gd name="T23" fmla="*/ 130 h 135"/>
                  <a:gd name="T24" fmla="*/ 125 w 197"/>
                  <a:gd name="T25" fmla="*/ 99 h 135"/>
                  <a:gd name="T26" fmla="*/ 148 w 197"/>
                  <a:gd name="T27" fmla="*/ 128 h 135"/>
                  <a:gd name="T28" fmla="*/ 161 w 197"/>
                  <a:gd name="T29" fmla="*/ 135 h 135"/>
                  <a:gd name="T30" fmla="*/ 197 w 197"/>
                  <a:gd name="T31" fmla="*/ 135 h 135"/>
                  <a:gd name="T32" fmla="*/ 197 w 197"/>
                  <a:gd name="T33" fmla="*/ 111 h 135"/>
                  <a:gd name="T34" fmla="*/ 177 w 197"/>
                  <a:gd name="T35" fmla="*/ 111 h 135"/>
                  <a:gd name="T36" fmla="*/ 168 w 197"/>
                  <a:gd name="T37" fmla="*/ 106 h 135"/>
                  <a:gd name="T38" fmla="*/ 152 w 197"/>
                  <a:gd name="T39" fmla="*/ 89 h 135"/>
                  <a:gd name="T40" fmla="*/ 197 w 197"/>
                  <a:gd name="T41" fmla="*/ 89 h 135"/>
                  <a:gd name="T42" fmla="*/ 197 w 197"/>
                  <a:gd name="T43" fmla="*/ 63 h 135"/>
                  <a:gd name="T44" fmla="*/ 147 w 197"/>
                  <a:gd name="T45" fmla="*/ 63 h 135"/>
                  <a:gd name="T46" fmla="*/ 147 w 197"/>
                  <a:gd name="T47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97" h="135">
                    <a:moveTo>
                      <a:pt x="147" y="0"/>
                    </a:moveTo>
                    <a:cubicBezTo>
                      <a:pt x="116" y="0"/>
                      <a:pt x="116" y="0"/>
                      <a:pt x="116" y="0"/>
                    </a:cubicBezTo>
                    <a:cubicBezTo>
                      <a:pt x="116" y="63"/>
                      <a:pt x="116" y="63"/>
                      <a:pt x="116" y="63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88" y="89"/>
                      <a:pt x="88" y="89"/>
                      <a:pt x="88" y="89"/>
                    </a:cubicBezTo>
                    <a:cubicBezTo>
                      <a:pt x="54" y="109"/>
                      <a:pt x="54" y="109"/>
                      <a:pt x="54" y="109"/>
                    </a:cubicBezTo>
                    <a:cubicBezTo>
                      <a:pt x="51" y="110"/>
                      <a:pt x="46" y="111"/>
                      <a:pt x="43" y="111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35"/>
                      <a:pt x="0" y="135"/>
                      <a:pt x="0" y="135"/>
                    </a:cubicBezTo>
                    <a:cubicBezTo>
                      <a:pt x="57" y="135"/>
                      <a:pt x="57" y="135"/>
                      <a:pt x="57" y="135"/>
                    </a:cubicBezTo>
                    <a:cubicBezTo>
                      <a:pt x="62" y="135"/>
                      <a:pt x="65" y="134"/>
                      <a:pt x="72" y="130"/>
                    </a:cubicBezTo>
                    <a:cubicBezTo>
                      <a:pt x="125" y="99"/>
                      <a:pt x="125" y="99"/>
                      <a:pt x="125" y="99"/>
                    </a:cubicBezTo>
                    <a:cubicBezTo>
                      <a:pt x="148" y="128"/>
                      <a:pt x="148" y="128"/>
                      <a:pt x="148" y="128"/>
                    </a:cubicBezTo>
                    <a:cubicBezTo>
                      <a:pt x="152" y="133"/>
                      <a:pt x="156" y="135"/>
                      <a:pt x="161" y="135"/>
                    </a:cubicBezTo>
                    <a:cubicBezTo>
                      <a:pt x="197" y="135"/>
                      <a:pt x="197" y="135"/>
                      <a:pt x="197" y="135"/>
                    </a:cubicBezTo>
                    <a:cubicBezTo>
                      <a:pt x="197" y="111"/>
                      <a:pt x="197" y="111"/>
                      <a:pt x="197" y="111"/>
                    </a:cubicBezTo>
                    <a:cubicBezTo>
                      <a:pt x="177" y="111"/>
                      <a:pt x="177" y="111"/>
                      <a:pt x="177" y="111"/>
                    </a:cubicBezTo>
                    <a:cubicBezTo>
                      <a:pt x="173" y="111"/>
                      <a:pt x="170" y="109"/>
                      <a:pt x="168" y="106"/>
                    </a:cubicBezTo>
                    <a:cubicBezTo>
                      <a:pt x="152" y="89"/>
                      <a:pt x="152" y="89"/>
                      <a:pt x="152" y="89"/>
                    </a:cubicBezTo>
                    <a:cubicBezTo>
                      <a:pt x="197" y="89"/>
                      <a:pt x="197" y="89"/>
                      <a:pt x="197" y="89"/>
                    </a:cubicBezTo>
                    <a:cubicBezTo>
                      <a:pt x="197" y="63"/>
                      <a:pt x="197" y="63"/>
                      <a:pt x="197" y="63"/>
                    </a:cubicBezTo>
                    <a:cubicBezTo>
                      <a:pt x="147" y="63"/>
                      <a:pt x="147" y="63"/>
                      <a:pt x="147" y="63"/>
                    </a:cubicBezTo>
                    <a:lnTo>
                      <a:pt x="14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" name="Freeform 119"/>
              <p:cNvSpPr>
                <a:spLocks/>
              </p:cNvSpPr>
              <p:nvPr/>
            </p:nvSpPr>
            <p:spPr bwMode="auto">
              <a:xfrm>
                <a:off x="9563100" y="3289300"/>
                <a:ext cx="211138" cy="53975"/>
              </a:xfrm>
              <a:custGeom>
                <a:avLst/>
                <a:gdLst>
                  <a:gd name="T0" fmla="*/ 15 w 101"/>
                  <a:gd name="T1" fmla="*/ 21 h 26"/>
                  <a:gd name="T2" fmla="*/ 29 w 101"/>
                  <a:gd name="T3" fmla="*/ 26 h 26"/>
                  <a:gd name="T4" fmla="*/ 101 w 101"/>
                  <a:gd name="T5" fmla="*/ 26 h 26"/>
                  <a:gd name="T6" fmla="*/ 101 w 101"/>
                  <a:gd name="T7" fmla="*/ 8 h 26"/>
                  <a:gd name="T8" fmla="*/ 43 w 101"/>
                  <a:gd name="T9" fmla="*/ 8 h 26"/>
                  <a:gd name="T10" fmla="*/ 37 w 101"/>
                  <a:gd name="T11" fmla="*/ 6 h 26"/>
                  <a:gd name="T12" fmla="*/ 31 w 101"/>
                  <a:gd name="T13" fmla="*/ 0 h 26"/>
                  <a:gd name="T14" fmla="*/ 0 w 101"/>
                  <a:gd name="T15" fmla="*/ 0 h 26"/>
                  <a:gd name="T16" fmla="*/ 15 w 101"/>
                  <a:gd name="T17" fmla="*/ 2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" h="26">
                    <a:moveTo>
                      <a:pt x="15" y="21"/>
                    </a:moveTo>
                    <a:cubicBezTo>
                      <a:pt x="19" y="25"/>
                      <a:pt x="22" y="26"/>
                      <a:pt x="29" y="26"/>
                    </a:cubicBezTo>
                    <a:cubicBezTo>
                      <a:pt x="101" y="26"/>
                      <a:pt x="101" y="26"/>
                      <a:pt x="101" y="26"/>
                    </a:cubicBezTo>
                    <a:cubicBezTo>
                      <a:pt x="101" y="8"/>
                      <a:pt x="101" y="8"/>
                      <a:pt x="101" y="8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0" y="8"/>
                      <a:pt x="39" y="8"/>
                      <a:pt x="37" y="6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5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66" name="组合 165"/>
            <p:cNvGrpSpPr/>
            <p:nvPr/>
          </p:nvGrpSpPr>
          <p:grpSpPr>
            <a:xfrm>
              <a:off x="8933363" y="1276080"/>
              <a:ext cx="1958480" cy="2692400"/>
              <a:chOff x="10025063" y="1071563"/>
              <a:chExt cx="1614488" cy="2692400"/>
            </a:xfrm>
          </p:grpSpPr>
          <p:sp>
            <p:nvSpPr>
              <p:cNvPr id="7265" name="Freeform 134"/>
              <p:cNvSpPr>
                <a:spLocks/>
              </p:cNvSpPr>
              <p:nvPr/>
            </p:nvSpPr>
            <p:spPr bwMode="auto">
              <a:xfrm>
                <a:off x="10025063" y="1073150"/>
                <a:ext cx="1614488" cy="1760538"/>
              </a:xfrm>
              <a:custGeom>
                <a:avLst/>
                <a:gdLst>
                  <a:gd name="T0" fmla="*/ 639 w 773"/>
                  <a:gd name="T1" fmla="*/ 115 h 842"/>
                  <a:gd name="T2" fmla="*/ 715 w 773"/>
                  <a:gd name="T3" fmla="*/ 266 h 842"/>
                  <a:gd name="T4" fmla="*/ 722 w 773"/>
                  <a:gd name="T5" fmla="*/ 333 h 842"/>
                  <a:gd name="T6" fmla="*/ 722 w 773"/>
                  <a:gd name="T7" fmla="*/ 659 h 842"/>
                  <a:gd name="T8" fmla="*/ 770 w 773"/>
                  <a:gd name="T9" fmla="*/ 709 h 842"/>
                  <a:gd name="T10" fmla="*/ 773 w 773"/>
                  <a:gd name="T11" fmla="*/ 709 h 842"/>
                  <a:gd name="T12" fmla="*/ 734 w 773"/>
                  <a:gd name="T13" fmla="*/ 803 h 842"/>
                  <a:gd name="T14" fmla="*/ 723 w 773"/>
                  <a:gd name="T15" fmla="*/ 814 h 842"/>
                  <a:gd name="T16" fmla="*/ 722 w 773"/>
                  <a:gd name="T17" fmla="*/ 814 h 842"/>
                  <a:gd name="T18" fmla="*/ 645 w 773"/>
                  <a:gd name="T19" fmla="*/ 842 h 842"/>
                  <a:gd name="T20" fmla="*/ 130 w 773"/>
                  <a:gd name="T21" fmla="*/ 842 h 842"/>
                  <a:gd name="T22" fmla="*/ 51 w 773"/>
                  <a:gd name="T23" fmla="*/ 814 h 842"/>
                  <a:gd name="T24" fmla="*/ 39 w 773"/>
                  <a:gd name="T25" fmla="*/ 803 h 842"/>
                  <a:gd name="T26" fmla="*/ 0 w 773"/>
                  <a:gd name="T27" fmla="*/ 709 h 842"/>
                  <a:gd name="T28" fmla="*/ 3 w 773"/>
                  <a:gd name="T29" fmla="*/ 709 h 842"/>
                  <a:gd name="T30" fmla="*/ 52 w 773"/>
                  <a:gd name="T31" fmla="*/ 659 h 842"/>
                  <a:gd name="T32" fmla="*/ 52 w 773"/>
                  <a:gd name="T33" fmla="*/ 347 h 842"/>
                  <a:gd name="T34" fmla="*/ 51 w 773"/>
                  <a:gd name="T35" fmla="*/ 343 h 842"/>
                  <a:gd name="T36" fmla="*/ 51 w 773"/>
                  <a:gd name="T37" fmla="*/ 335 h 842"/>
                  <a:gd name="T38" fmla="*/ 58 w 773"/>
                  <a:gd name="T39" fmla="*/ 266 h 842"/>
                  <a:gd name="T40" fmla="*/ 149 w 773"/>
                  <a:gd name="T41" fmla="*/ 99 h 842"/>
                  <a:gd name="T42" fmla="*/ 387 w 773"/>
                  <a:gd name="T43" fmla="*/ 0 h 842"/>
                  <a:gd name="T44" fmla="*/ 505 w 773"/>
                  <a:gd name="T45" fmla="*/ 21 h 842"/>
                  <a:gd name="T46" fmla="*/ 624 w 773"/>
                  <a:gd name="T47" fmla="*/ 99 h 842"/>
                  <a:gd name="T48" fmla="*/ 639 w 773"/>
                  <a:gd name="T49" fmla="*/ 115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73" h="842">
                    <a:moveTo>
                      <a:pt x="639" y="115"/>
                    </a:moveTo>
                    <a:cubicBezTo>
                      <a:pt x="679" y="159"/>
                      <a:pt x="704" y="209"/>
                      <a:pt x="715" y="266"/>
                    </a:cubicBezTo>
                    <a:cubicBezTo>
                      <a:pt x="720" y="287"/>
                      <a:pt x="722" y="310"/>
                      <a:pt x="722" y="333"/>
                    </a:cubicBezTo>
                    <a:cubicBezTo>
                      <a:pt x="722" y="659"/>
                      <a:pt x="722" y="659"/>
                      <a:pt x="722" y="659"/>
                    </a:cubicBezTo>
                    <a:cubicBezTo>
                      <a:pt x="723" y="692"/>
                      <a:pt x="739" y="709"/>
                      <a:pt x="770" y="709"/>
                    </a:cubicBezTo>
                    <a:cubicBezTo>
                      <a:pt x="773" y="709"/>
                      <a:pt x="773" y="709"/>
                      <a:pt x="773" y="709"/>
                    </a:cubicBezTo>
                    <a:cubicBezTo>
                      <a:pt x="773" y="746"/>
                      <a:pt x="760" y="777"/>
                      <a:pt x="734" y="803"/>
                    </a:cubicBezTo>
                    <a:cubicBezTo>
                      <a:pt x="731" y="807"/>
                      <a:pt x="727" y="811"/>
                      <a:pt x="723" y="814"/>
                    </a:cubicBezTo>
                    <a:cubicBezTo>
                      <a:pt x="722" y="814"/>
                      <a:pt x="722" y="814"/>
                      <a:pt x="722" y="814"/>
                    </a:cubicBezTo>
                    <a:cubicBezTo>
                      <a:pt x="700" y="832"/>
                      <a:pt x="674" y="841"/>
                      <a:pt x="645" y="842"/>
                    </a:cubicBezTo>
                    <a:cubicBezTo>
                      <a:pt x="130" y="842"/>
                      <a:pt x="130" y="842"/>
                      <a:pt x="130" y="842"/>
                    </a:cubicBezTo>
                    <a:cubicBezTo>
                      <a:pt x="101" y="842"/>
                      <a:pt x="74" y="833"/>
                      <a:pt x="51" y="814"/>
                    </a:cubicBezTo>
                    <a:cubicBezTo>
                      <a:pt x="47" y="811"/>
                      <a:pt x="43" y="807"/>
                      <a:pt x="39" y="803"/>
                    </a:cubicBezTo>
                    <a:cubicBezTo>
                      <a:pt x="13" y="777"/>
                      <a:pt x="0" y="746"/>
                      <a:pt x="0" y="709"/>
                    </a:cubicBezTo>
                    <a:cubicBezTo>
                      <a:pt x="3" y="709"/>
                      <a:pt x="3" y="709"/>
                      <a:pt x="3" y="709"/>
                    </a:cubicBezTo>
                    <a:cubicBezTo>
                      <a:pt x="34" y="709"/>
                      <a:pt x="50" y="692"/>
                      <a:pt x="52" y="659"/>
                    </a:cubicBezTo>
                    <a:cubicBezTo>
                      <a:pt x="52" y="347"/>
                      <a:pt x="52" y="347"/>
                      <a:pt x="52" y="347"/>
                    </a:cubicBezTo>
                    <a:cubicBezTo>
                      <a:pt x="51" y="345"/>
                      <a:pt x="51" y="344"/>
                      <a:pt x="51" y="343"/>
                    </a:cubicBezTo>
                    <a:cubicBezTo>
                      <a:pt x="51" y="340"/>
                      <a:pt x="51" y="338"/>
                      <a:pt x="51" y="335"/>
                    </a:cubicBezTo>
                    <a:cubicBezTo>
                      <a:pt x="51" y="311"/>
                      <a:pt x="53" y="288"/>
                      <a:pt x="58" y="266"/>
                    </a:cubicBezTo>
                    <a:cubicBezTo>
                      <a:pt x="71" y="203"/>
                      <a:pt x="101" y="147"/>
                      <a:pt x="149" y="99"/>
                    </a:cubicBezTo>
                    <a:cubicBezTo>
                      <a:pt x="215" y="33"/>
                      <a:pt x="294" y="0"/>
                      <a:pt x="387" y="0"/>
                    </a:cubicBezTo>
                    <a:cubicBezTo>
                      <a:pt x="429" y="0"/>
                      <a:pt x="468" y="7"/>
                      <a:pt x="505" y="21"/>
                    </a:cubicBezTo>
                    <a:cubicBezTo>
                      <a:pt x="548" y="37"/>
                      <a:pt x="588" y="63"/>
                      <a:pt x="624" y="99"/>
                    </a:cubicBezTo>
                    <a:cubicBezTo>
                      <a:pt x="629" y="104"/>
                      <a:pt x="634" y="109"/>
                      <a:pt x="639" y="115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66" name="Freeform 135"/>
              <p:cNvSpPr>
                <a:spLocks/>
              </p:cNvSpPr>
              <p:nvPr/>
            </p:nvSpPr>
            <p:spPr bwMode="auto">
              <a:xfrm>
                <a:off x="10275888" y="1422400"/>
                <a:ext cx="1117600" cy="1044575"/>
              </a:xfrm>
              <a:custGeom>
                <a:avLst/>
                <a:gdLst>
                  <a:gd name="T0" fmla="*/ 174 w 535"/>
                  <a:gd name="T1" fmla="*/ 494 h 500"/>
                  <a:gd name="T2" fmla="*/ 0 w 535"/>
                  <a:gd name="T3" fmla="*/ 320 h 500"/>
                  <a:gd name="T4" fmla="*/ 0 w 535"/>
                  <a:gd name="T5" fmla="*/ 159 h 500"/>
                  <a:gd name="T6" fmla="*/ 109 w 535"/>
                  <a:gd name="T7" fmla="*/ 47 h 500"/>
                  <a:gd name="T8" fmla="*/ 113 w 535"/>
                  <a:gd name="T9" fmla="*/ 10 h 500"/>
                  <a:gd name="T10" fmla="*/ 113 w 535"/>
                  <a:gd name="T11" fmla="*/ 5 h 500"/>
                  <a:gd name="T12" fmla="*/ 113 w 535"/>
                  <a:gd name="T13" fmla="*/ 0 h 500"/>
                  <a:gd name="T14" fmla="*/ 139 w 535"/>
                  <a:gd name="T15" fmla="*/ 97 h 500"/>
                  <a:gd name="T16" fmla="*/ 165 w 535"/>
                  <a:gd name="T17" fmla="*/ 127 h 500"/>
                  <a:gd name="T18" fmla="*/ 268 w 535"/>
                  <a:gd name="T19" fmla="*/ 165 h 500"/>
                  <a:gd name="T20" fmla="*/ 285 w 535"/>
                  <a:gd name="T21" fmla="*/ 166 h 500"/>
                  <a:gd name="T22" fmla="*/ 535 w 535"/>
                  <a:gd name="T23" fmla="*/ 166 h 500"/>
                  <a:gd name="T24" fmla="*/ 535 w 535"/>
                  <a:gd name="T25" fmla="*/ 406 h 500"/>
                  <a:gd name="T26" fmla="*/ 457 w 535"/>
                  <a:gd name="T27" fmla="*/ 472 h 500"/>
                  <a:gd name="T28" fmla="*/ 419 w 535"/>
                  <a:gd name="T29" fmla="*/ 483 h 500"/>
                  <a:gd name="T30" fmla="*/ 288 w 535"/>
                  <a:gd name="T31" fmla="*/ 500 h 500"/>
                  <a:gd name="T32" fmla="*/ 247 w 535"/>
                  <a:gd name="T33" fmla="*/ 500 h 500"/>
                  <a:gd name="T34" fmla="*/ 174 w 535"/>
                  <a:gd name="T35" fmla="*/ 494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35" h="500">
                    <a:moveTo>
                      <a:pt x="174" y="494"/>
                    </a:moveTo>
                    <a:cubicBezTo>
                      <a:pt x="0" y="320"/>
                      <a:pt x="0" y="320"/>
                      <a:pt x="0" y="320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60" y="144"/>
                      <a:pt x="97" y="106"/>
                      <a:pt x="109" y="47"/>
                    </a:cubicBezTo>
                    <a:cubicBezTo>
                      <a:pt x="111" y="35"/>
                      <a:pt x="112" y="23"/>
                      <a:pt x="113" y="10"/>
                    </a:cubicBezTo>
                    <a:cubicBezTo>
                      <a:pt x="113" y="8"/>
                      <a:pt x="113" y="6"/>
                      <a:pt x="113" y="5"/>
                    </a:cubicBezTo>
                    <a:cubicBezTo>
                      <a:pt x="113" y="0"/>
                      <a:pt x="113" y="0"/>
                      <a:pt x="113" y="0"/>
                    </a:cubicBezTo>
                    <a:cubicBezTo>
                      <a:pt x="114" y="39"/>
                      <a:pt x="123" y="71"/>
                      <a:pt x="139" y="97"/>
                    </a:cubicBezTo>
                    <a:cubicBezTo>
                      <a:pt x="146" y="108"/>
                      <a:pt x="155" y="119"/>
                      <a:pt x="165" y="127"/>
                    </a:cubicBezTo>
                    <a:cubicBezTo>
                      <a:pt x="190" y="148"/>
                      <a:pt x="224" y="161"/>
                      <a:pt x="268" y="165"/>
                    </a:cubicBezTo>
                    <a:cubicBezTo>
                      <a:pt x="274" y="165"/>
                      <a:pt x="279" y="165"/>
                      <a:pt x="285" y="166"/>
                    </a:cubicBezTo>
                    <a:cubicBezTo>
                      <a:pt x="535" y="166"/>
                      <a:pt x="535" y="166"/>
                      <a:pt x="535" y="166"/>
                    </a:cubicBezTo>
                    <a:cubicBezTo>
                      <a:pt x="535" y="406"/>
                      <a:pt x="535" y="406"/>
                      <a:pt x="535" y="406"/>
                    </a:cubicBezTo>
                    <a:cubicBezTo>
                      <a:pt x="535" y="432"/>
                      <a:pt x="509" y="454"/>
                      <a:pt x="457" y="472"/>
                    </a:cubicBezTo>
                    <a:cubicBezTo>
                      <a:pt x="445" y="476"/>
                      <a:pt x="432" y="480"/>
                      <a:pt x="419" y="483"/>
                    </a:cubicBezTo>
                    <a:cubicBezTo>
                      <a:pt x="380" y="493"/>
                      <a:pt x="336" y="498"/>
                      <a:pt x="288" y="500"/>
                    </a:cubicBezTo>
                    <a:cubicBezTo>
                      <a:pt x="247" y="500"/>
                      <a:pt x="247" y="500"/>
                      <a:pt x="247" y="500"/>
                    </a:cubicBezTo>
                    <a:cubicBezTo>
                      <a:pt x="221" y="499"/>
                      <a:pt x="197" y="497"/>
                      <a:pt x="174" y="494"/>
                    </a:cubicBezTo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67" name="Freeform 136"/>
              <p:cNvSpPr>
                <a:spLocks/>
              </p:cNvSpPr>
              <p:nvPr/>
            </p:nvSpPr>
            <p:spPr bwMode="auto">
              <a:xfrm>
                <a:off x="10275888" y="2090738"/>
                <a:ext cx="363538" cy="363538"/>
              </a:xfrm>
              <a:custGeom>
                <a:avLst/>
                <a:gdLst>
                  <a:gd name="T0" fmla="*/ 174 w 174"/>
                  <a:gd name="T1" fmla="*/ 174 h 174"/>
                  <a:gd name="T2" fmla="*/ 78 w 174"/>
                  <a:gd name="T3" fmla="*/ 152 h 174"/>
                  <a:gd name="T4" fmla="*/ 0 w 174"/>
                  <a:gd name="T5" fmla="*/ 86 h 174"/>
                  <a:gd name="T6" fmla="*/ 0 w 174"/>
                  <a:gd name="T7" fmla="*/ 0 h 174"/>
                  <a:gd name="T8" fmla="*/ 174 w 174"/>
                  <a:gd name="T9" fmla="*/ 174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174">
                    <a:moveTo>
                      <a:pt x="174" y="174"/>
                    </a:moveTo>
                    <a:cubicBezTo>
                      <a:pt x="139" y="170"/>
                      <a:pt x="107" y="162"/>
                      <a:pt x="78" y="152"/>
                    </a:cubicBezTo>
                    <a:cubicBezTo>
                      <a:pt x="26" y="134"/>
                      <a:pt x="0" y="112"/>
                      <a:pt x="0" y="86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74" y="174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68" name="Freeform 137"/>
              <p:cNvSpPr>
                <a:spLocks/>
              </p:cNvSpPr>
              <p:nvPr/>
            </p:nvSpPr>
            <p:spPr bwMode="auto">
              <a:xfrm>
                <a:off x="10158413" y="1871663"/>
                <a:ext cx="127000" cy="222250"/>
              </a:xfrm>
              <a:custGeom>
                <a:avLst/>
                <a:gdLst>
                  <a:gd name="T0" fmla="*/ 53 w 61"/>
                  <a:gd name="T1" fmla="*/ 0 h 106"/>
                  <a:gd name="T2" fmla="*/ 61 w 61"/>
                  <a:gd name="T3" fmla="*/ 1 h 106"/>
                  <a:gd name="T4" fmla="*/ 56 w 61"/>
                  <a:gd name="T5" fmla="*/ 48 h 106"/>
                  <a:gd name="T6" fmla="*/ 56 w 61"/>
                  <a:gd name="T7" fmla="*/ 52 h 106"/>
                  <a:gd name="T8" fmla="*/ 56 w 61"/>
                  <a:gd name="T9" fmla="*/ 57 h 106"/>
                  <a:gd name="T10" fmla="*/ 56 w 61"/>
                  <a:gd name="T11" fmla="*/ 106 h 106"/>
                  <a:gd name="T12" fmla="*/ 53 w 61"/>
                  <a:gd name="T13" fmla="*/ 106 h 106"/>
                  <a:gd name="T14" fmla="*/ 16 w 61"/>
                  <a:gd name="T15" fmla="*/ 91 h 106"/>
                  <a:gd name="T16" fmla="*/ 0 w 61"/>
                  <a:gd name="T17" fmla="*/ 53 h 106"/>
                  <a:gd name="T18" fmla="*/ 16 w 61"/>
                  <a:gd name="T19" fmla="*/ 16 h 106"/>
                  <a:gd name="T20" fmla="*/ 53 w 61"/>
                  <a:gd name="T21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" h="106">
                    <a:moveTo>
                      <a:pt x="53" y="0"/>
                    </a:moveTo>
                    <a:cubicBezTo>
                      <a:pt x="56" y="0"/>
                      <a:pt x="58" y="1"/>
                      <a:pt x="61" y="1"/>
                    </a:cubicBezTo>
                    <a:cubicBezTo>
                      <a:pt x="58" y="15"/>
                      <a:pt x="56" y="31"/>
                      <a:pt x="56" y="48"/>
                    </a:cubicBezTo>
                    <a:cubicBezTo>
                      <a:pt x="56" y="49"/>
                      <a:pt x="56" y="50"/>
                      <a:pt x="56" y="52"/>
                    </a:cubicBezTo>
                    <a:cubicBezTo>
                      <a:pt x="56" y="54"/>
                      <a:pt x="56" y="55"/>
                      <a:pt x="56" y="57"/>
                    </a:cubicBezTo>
                    <a:cubicBezTo>
                      <a:pt x="56" y="106"/>
                      <a:pt x="56" y="106"/>
                      <a:pt x="56" y="106"/>
                    </a:cubicBezTo>
                    <a:cubicBezTo>
                      <a:pt x="55" y="106"/>
                      <a:pt x="54" y="106"/>
                      <a:pt x="53" y="106"/>
                    </a:cubicBezTo>
                    <a:cubicBezTo>
                      <a:pt x="38" y="106"/>
                      <a:pt x="26" y="101"/>
                      <a:pt x="16" y="91"/>
                    </a:cubicBezTo>
                    <a:cubicBezTo>
                      <a:pt x="5" y="80"/>
                      <a:pt x="0" y="67"/>
                      <a:pt x="0" y="53"/>
                    </a:cubicBezTo>
                    <a:cubicBezTo>
                      <a:pt x="0" y="38"/>
                      <a:pt x="5" y="26"/>
                      <a:pt x="16" y="16"/>
                    </a:cubicBezTo>
                    <a:cubicBezTo>
                      <a:pt x="26" y="5"/>
                      <a:pt x="38" y="0"/>
                      <a:pt x="53" y="0"/>
                    </a:cubicBez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69" name="Freeform 138"/>
              <p:cNvSpPr>
                <a:spLocks/>
              </p:cNvSpPr>
              <p:nvPr/>
            </p:nvSpPr>
            <p:spPr bwMode="auto">
              <a:xfrm>
                <a:off x="10634663" y="2214563"/>
                <a:ext cx="395288" cy="196850"/>
              </a:xfrm>
              <a:custGeom>
                <a:avLst/>
                <a:gdLst>
                  <a:gd name="T0" fmla="*/ 66 w 189"/>
                  <a:gd name="T1" fmla="*/ 0 h 94"/>
                  <a:gd name="T2" fmla="*/ 74 w 189"/>
                  <a:gd name="T3" fmla="*/ 8 h 94"/>
                  <a:gd name="T4" fmla="*/ 115 w 189"/>
                  <a:gd name="T5" fmla="*/ 7 h 94"/>
                  <a:gd name="T6" fmla="*/ 122 w 189"/>
                  <a:gd name="T7" fmla="*/ 0 h 94"/>
                  <a:gd name="T8" fmla="*/ 189 w 189"/>
                  <a:gd name="T9" fmla="*/ 0 h 94"/>
                  <a:gd name="T10" fmla="*/ 174 w 189"/>
                  <a:gd name="T11" fmla="*/ 52 h 94"/>
                  <a:gd name="T12" fmla="*/ 161 w 189"/>
                  <a:gd name="T13" fmla="*/ 67 h 94"/>
                  <a:gd name="T14" fmla="*/ 94 w 189"/>
                  <a:gd name="T15" fmla="*/ 94 h 94"/>
                  <a:gd name="T16" fmla="*/ 27 w 189"/>
                  <a:gd name="T17" fmla="*/ 67 h 94"/>
                  <a:gd name="T18" fmla="*/ 0 w 189"/>
                  <a:gd name="T19" fmla="*/ 0 h 94"/>
                  <a:gd name="T20" fmla="*/ 66 w 189"/>
                  <a:gd name="T21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9" h="94">
                    <a:moveTo>
                      <a:pt x="66" y="0"/>
                    </a:moveTo>
                    <a:cubicBezTo>
                      <a:pt x="74" y="8"/>
                      <a:pt x="74" y="8"/>
                      <a:pt x="74" y="8"/>
                    </a:cubicBezTo>
                    <a:cubicBezTo>
                      <a:pt x="115" y="7"/>
                      <a:pt x="115" y="7"/>
                      <a:pt x="115" y="7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89" y="0"/>
                      <a:pt x="189" y="0"/>
                      <a:pt x="189" y="0"/>
                    </a:cubicBezTo>
                    <a:cubicBezTo>
                      <a:pt x="188" y="19"/>
                      <a:pt x="183" y="37"/>
                      <a:pt x="174" y="52"/>
                    </a:cubicBezTo>
                    <a:cubicBezTo>
                      <a:pt x="170" y="57"/>
                      <a:pt x="166" y="62"/>
                      <a:pt x="161" y="67"/>
                    </a:cubicBezTo>
                    <a:cubicBezTo>
                      <a:pt x="143" y="85"/>
                      <a:pt x="120" y="94"/>
                      <a:pt x="94" y="94"/>
                    </a:cubicBezTo>
                    <a:cubicBezTo>
                      <a:pt x="68" y="94"/>
                      <a:pt x="46" y="85"/>
                      <a:pt x="27" y="67"/>
                    </a:cubicBezTo>
                    <a:cubicBezTo>
                      <a:pt x="9" y="48"/>
                      <a:pt x="0" y="26"/>
                      <a:pt x="0" y="0"/>
                    </a:cubicBezTo>
                    <a:cubicBezTo>
                      <a:pt x="66" y="0"/>
                      <a:pt x="66" y="0"/>
                      <a:pt x="66" y="0"/>
                    </a:cubicBezTo>
                  </a:path>
                </a:pathLst>
              </a:custGeom>
              <a:solidFill>
                <a:srgbClr val="F1E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70" name="Freeform 139"/>
              <p:cNvSpPr>
                <a:spLocks/>
              </p:cNvSpPr>
              <p:nvPr/>
            </p:nvSpPr>
            <p:spPr bwMode="auto">
              <a:xfrm>
                <a:off x="10772775" y="2185988"/>
                <a:ext cx="117475" cy="46038"/>
              </a:xfrm>
              <a:custGeom>
                <a:avLst/>
                <a:gdLst>
                  <a:gd name="T0" fmla="*/ 74 w 74"/>
                  <a:gd name="T1" fmla="*/ 18 h 29"/>
                  <a:gd name="T2" fmla="*/ 64 w 74"/>
                  <a:gd name="T3" fmla="*/ 27 h 29"/>
                  <a:gd name="T4" fmla="*/ 10 w 74"/>
                  <a:gd name="T5" fmla="*/ 29 h 29"/>
                  <a:gd name="T6" fmla="*/ 0 w 74"/>
                  <a:gd name="T7" fmla="*/ 18 h 29"/>
                  <a:gd name="T8" fmla="*/ 18 w 74"/>
                  <a:gd name="T9" fmla="*/ 0 h 29"/>
                  <a:gd name="T10" fmla="*/ 37 w 74"/>
                  <a:gd name="T11" fmla="*/ 18 h 29"/>
                  <a:gd name="T12" fmla="*/ 55 w 74"/>
                  <a:gd name="T13" fmla="*/ 0 h 29"/>
                  <a:gd name="T14" fmla="*/ 74 w 74"/>
                  <a:gd name="T15" fmla="*/ 1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4" h="29">
                    <a:moveTo>
                      <a:pt x="74" y="18"/>
                    </a:moveTo>
                    <a:lnTo>
                      <a:pt x="64" y="27"/>
                    </a:lnTo>
                    <a:lnTo>
                      <a:pt x="10" y="29"/>
                    </a:lnTo>
                    <a:lnTo>
                      <a:pt x="0" y="18"/>
                    </a:lnTo>
                    <a:lnTo>
                      <a:pt x="18" y="0"/>
                    </a:lnTo>
                    <a:lnTo>
                      <a:pt x="37" y="18"/>
                    </a:lnTo>
                    <a:lnTo>
                      <a:pt x="55" y="0"/>
                    </a:lnTo>
                    <a:lnTo>
                      <a:pt x="74" y="18"/>
                    </a:lnTo>
                    <a:close/>
                  </a:path>
                </a:pathLst>
              </a:custGeom>
              <a:solidFill>
                <a:srgbClr val="9636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73" name="Freeform 142"/>
              <p:cNvSpPr>
                <a:spLocks/>
              </p:cNvSpPr>
              <p:nvPr/>
            </p:nvSpPr>
            <p:spPr bwMode="auto">
              <a:xfrm>
                <a:off x="10980738" y="2214563"/>
                <a:ext cx="49213" cy="127000"/>
              </a:xfrm>
              <a:custGeom>
                <a:avLst/>
                <a:gdLst>
                  <a:gd name="T0" fmla="*/ 23 w 23"/>
                  <a:gd name="T1" fmla="*/ 0 h 61"/>
                  <a:gd name="T2" fmla="*/ 0 w 23"/>
                  <a:gd name="T3" fmla="*/ 0 h 61"/>
                  <a:gd name="T4" fmla="*/ 0 w 23"/>
                  <a:gd name="T5" fmla="*/ 61 h 61"/>
                  <a:gd name="T6" fmla="*/ 8 w 23"/>
                  <a:gd name="T7" fmla="*/ 52 h 61"/>
                  <a:gd name="T8" fmla="*/ 23 w 23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61">
                    <a:moveTo>
                      <a:pt x="2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3" y="58"/>
                      <a:pt x="5" y="55"/>
                      <a:pt x="8" y="52"/>
                    </a:cubicBezTo>
                    <a:cubicBezTo>
                      <a:pt x="17" y="37"/>
                      <a:pt x="22" y="19"/>
                      <a:pt x="23" y="0"/>
                    </a:cubicBezTo>
                  </a:path>
                </a:pathLst>
              </a:custGeom>
              <a:solidFill>
                <a:srgbClr val="CDCB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74" name="Freeform 143"/>
              <p:cNvSpPr>
                <a:spLocks/>
              </p:cNvSpPr>
              <p:nvPr/>
            </p:nvSpPr>
            <p:spPr bwMode="auto">
              <a:xfrm>
                <a:off x="10126663" y="1071563"/>
                <a:ext cx="1395413" cy="698500"/>
              </a:xfrm>
              <a:custGeom>
                <a:avLst/>
                <a:gdLst>
                  <a:gd name="T0" fmla="*/ 522 w 668"/>
                  <a:gd name="T1" fmla="*/ 57 h 334"/>
                  <a:gd name="T2" fmla="*/ 570 w 668"/>
                  <a:gd name="T3" fmla="*/ 97 h 334"/>
                  <a:gd name="T4" fmla="*/ 661 w 668"/>
                  <a:gd name="T5" fmla="*/ 263 h 334"/>
                  <a:gd name="T6" fmla="*/ 667 w 668"/>
                  <a:gd name="T7" fmla="*/ 322 h 334"/>
                  <a:gd name="T8" fmla="*/ 667 w 668"/>
                  <a:gd name="T9" fmla="*/ 327 h 334"/>
                  <a:gd name="T10" fmla="*/ 668 w 668"/>
                  <a:gd name="T11" fmla="*/ 333 h 334"/>
                  <a:gd name="T12" fmla="*/ 668 w 668"/>
                  <a:gd name="T13" fmla="*/ 334 h 334"/>
                  <a:gd name="T14" fmla="*/ 353 w 668"/>
                  <a:gd name="T15" fmla="*/ 334 h 334"/>
                  <a:gd name="T16" fmla="*/ 233 w 668"/>
                  <a:gd name="T17" fmla="*/ 295 h 334"/>
                  <a:gd name="T18" fmla="*/ 207 w 668"/>
                  <a:gd name="T19" fmla="*/ 265 h 334"/>
                  <a:gd name="T20" fmla="*/ 180 w 668"/>
                  <a:gd name="T21" fmla="*/ 168 h 334"/>
                  <a:gd name="T22" fmla="*/ 180 w 668"/>
                  <a:gd name="T23" fmla="*/ 173 h 334"/>
                  <a:gd name="T24" fmla="*/ 180 w 668"/>
                  <a:gd name="T25" fmla="*/ 178 h 334"/>
                  <a:gd name="T26" fmla="*/ 177 w 668"/>
                  <a:gd name="T27" fmla="*/ 215 h 334"/>
                  <a:gd name="T28" fmla="*/ 68 w 668"/>
                  <a:gd name="T29" fmla="*/ 327 h 334"/>
                  <a:gd name="T30" fmla="*/ 7 w 668"/>
                  <a:gd name="T31" fmla="*/ 334 h 334"/>
                  <a:gd name="T32" fmla="*/ 0 w 668"/>
                  <a:gd name="T33" fmla="*/ 334 h 334"/>
                  <a:gd name="T34" fmla="*/ 0 w 668"/>
                  <a:gd name="T35" fmla="*/ 327 h 334"/>
                  <a:gd name="T36" fmla="*/ 0 w 668"/>
                  <a:gd name="T37" fmla="*/ 322 h 334"/>
                  <a:gd name="T38" fmla="*/ 7 w 668"/>
                  <a:gd name="T39" fmla="*/ 263 h 334"/>
                  <a:gd name="T40" fmla="*/ 97 w 668"/>
                  <a:gd name="T41" fmla="*/ 97 h 334"/>
                  <a:gd name="T42" fmla="*/ 176 w 668"/>
                  <a:gd name="T43" fmla="*/ 39 h 334"/>
                  <a:gd name="T44" fmla="*/ 180 w 668"/>
                  <a:gd name="T45" fmla="*/ 36 h 334"/>
                  <a:gd name="T46" fmla="*/ 295 w 668"/>
                  <a:gd name="T47" fmla="*/ 2 h 334"/>
                  <a:gd name="T48" fmla="*/ 334 w 668"/>
                  <a:gd name="T49" fmla="*/ 0 h 334"/>
                  <a:gd name="T50" fmla="*/ 372 w 668"/>
                  <a:gd name="T51" fmla="*/ 2 h 334"/>
                  <a:gd name="T52" fmla="*/ 522 w 668"/>
                  <a:gd name="T53" fmla="*/ 57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68" h="334">
                    <a:moveTo>
                      <a:pt x="522" y="57"/>
                    </a:moveTo>
                    <a:cubicBezTo>
                      <a:pt x="539" y="69"/>
                      <a:pt x="555" y="82"/>
                      <a:pt x="570" y="97"/>
                    </a:cubicBezTo>
                    <a:cubicBezTo>
                      <a:pt x="617" y="146"/>
                      <a:pt x="648" y="201"/>
                      <a:pt x="661" y="263"/>
                    </a:cubicBezTo>
                    <a:cubicBezTo>
                      <a:pt x="664" y="282"/>
                      <a:pt x="666" y="302"/>
                      <a:pt x="667" y="322"/>
                    </a:cubicBezTo>
                    <a:cubicBezTo>
                      <a:pt x="667" y="327"/>
                      <a:pt x="667" y="327"/>
                      <a:pt x="667" y="327"/>
                    </a:cubicBezTo>
                    <a:cubicBezTo>
                      <a:pt x="668" y="329"/>
                      <a:pt x="668" y="331"/>
                      <a:pt x="668" y="333"/>
                    </a:cubicBezTo>
                    <a:cubicBezTo>
                      <a:pt x="668" y="334"/>
                      <a:pt x="668" y="334"/>
                      <a:pt x="668" y="334"/>
                    </a:cubicBezTo>
                    <a:cubicBezTo>
                      <a:pt x="353" y="334"/>
                      <a:pt x="353" y="334"/>
                      <a:pt x="353" y="334"/>
                    </a:cubicBezTo>
                    <a:cubicBezTo>
                      <a:pt x="302" y="332"/>
                      <a:pt x="261" y="319"/>
                      <a:pt x="233" y="295"/>
                    </a:cubicBezTo>
                    <a:cubicBezTo>
                      <a:pt x="223" y="287"/>
                      <a:pt x="214" y="276"/>
                      <a:pt x="207" y="265"/>
                    </a:cubicBezTo>
                    <a:cubicBezTo>
                      <a:pt x="191" y="239"/>
                      <a:pt x="182" y="207"/>
                      <a:pt x="180" y="168"/>
                    </a:cubicBezTo>
                    <a:cubicBezTo>
                      <a:pt x="180" y="173"/>
                      <a:pt x="180" y="173"/>
                      <a:pt x="180" y="173"/>
                    </a:cubicBezTo>
                    <a:cubicBezTo>
                      <a:pt x="180" y="174"/>
                      <a:pt x="180" y="176"/>
                      <a:pt x="180" y="178"/>
                    </a:cubicBezTo>
                    <a:cubicBezTo>
                      <a:pt x="180" y="191"/>
                      <a:pt x="178" y="203"/>
                      <a:pt x="177" y="215"/>
                    </a:cubicBezTo>
                    <a:cubicBezTo>
                      <a:pt x="165" y="274"/>
                      <a:pt x="128" y="312"/>
                      <a:pt x="68" y="327"/>
                    </a:cubicBezTo>
                    <a:cubicBezTo>
                      <a:pt x="49" y="331"/>
                      <a:pt x="29" y="333"/>
                      <a:pt x="7" y="334"/>
                    </a:cubicBezTo>
                    <a:cubicBezTo>
                      <a:pt x="0" y="334"/>
                      <a:pt x="0" y="334"/>
                      <a:pt x="0" y="334"/>
                    </a:cubicBezTo>
                    <a:cubicBezTo>
                      <a:pt x="0" y="332"/>
                      <a:pt x="0" y="330"/>
                      <a:pt x="0" y="327"/>
                    </a:cubicBezTo>
                    <a:cubicBezTo>
                      <a:pt x="0" y="325"/>
                      <a:pt x="0" y="324"/>
                      <a:pt x="0" y="322"/>
                    </a:cubicBezTo>
                    <a:cubicBezTo>
                      <a:pt x="0" y="302"/>
                      <a:pt x="2" y="282"/>
                      <a:pt x="7" y="263"/>
                    </a:cubicBezTo>
                    <a:cubicBezTo>
                      <a:pt x="19" y="201"/>
                      <a:pt x="49" y="146"/>
                      <a:pt x="97" y="97"/>
                    </a:cubicBezTo>
                    <a:cubicBezTo>
                      <a:pt x="122" y="73"/>
                      <a:pt x="148" y="54"/>
                      <a:pt x="176" y="39"/>
                    </a:cubicBezTo>
                    <a:cubicBezTo>
                      <a:pt x="177" y="38"/>
                      <a:pt x="179" y="37"/>
                      <a:pt x="180" y="36"/>
                    </a:cubicBezTo>
                    <a:cubicBezTo>
                      <a:pt x="215" y="17"/>
                      <a:pt x="253" y="6"/>
                      <a:pt x="295" y="2"/>
                    </a:cubicBezTo>
                    <a:cubicBezTo>
                      <a:pt x="308" y="0"/>
                      <a:pt x="321" y="0"/>
                      <a:pt x="334" y="0"/>
                    </a:cubicBezTo>
                    <a:cubicBezTo>
                      <a:pt x="347" y="0"/>
                      <a:pt x="360" y="0"/>
                      <a:pt x="372" y="2"/>
                    </a:cubicBezTo>
                    <a:cubicBezTo>
                      <a:pt x="427" y="8"/>
                      <a:pt x="477" y="26"/>
                      <a:pt x="522" y="5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75" name="Freeform 144"/>
              <p:cNvSpPr>
                <a:spLocks noEditPoints="1"/>
              </p:cNvSpPr>
              <p:nvPr/>
            </p:nvSpPr>
            <p:spPr bwMode="auto">
              <a:xfrm>
                <a:off x="10515600" y="1916113"/>
                <a:ext cx="581025" cy="92075"/>
              </a:xfrm>
              <a:custGeom>
                <a:avLst/>
                <a:gdLst>
                  <a:gd name="T0" fmla="*/ 6 w 278"/>
                  <a:gd name="T1" fmla="*/ 19 h 44"/>
                  <a:gd name="T2" fmla="*/ 1 w 278"/>
                  <a:gd name="T3" fmla="*/ 14 h 44"/>
                  <a:gd name="T4" fmla="*/ 0 w 278"/>
                  <a:gd name="T5" fmla="*/ 12 h 44"/>
                  <a:gd name="T6" fmla="*/ 1 w 278"/>
                  <a:gd name="T7" fmla="*/ 9 h 44"/>
                  <a:gd name="T8" fmla="*/ 4 w 278"/>
                  <a:gd name="T9" fmla="*/ 8 h 44"/>
                  <a:gd name="T10" fmla="*/ 7 w 278"/>
                  <a:gd name="T11" fmla="*/ 9 h 44"/>
                  <a:gd name="T12" fmla="*/ 11 w 278"/>
                  <a:gd name="T13" fmla="*/ 13 h 44"/>
                  <a:gd name="T14" fmla="*/ 18 w 278"/>
                  <a:gd name="T15" fmla="*/ 10 h 44"/>
                  <a:gd name="T16" fmla="*/ 18 w 278"/>
                  <a:gd name="T17" fmla="*/ 5 h 44"/>
                  <a:gd name="T18" fmla="*/ 19 w 278"/>
                  <a:gd name="T19" fmla="*/ 1 h 44"/>
                  <a:gd name="T20" fmla="*/ 22 w 278"/>
                  <a:gd name="T21" fmla="*/ 0 h 44"/>
                  <a:gd name="T22" fmla="*/ 24 w 278"/>
                  <a:gd name="T23" fmla="*/ 1 h 44"/>
                  <a:gd name="T24" fmla="*/ 25 w 278"/>
                  <a:gd name="T25" fmla="*/ 5 h 44"/>
                  <a:gd name="T26" fmla="*/ 25 w 278"/>
                  <a:gd name="T27" fmla="*/ 10 h 44"/>
                  <a:gd name="T28" fmla="*/ 31 w 278"/>
                  <a:gd name="T29" fmla="*/ 14 h 44"/>
                  <a:gd name="T30" fmla="*/ 36 w 278"/>
                  <a:gd name="T31" fmla="*/ 9 h 44"/>
                  <a:gd name="T32" fmla="*/ 39 w 278"/>
                  <a:gd name="T33" fmla="*/ 8 h 44"/>
                  <a:gd name="T34" fmla="*/ 42 w 278"/>
                  <a:gd name="T35" fmla="*/ 9 h 44"/>
                  <a:gd name="T36" fmla="*/ 43 w 278"/>
                  <a:gd name="T37" fmla="*/ 12 h 44"/>
                  <a:gd name="T38" fmla="*/ 42 w 278"/>
                  <a:gd name="T39" fmla="*/ 15 h 44"/>
                  <a:gd name="T40" fmla="*/ 37 w 278"/>
                  <a:gd name="T41" fmla="*/ 19 h 44"/>
                  <a:gd name="T42" fmla="*/ 38 w 278"/>
                  <a:gd name="T43" fmla="*/ 27 h 44"/>
                  <a:gd name="T44" fmla="*/ 33 w 278"/>
                  <a:gd name="T45" fmla="*/ 39 h 44"/>
                  <a:gd name="T46" fmla="*/ 22 w 278"/>
                  <a:gd name="T47" fmla="*/ 44 h 44"/>
                  <a:gd name="T48" fmla="*/ 10 w 278"/>
                  <a:gd name="T49" fmla="*/ 39 h 44"/>
                  <a:gd name="T50" fmla="*/ 5 w 278"/>
                  <a:gd name="T51" fmla="*/ 27 h 44"/>
                  <a:gd name="T52" fmla="*/ 6 w 278"/>
                  <a:gd name="T53" fmla="*/ 19 h 44"/>
                  <a:gd name="T54" fmla="*/ 242 w 278"/>
                  <a:gd name="T55" fmla="*/ 9 h 44"/>
                  <a:gd name="T56" fmla="*/ 246 w 278"/>
                  <a:gd name="T57" fmla="*/ 13 h 44"/>
                  <a:gd name="T58" fmla="*/ 252 w 278"/>
                  <a:gd name="T59" fmla="*/ 10 h 44"/>
                  <a:gd name="T60" fmla="*/ 252 w 278"/>
                  <a:gd name="T61" fmla="*/ 5 h 44"/>
                  <a:gd name="T62" fmla="*/ 253 w 278"/>
                  <a:gd name="T63" fmla="*/ 1 h 44"/>
                  <a:gd name="T64" fmla="*/ 257 w 278"/>
                  <a:gd name="T65" fmla="*/ 0 h 44"/>
                  <a:gd name="T66" fmla="*/ 259 w 278"/>
                  <a:gd name="T67" fmla="*/ 1 h 44"/>
                  <a:gd name="T68" fmla="*/ 260 w 278"/>
                  <a:gd name="T69" fmla="*/ 5 h 44"/>
                  <a:gd name="T70" fmla="*/ 260 w 278"/>
                  <a:gd name="T71" fmla="*/ 10 h 44"/>
                  <a:gd name="T72" fmla="*/ 267 w 278"/>
                  <a:gd name="T73" fmla="*/ 14 h 44"/>
                  <a:gd name="T74" fmla="*/ 271 w 278"/>
                  <a:gd name="T75" fmla="*/ 9 h 44"/>
                  <a:gd name="T76" fmla="*/ 274 w 278"/>
                  <a:gd name="T77" fmla="*/ 8 h 44"/>
                  <a:gd name="T78" fmla="*/ 276 w 278"/>
                  <a:gd name="T79" fmla="*/ 9 h 44"/>
                  <a:gd name="T80" fmla="*/ 278 w 278"/>
                  <a:gd name="T81" fmla="*/ 12 h 44"/>
                  <a:gd name="T82" fmla="*/ 276 w 278"/>
                  <a:gd name="T83" fmla="*/ 15 h 44"/>
                  <a:gd name="T84" fmla="*/ 271 w 278"/>
                  <a:gd name="T85" fmla="*/ 19 h 44"/>
                  <a:gd name="T86" fmla="*/ 273 w 278"/>
                  <a:gd name="T87" fmla="*/ 27 h 44"/>
                  <a:gd name="T88" fmla="*/ 268 w 278"/>
                  <a:gd name="T89" fmla="*/ 39 h 44"/>
                  <a:gd name="T90" fmla="*/ 257 w 278"/>
                  <a:gd name="T91" fmla="*/ 44 h 44"/>
                  <a:gd name="T92" fmla="*/ 244 w 278"/>
                  <a:gd name="T93" fmla="*/ 39 h 44"/>
                  <a:gd name="T94" fmla="*/ 240 w 278"/>
                  <a:gd name="T95" fmla="*/ 27 h 44"/>
                  <a:gd name="T96" fmla="*/ 241 w 278"/>
                  <a:gd name="T97" fmla="*/ 19 h 44"/>
                  <a:gd name="T98" fmla="*/ 236 w 278"/>
                  <a:gd name="T99" fmla="*/ 14 h 44"/>
                  <a:gd name="T100" fmla="*/ 235 w 278"/>
                  <a:gd name="T101" fmla="*/ 12 h 44"/>
                  <a:gd name="T102" fmla="*/ 236 w 278"/>
                  <a:gd name="T103" fmla="*/ 9 h 44"/>
                  <a:gd name="T104" fmla="*/ 239 w 278"/>
                  <a:gd name="T105" fmla="*/ 8 h 44"/>
                  <a:gd name="T106" fmla="*/ 242 w 278"/>
                  <a:gd name="T107" fmla="*/ 9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78" h="44">
                    <a:moveTo>
                      <a:pt x="6" y="19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3"/>
                      <a:pt x="0" y="12"/>
                    </a:cubicBezTo>
                    <a:cubicBezTo>
                      <a:pt x="0" y="10"/>
                      <a:pt x="0" y="10"/>
                      <a:pt x="1" y="9"/>
                    </a:cubicBezTo>
                    <a:cubicBezTo>
                      <a:pt x="2" y="8"/>
                      <a:pt x="3" y="8"/>
                      <a:pt x="4" y="8"/>
                    </a:cubicBezTo>
                    <a:cubicBezTo>
                      <a:pt x="5" y="8"/>
                      <a:pt x="6" y="8"/>
                      <a:pt x="7" y="9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3" y="12"/>
                      <a:pt x="15" y="11"/>
                      <a:pt x="18" y="10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8" y="3"/>
                      <a:pt x="18" y="2"/>
                      <a:pt x="19" y="1"/>
                    </a:cubicBezTo>
                    <a:cubicBezTo>
                      <a:pt x="19" y="1"/>
                      <a:pt x="20" y="0"/>
                      <a:pt x="22" y="0"/>
                    </a:cubicBezTo>
                    <a:cubicBezTo>
                      <a:pt x="23" y="0"/>
                      <a:pt x="23" y="1"/>
                      <a:pt x="24" y="1"/>
                    </a:cubicBezTo>
                    <a:cubicBezTo>
                      <a:pt x="25" y="2"/>
                      <a:pt x="25" y="3"/>
                      <a:pt x="25" y="5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8" y="11"/>
                      <a:pt x="30" y="12"/>
                      <a:pt x="31" y="14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7" y="8"/>
                      <a:pt x="38" y="8"/>
                      <a:pt x="39" y="8"/>
                    </a:cubicBezTo>
                    <a:cubicBezTo>
                      <a:pt x="40" y="8"/>
                      <a:pt x="41" y="8"/>
                      <a:pt x="42" y="9"/>
                    </a:cubicBezTo>
                    <a:cubicBezTo>
                      <a:pt x="42" y="10"/>
                      <a:pt x="43" y="11"/>
                      <a:pt x="43" y="12"/>
                    </a:cubicBezTo>
                    <a:cubicBezTo>
                      <a:pt x="43" y="13"/>
                      <a:pt x="42" y="14"/>
                      <a:pt x="42" y="15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8" y="22"/>
                      <a:pt x="38" y="24"/>
                      <a:pt x="38" y="27"/>
                    </a:cubicBezTo>
                    <a:cubicBezTo>
                      <a:pt x="38" y="32"/>
                      <a:pt x="36" y="36"/>
                      <a:pt x="33" y="39"/>
                    </a:cubicBezTo>
                    <a:cubicBezTo>
                      <a:pt x="30" y="42"/>
                      <a:pt x="26" y="44"/>
                      <a:pt x="22" y="44"/>
                    </a:cubicBezTo>
                    <a:cubicBezTo>
                      <a:pt x="17" y="44"/>
                      <a:pt x="13" y="42"/>
                      <a:pt x="10" y="39"/>
                    </a:cubicBezTo>
                    <a:cubicBezTo>
                      <a:pt x="7" y="36"/>
                      <a:pt x="5" y="32"/>
                      <a:pt x="5" y="27"/>
                    </a:cubicBezTo>
                    <a:cubicBezTo>
                      <a:pt x="5" y="24"/>
                      <a:pt x="5" y="21"/>
                      <a:pt x="6" y="19"/>
                    </a:cubicBezTo>
                    <a:close/>
                    <a:moveTo>
                      <a:pt x="242" y="9"/>
                    </a:moveTo>
                    <a:cubicBezTo>
                      <a:pt x="246" y="13"/>
                      <a:pt x="246" y="13"/>
                      <a:pt x="246" y="13"/>
                    </a:cubicBezTo>
                    <a:cubicBezTo>
                      <a:pt x="248" y="12"/>
                      <a:pt x="250" y="11"/>
                      <a:pt x="252" y="10"/>
                    </a:cubicBezTo>
                    <a:cubicBezTo>
                      <a:pt x="252" y="5"/>
                      <a:pt x="252" y="5"/>
                      <a:pt x="252" y="5"/>
                    </a:cubicBezTo>
                    <a:cubicBezTo>
                      <a:pt x="252" y="3"/>
                      <a:pt x="253" y="2"/>
                      <a:pt x="253" y="1"/>
                    </a:cubicBezTo>
                    <a:cubicBezTo>
                      <a:pt x="254" y="1"/>
                      <a:pt x="255" y="0"/>
                      <a:pt x="257" y="0"/>
                    </a:cubicBezTo>
                    <a:cubicBezTo>
                      <a:pt x="257" y="0"/>
                      <a:pt x="258" y="1"/>
                      <a:pt x="259" y="1"/>
                    </a:cubicBezTo>
                    <a:cubicBezTo>
                      <a:pt x="260" y="2"/>
                      <a:pt x="260" y="3"/>
                      <a:pt x="260" y="5"/>
                    </a:cubicBezTo>
                    <a:cubicBezTo>
                      <a:pt x="260" y="10"/>
                      <a:pt x="260" y="10"/>
                      <a:pt x="260" y="10"/>
                    </a:cubicBezTo>
                    <a:cubicBezTo>
                      <a:pt x="263" y="11"/>
                      <a:pt x="265" y="12"/>
                      <a:pt x="267" y="14"/>
                    </a:cubicBezTo>
                    <a:cubicBezTo>
                      <a:pt x="271" y="9"/>
                      <a:pt x="271" y="9"/>
                      <a:pt x="271" y="9"/>
                    </a:cubicBezTo>
                    <a:cubicBezTo>
                      <a:pt x="271" y="8"/>
                      <a:pt x="273" y="8"/>
                      <a:pt x="274" y="8"/>
                    </a:cubicBezTo>
                    <a:cubicBezTo>
                      <a:pt x="275" y="8"/>
                      <a:pt x="276" y="8"/>
                      <a:pt x="276" y="9"/>
                    </a:cubicBezTo>
                    <a:cubicBezTo>
                      <a:pt x="277" y="10"/>
                      <a:pt x="278" y="11"/>
                      <a:pt x="278" y="12"/>
                    </a:cubicBezTo>
                    <a:cubicBezTo>
                      <a:pt x="278" y="13"/>
                      <a:pt x="277" y="14"/>
                      <a:pt x="276" y="15"/>
                    </a:cubicBezTo>
                    <a:cubicBezTo>
                      <a:pt x="271" y="19"/>
                      <a:pt x="271" y="19"/>
                      <a:pt x="271" y="19"/>
                    </a:cubicBezTo>
                    <a:cubicBezTo>
                      <a:pt x="273" y="22"/>
                      <a:pt x="273" y="24"/>
                      <a:pt x="273" y="27"/>
                    </a:cubicBezTo>
                    <a:cubicBezTo>
                      <a:pt x="273" y="32"/>
                      <a:pt x="271" y="36"/>
                      <a:pt x="268" y="39"/>
                    </a:cubicBezTo>
                    <a:cubicBezTo>
                      <a:pt x="265" y="42"/>
                      <a:pt x="261" y="44"/>
                      <a:pt x="257" y="44"/>
                    </a:cubicBezTo>
                    <a:cubicBezTo>
                      <a:pt x="252" y="44"/>
                      <a:pt x="247" y="42"/>
                      <a:pt x="244" y="39"/>
                    </a:cubicBezTo>
                    <a:cubicBezTo>
                      <a:pt x="241" y="36"/>
                      <a:pt x="240" y="32"/>
                      <a:pt x="240" y="27"/>
                    </a:cubicBezTo>
                    <a:cubicBezTo>
                      <a:pt x="240" y="24"/>
                      <a:pt x="240" y="21"/>
                      <a:pt x="241" y="19"/>
                    </a:cubicBezTo>
                    <a:cubicBezTo>
                      <a:pt x="236" y="14"/>
                      <a:pt x="236" y="14"/>
                      <a:pt x="236" y="14"/>
                    </a:cubicBezTo>
                    <a:cubicBezTo>
                      <a:pt x="235" y="13"/>
                      <a:pt x="235" y="13"/>
                      <a:pt x="235" y="12"/>
                    </a:cubicBezTo>
                    <a:cubicBezTo>
                      <a:pt x="235" y="10"/>
                      <a:pt x="235" y="10"/>
                      <a:pt x="236" y="9"/>
                    </a:cubicBezTo>
                    <a:cubicBezTo>
                      <a:pt x="237" y="8"/>
                      <a:pt x="238" y="8"/>
                      <a:pt x="239" y="8"/>
                    </a:cubicBezTo>
                    <a:cubicBezTo>
                      <a:pt x="240" y="8"/>
                      <a:pt x="241" y="8"/>
                      <a:pt x="242" y="9"/>
                    </a:cubicBezTo>
                    <a:close/>
                  </a:path>
                </a:pathLst>
              </a:custGeom>
              <a:solidFill>
                <a:srgbClr val="7E5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76" name="Freeform 145"/>
              <p:cNvSpPr>
                <a:spLocks/>
              </p:cNvSpPr>
              <p:nvPr/>
            </p:nvSpPr>
            <p:spPr bwMode="auto">
              <a:xfrm>
                <a:off x="10787063" y="1117600"/>
                <a:ext cx="852488" cy="1716088"/>
              </a:xfrm>
              <a:custGeom>
                <a:avLst/>
                <a:gdLst>
                  <a:gd name="T0" fmla="*/ 274 w 408"/>
                  <a:gd name="T1" fmla="*/ 94 h 821"/>
                  <a:gd name="T2" fmla="*/ 350 w 408"/>
                  <a:gd name="T3" fmla="*/ 245 h 821"/>
                  <a:gd name="T4" fmla="*/ 357 w 408"/>
                  <a:gd name="T5" fmla="*/ 312 h 821"/>
                  <a:gd name="T6" fmla="*/ 357 w 408"/>
                  <a:gd name="T7" fmla="*/ 638 h 821"/>
                  <a:gd name="T8" fmla="*/ 405 w 408"/>
                  <a:gd name="T9" fmla="*/ 688 h 821"/>
                  <a:gd name="T10" fmla="*/ 408 w 408"/>
                  <a:gd name="T11" fmla="*/ 688 h 821"/>
                  <a:gd name="T12" fmla="*/ 369 w 408"/>
                  <a:gd name="T13" fmla="*/ 782 h 821"/>
                  <a:gd name="T14" fmla="*/ 358 w 408"/>
                  <a:gd name="T15" fmla="*/ 793 h 821"/>
                  <a:gd name="T16" fmla="*/ 357 w 408"/>
                  <a:gd name="T17" fmla="*/ 793 h 821"/>
                  <a:gd name="T18" fmla="*/ 280 w 408"/>
                  <a:gd name="T19" fmla="*/ 821 h 821"/>
                  <a:gd name="T20" fmla="*/ 270 w 408"/>
                  <a:gd name="T21" fmla="*/ 821 h 821"/>
                  <a:gd name="T22" fmla="*/ 190 w 408"/>
                  <a:gd name="T23" fmla="*/ 793 h 821"/>
                  <a:gd name="T24" fmla="*/ 179 w 408"/>
                  <a:gd name="T25" fmla="*/ 782 h 821"/>
                  <a:gd name="T26" fmla="*/ 140 w 408"/>
                  <a:gd name="T27" fmla="*/ 688 h 821"/>
                  <a:gd name="T28" fmla="*/ 140 w 408"/>
                  <a:gd name="T29" fmla="*/ 448 h 821"/>
                  <a:gd name="T30" fmla="*/ 2 w 408"/>
                  <a:gd name="T31" fmla="*/ 310 h 821"/>
                  <a:gd name="T32" fmla="*/ 0 w 408"/>
                  <a:gd name="T33" fmla="*/ 308 h 821"/>
                  <a:gd name="T34" fmla="*/ 0 w 408"/>
                  <a:gd name="T35" fmla="*/ 241 h 821"/>
                  <a:gd name="T36" fmla="*/ 140 w 408"/>
                  <a:gd name="T37" fmla="*/ 241 h 821"/>
                  <a:gd name="T38" fmla="*/ 140 w 408"/>
                  <a:gd name="T39" fmla="*/ 0 h 821"/>
                  <a:gd name="T40" fmla="*/ 259 w 408"/>
                  <a:gd name="T41" fmla="*/ 78 h 821"/>
                  <a:gd name="T42" fmla="*/ 274 w 408"/>
                  <a:gd name="T43" fmla="*/ 94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08" h="821">
                    <a:moveTo>
                      <a:pt x="274" y="94"/>
                    </a:moveTo>
                    <a:cubicBezTo>
                      <a:pt x="314" y="138"/>
                      <a:pt x="339" y="188"/>
                      <a:pt x="350" y="245"/>
                    </a:cubicBezTo>
                    <a:cubicBezTo>
                      <a:pt x="355" y="266"/>
                      <a:pt x="357" y="289"/>
                      <a:pt x="357" y="312"/>
                    </a:cubicBezTo>
                    <a:cubicBezTo>
                      <a:pt x="357" y="638"/>
                      <a:pt x="357" y="638"/>
                      <a:pt x="357" y="638"/>
                    </a:cubicBezTo>
                    <a:cubicBezTo>
                      <a:pt x="358" y="671"/>
                      <a:pt x="374" y="688"/>
                      <a:pt x="405" y="688"/>
                    </a:cubicBezTo>
                    <a:cubicBezTo>
                      <a:pt x="408" y="688"/>
                      <a:pt x="408" y="688"/>
                      <a:pt x="408" y="688"/>
                    </a:cubicBezTo>
                    <a:cubicBezTo>
                      <a:pt x="408" y="725"/>
                      <a:pt x="395" y="756"/>
                      <a:pt x="369" y="782"/>
                    </a:cubicBezTo>
                    <a:cubicBezTo>
                      <a:pt x="365" y="786"/>
                      <a:pt x="362" y="790"/>
                      <a:pt x="358" y="793"/>
                    </a:cubicBezTo>
                    <a:cubicBezTo>
                      <a:pt x="357" y="793"/>
                      <a:pt x="357" y="793"/>
                      <a:pt x="357" y="793"/>
                    </a:cubicBezTo>
                    <a:cubicBezTo>
                      <a:pt x="335" y="811"/>
                      <a:pt x="309" y="820"/>
                      <a:pt x="280" y="821"/>
                    </a:cubicBezTo>
                    <a:cubicBezTo>
                      <a:pt x="270" y="821"/>
                      <a:pt x="270" y="821"/>
                      <a:pt x="270" y="821"/>
                    </a:cubicBezTo>
                    <a:cubicBezTo>
                      <a:pt x="240" y="821"/>
                      <a:pt x="213" y="812"/>
                      <a:pt x="190" y="793"/>
                    </a:cubicBezTo>
                    <a:cubicBezTo>
                      <a:pt x="186" y="790"/>
                      <a:pt x="182" y="786"/>
                      <a:pt x="179" y="782"/>
                    </a:cubicBezTo>
                    <a:cubicBezTo>
                      <a:pt x="153" y="756"/>
                      <a:pt x="140" y="725"/>
                      <a:pt x="140" y="688"/>
                    </a:cubicBezTo>
                    <a:cubicBezTo>
                      <a:pt x="140" y="448"/>
                      <a:pt x="140" y="448"/>
                      <a:pt x="140" y="448"/>
                    </a:cubicBezTo>
                    <a:cubicBezTo>
                      <a:pt x="132" y="377"/>
                      <a:pt x="86" y="331"/>
                      <a:pt x="2" y="310"/>
                    </a:cubicBezTo>
                    <a:cubicBezTo>
                      <a:pt x="0" y="308"/>
                      <a:pt x="0" y="308"/>
                      <a:pt x="0" y="308"/>
                    </a:cubicBezTo>
                    <a:cubicBezTo>
                      <a:pt x="0" y="241"/>
                      <a:pt x="0" y="241"/>
                      <a:pt x="0" y="241"/>
                    </a:cubicBezTo>
                    <a:cubicBezTo>
                      <a:pt x="140" y="241"/>
                      <a:pt x="140" y="241"/>
                      <a:pt x="140" y="241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183" y="16"/>
                      <a:pt x="223" y="42"/>
                      <a:pt x="259" y="78"/>
                    </a:cubicBezTo>
                    <a:cubicBezTo>
                      <a:pt x="264" y="83"/>
                      <a:pt x="269" y="88"/>
                      <a:pt x="274" y="9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77" name="Freeform 146"/>
              <p:cNvSpPr>
                <a:spLocks/>
              </p:cNvSpPr>
              <p:nvPr/>
            </p:nvSpPr>
            <p:spPr bwMode="auto">
              <a:xfrm>
                <a:off x="10398125" y="2062163"/>
                <a:ext cx="117475" cy="114300"/>
              </a:xfrm>
              <a:custGeom>
                <a:avLst/>
                <a:gdLst>
                  <a:gd name="T0" fmla="*/ 56 w 56"/>
                  <a:gd name="T1" fmla="*/ 27 h 55"/>
                  <a:gd name="T2" fmla="*/ 47 w 56"/>
                  <a:gd name="T3" fmla="*/ 46 h 55"/>
                  <a:gd name="T4" fmla="*/ 28 w 56"/>
                  <a:gd name="T5" fmla="*/ 55 h 55"/>
                  <a:gd name="T6" fmla="*/ 9 w 56"/>
                  <a:gd name="T7" fmla="*/ 46 h 55"/>
                  <a:gd name="T8" fmla="*/ 0 w 56"/>
                  <a:gd name="T9" fmla="*/ 27 h 55"/>
                  <a:gd name="T10" fmla="*/ 9 w 56"/>
                  <a:gd name="T11" fmla="*/ 7 h 55"/>
                  <a:gd name="T12" fmla="*/ 28 w 56"/>
                  <a:gd name="T13" fmla="*/ 0 h 55"/>
                  <a:gd name="T14" fmla="*/ 47 w 56"/>
                  <a:gd name="T15" fmla="*/ 7 h 55"/>
                  <a:gd name="T16" fmla="*/ 56 w 56"/>
                  <a:gd name="T17" fmla="*/ 2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55">
                    <a:moveTo>
                      <a:pt x="56" y="27"/>
                    </a:moveTo>
                    <a:cubicBezTo>
                      <a:pt x="56" y="34"/>
                      <a:pt x="53" y="41"/>
                      <a:pt x="47" y="46"/>
                    </a:cubicBezTo>
                    <a:cubicBezTo>
                      <a:pt x="42" y="52"/>
                      <a:pt x="36" y="55"/>
                      <a:pt x="28" y="55"/>
                    </a:cubicBezTo>
                    <a:cubicBezTo>
                      <a:pt x="21" y="55"/>
                      <a:pt x="14" y="52"/>
                      <a:pt x="9" y="46"/>
                    </a:cubicBezTo>
                    <a:cubicBezTo>
                      <a:pt x="3" y="41"/>
                      <a:pt x="0" y="34"/>
                      <a:pt x="0" y="27"/>
                    </a:cubicBezTo>
                    <a:cubicBezTo>
                      <a:pt x="0" y="19"/>
                      <a:pt x="3" y="13"/>
                      <a:pt x="9" y="7"/>
                    </a:cubicBezTo>
                    <a:cubicBezTo>
                      <a:pt x="14" y="2"/>
                      <a:pt x="21" y="0"/>
                      <a:pt x="28" y="0"/>
                    </a:cubicBezTo>
                    <a:cubicBezTo>
                      <a:pt x="36" y="0"/>
                      <a:pt x="42" y="2"/>
                      <a:pt x="47" y="7"/>
                    </a:cubicBezTo>
                    <a:cubicBezTo>
                      <a:pt x="53" y="13"/>
                      <a:pt x="56" y="19"/>
                      <a:pt x="56" y="27"/>
                    </a:cubicBezTo>
                    <a:close/>
                  </a:path>
                </a:pathLst>
              </a:custGeom>
              <a:solidFill>
                <a:srgbClr val="E190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78" name="Freeform 147"/>
              <p:cNvSpPr>
                <a:spLocks/>
              </p:cNvSpPr>
              <p:nvPr/>
            </p:nvSpPr>
            <p:spPr bwMode="auto">
              <a:xfrm>
                <a:off x="10429875" y="2584450"/>
                <a:ext cx="787400" cy="779463"/>
              </a:xfrm>
              <a:custGeom>
                <a:avLst/>
                <a:gdLst>
                  <a:gd name="T0" fmla="*/ 78 w 377"/>
                  <a:gd name="T1" fmla="*/ 373 h 373"/>
                  <a:gd name="T2" fmla="*/ 78 w 377"/>
                  <a:gd name="T3" fmla="*/ 227 h 373"/>
                  <a:gd name="T4" fmla="*/ 23 w 377"/>
                  <a:gd name="T5" fmla="*/ 227 h 373"/>
                  <a:gd name="T6" fmla="*/ 5 w 377"/>
                  <a:gd name="T7" fmla="*/ 178 h 373"/>
                  <a:gd name="T8" fmla="*/ 0 w 377"/>
                  <a:gd name="T9" fmla="*/ 135 h 373"/>
                  <a:gd name="T10" fmla="*/ 1 w 377"/>
                  <a:gd name="T11" fmla="*/ 125 h 373"/>
                  <a:gd name="T12" fmla="*/ 1 w 377"/>
                  <a:gd name="T13" fmla="*/ 121 h 373"/>
                  <a:gd name="T14" fmla="*/ 1 w 377"/>
                  <a:gd name="T15" fmla="*/ 54 h 373"/>
                  <a:gd name="T16" fmla="*/ 53 w 377"/>
                  <a:gd name="T17" fmla="*/ 1 h 373"/>
                  <a:gd name="T18" fmla="*/ 323 w 377"/>
                  <a:gd name="T19" fmla="*/ 1 h 373"/>
                  <a:gd name="T20" fmla="*/ 374 w 377"/>
                  <a:gd name="T21" fmla="*/ 52 h 373"/>
                  <a:gd name="T22" fmla="*/ 374 w 377"/>
                  <a:gd name="T23" fmla="*/ 141 h 373"/>
                  <a:gd name="T24" fmla="*/ 370 w 377"/>
                  <a:gd name="T25" fmla="*/ 178 h 373"/>
                  <a:gd name="T26" fmla="*/ 369 w 377"/>
                  <a:gd name="T27" fmla="*/ 180 h 373"/>
                  <a:gd name="T28" fmla="*/ 359 w 377"/>
                  <a:gd name="T29" fmla="*/ 209 h 373"/>
                  <a:gd name="T30" fmla="*/ 358 w 377"/>
                  <a:gd name="T31" fmla="*/ 212 h 373"/>
                  <a:gd name="T32" fmla="*/ 353 w 377"/>
                  <a:gd name="T33" fmla="*/ 227 h 373"/>
                  <a:gd name="T34" fmla="*/ 296 w 377"/>
                  <a:gd name="T35" fmla="*/ 227 h 373"/>
                  <a:gd name="T36" fmla="*/ 296 w 377"/>
                  <a:gd name="T37" fmla="*/ 373 h 373"/>
                  <a:gd name="T38" fmla="*/ 78 w 377"/>
                  <a:gd name="T39" fmla="*/ 373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77" h="373">
                    <a:moveTo>
                      <a:pt x="78" y="373"/>
                    </a:moveTo>
                    <a:cubicBezTo>
                      <a:pt x="78" y="227"/>
                      <a:pt x="78" y="227"/>
                      <a:pt x="78" y="227"/>
                    </a:cubicBezTo>
                    <a:cubicBezTo>
                      <a:pt x="23" y="227"/>
                      <a:pt x="23" y="227"/>
                      <a:pt x="23" y="227"/>
                    </a:cubicBezTo>
                    <a:cubicBezTo>
                      <a:pt x="5" y="178"/>
                      <a:pt x="5" y="178"/>
                      <a:pt x="5" y="178"/>
                    </a:cubicBezTo>
                    <a:cubicBezTo>
                      <a:pt x="2" y="164"/>
                      <a:pt x="0" y="150"/>
                      <a:pt x="0" y="135"/>
                    </a:cubicBezTo>
                    <a:cubicBezTo>
                      <a:pt x="0" y="132"/>
                      <a:pt x="0" y="128"/>
                      <a:pt x="1" y="125"/>
                    </a:cubicBezTo>
                    <a:cubicBezTo>
                      <a:pt x="1" y="123"/>
                      <a:pt x="1" y="122"/>
                      <a:pt x="1" y="121"/>
                    </a:cubicBezTo>
                    <a:cubicBezTo>
                      <a:pt x="1" y="54"/>
                      <a:pt x="1" y="54"/>
                      <a:pt x="1" y="54"/>
                    </a:cubicBezTo>
                    <a:cubicBezTo>
                      <a:pt x="1" y="19"/>
                      <a:pt x="18" y="1"/>
                      <a:pt x="53" y="1"/>
                    </a:cubicBezTo>
                    <a:cubicBezTo>
                      <a:pt x="323" y="1"/>
                      <a:pt x="323" y="1"/>
                      <a:pt x="323" y="1"/>
                    </a:cubicBezTo>
                    <a:cubicBezTo>
                      <a:pt x="360" y="0"/>
                      <a:pt x="377" y="17"/>
                      <a:pt x="374" y="52"/>
                    </a:cubicBezTo>
                    <a:cubicBezTo>
                      <a:pt x="374" y="141"/>
                      <a:pt x="374" y="141"/>
                      <a:pt x="374" y="141"/>
                    </a:cubicBezTo>
                    <a:cubicBezTo>
                      <a:pt x="374" y="154"/>
                      <a:pt x="372" y="166"/>
                      <a:pt x="370" y="178"/>
                    </a:cubicBezTo>
                    <a:cubicBezTo>
                      <a:pt x="369" y="178"/>
                      <a:pt x="369" y="179"/>
                      <a:pt x="369" y="180"/>
                    </a:cubicBezTo>
                    <a:cubicBezTo>
                      <a:pt x="367" y="190"/>
                      <a:pt x="364" y="200"/>
                      <a:pt x="359" y="209"/>
                    </a:cubicBezTo>
                    <a:cubicBezTo>
                      <a:pt x="359" y="210"/>
                      <a:pt x="359" y="211"/>
                      <a:pt x="358" y="212"/>
                    </a:cubicBezTo>
                    <a:cubicBezTo>
                      <a:pt x="353" y="227"/>
                      <a:pt x="353" y="227"/>
                      <a:pt x="353" y="227"/>
                    </a:cubicBezTo>
                    <a:cubicBezTo>
                      <a:pt x="296" y="227"/>
                      <a:pt x="296" y="227"/>
                      <a:pt x="296" y="227"/>
                    </a:cubicBezTo>
                    <a:cubicBezTo>
                      <a:pt x="296" y="373"/>
                      <a:pt x="296" y="373"/>
                      <a:pt x="296" y="373"/>
                    </a:cubicBezTo>
                    <a:lnTo>
                      <a:pt x="78" y="3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79" name="Freeform 148"/>
              <p:cNvSpPr>
                <a:spLocks noEditPoints="1"/>
              </p:cNvSpPr>
              <p:nvPr/>
            </p:nvSpPr>
            <p:spPr bwMode="auto">
              <a:xfrm>
                <a:off x="10477500" y="3059113"/>
                <a:ext cx="690563" cy="304800"/>
              </a:xfrm>
              <a:custGeom>
                <a:avLst/>
                <a:gdLst>
                  <a:gd name="T0" fmla="*/ 360 w 435"/>
                  <a:gd name="T1" fmla="*/ 192 h 192"/>
                  <a:gd name="T2" fmla="*/ 360 w 435"/>
                  <a:gd name="T3" fmla="*/ 0 h 192"/>
                  <a:gd name="T4" fmla="*/ 435 w 435"/>
                  <a:gd name="T5" fmla="*/ 0 h 192"/>
                  <a:gd name="T6" fmla="*/ 367 w 435"/>
                  <a:gd name="T7" fmla="*/ 192 h 192"/>
                  <a:gd name="T8" fmla="*/ 360 w 435"/>
                  <a:gd name="T9" fmla="*/ 192 h 192"/>
                  <a:gd name="T10" fmla="*/ 0 w 435"/>
                  <a:gd name="T11" fmla="*/ 0 h 192"/>
                  <a:gd name="T12" fmla="*/ 73 w 435"/>
                  <a:gd name="T13" fmla="*/ 0 h 192"/>
                  <a:gd name="T14" fmla="*/ 73 w 435"/>
                  <a:gd name="T15" fmla="*/ 192 h 192"/>
                  <a:gd name="T16" fmla="*/ 0 w 435"/>
                  <a:gd name="T1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5" h="192">
                    <a:moveTo>
                      <a:pt x="360" y="192"/>
                    </a:moveTo>
                    <a:lnTo>
                      <a:pt x="360" y="0"/>
                    </a:lnTo>
                    <a:lnTo>
                      <a:pt x="435" y="0"/>
                    </a:lnTo>
                    <a:lnTo>
                      <a:pt x="367" y="192"/>
                    </a:lnTo>
                    <a:lnTo>
                      <a:pt x="360" y="192"/>
                    </a:lnTo>
                    <a:close/>
                    <a:moveTo>
                      <a:pt x="0" y="0"/>
                    </a:moveTo>
                    <a:lnTo>
                      <a:pt x="73" y="0"/>
                    </a:lnTo>
                    <a:lnTo>
                      <a:pt x="73" y="1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0" name="Freeform 149"/>
              <p:cNvSpPr>
                <a:spLocks/>
              </p:cNvSpPr>
              <p:nvPr/>
            </p:nvSpPr>
            <p:spPr bwMode="auto">
              <a:xfrm>
                <a:off x="10302875" y="3246438"/>
                <a:ext cx="900113" cy="407988"/>
              </a:xfrm>
              <a:custGeom>
                <a:avLst/>
                <a:gdLst>
                  <a:gd name="T0" fmla="*/ 311 w 431"/>
                  <a:gd name="T1" fmla="*/ 161 h 195"/>
                  <a:gd name="T2" fmla="*/ 247 w 431"/>
                  <a:gd name="T3" fmla="*/ 98 h 195"/>
                  <a:gd name="T4" fmla="*/ 150 w 431"/>
                  <a:gd name="T5" fmla="*/ 195 h 195"/>
                  <a:gd name="T6" fmla="*/ 38 w 431"/>
                  <a:gd name="T7" fmla="*/ 195 h 195"/>
                  <a:gd name="T8" fmla="*/ 0 w 431"/>
                  <a:gd name="T9" fmla="*/ 195 h 195"/>
                  <a:gd name="T10" fmla="*/ 68 w 431"/>
                  <a:gd name="T11" fmla="*/ 76 h 195"/>
                  <a:gd name="T12" fmla="*/ 247 w 431"/>
                  <a:gd name="T13" fmla="*/ 0 h 195"/>
                  <a:gd name="T14" fmla="*/ 428 w 431"/>
                  <a:gd name="T15" fmla="*/ 76 h 195"/>
                  <a:gd name="T16" fmla="*/ 431 w 431"/>
                  <a:gd name="T17" fmla="*/ 79 h 195"/>
                  <a:gd name="T18" fmla="*/ 311 w 431"/>
                  <a:gd name="T19" fmla="*/ 161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1" h="195">
                    <a:moveTo>
                      <a:pt x="311" y="161"/>
                    </a:moveTo>
                    <a:cubicBezTo>
                      <a:pt x="247" y="98"/>
                      <a:pt x="247" y="98"/>
                      <a:pt x="247" y="98"/>
                    </a:cubicBezTo>
                    <a:cubicBezTo>
                      <a:pt x="150" y="195"/>
                      <a:pt x="150" y="195"/>
                      <a:pt x="150" y="195"/>
                    </a:cubicBezTo>
                    <a:cubicBezTo>
                      <a:pt x="38" y="195"/>
                      <a:pt x="38" y="195"/>
                      <a:pt x="38" y="195"/>
                    </a:cubicBezTo>
                    <a:cubicBezTo>
                      <a:pt x="0" y="195"/>
                      <a:pt x="0" y="195"/>
                      <a:pt x="0" y="195"/>
                    </a:cubicBezTo>
                    <a:cubicBezTo>
                      <a:pt x="10" y="150"/>
                      <a:pt x="33" y="110"/>
                      <a:pt x="68" y="76"/>
                    </a:cubicBezTo>
                    <a:cubicBezTo>
                      <a:pt x="117" y="26"/>
                      <a:pt x="177" y="0"/>
                      <a:pt x="247" y="0"/>
                    </a:cubicBezTo>
                    <a:cubicBezTo>
                      <a:pt x="318" y="0"/>
                      <a:pt x="379" y="26"/>
                      <a:pt x="428" y="76"/>
                    </a:cubicBezTo>
                    <a:cubicBezTo>
                      <a:pt x="429" y="76"/>
                      <a:pt x="430" y="78"/>
                      <a:pt x="431" y="79"/>
                    </a:cubicBezTo>
                    <a:cubicBezTo>
                      <a:pt x="394" y="112"/>
                      <a:pt x="354" y="139"/>
                      <a:pt x="311" y="16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1" name="Freeform 150"/>
              <p:cNvSpPr>
                <a:spLocks/>
              </p:cNvSpPr>
              <p:nvPr/>
            </p:nvSpPr>
            <p:spPr bwMode="auto">
              <a:xfrm>
                <a:off x="10382250" y="3451225"/>
                <a:ext cx="569913" cy="257175"/>
              </a:xfrm>
              <a:custGeom>
                <a:avLst/>
                <a:gdLst>
                  <a:gd name="T0" fmla="*/ 26 w 273"/>
                  <a:gd name="T1" fmla="*/ 123 h 123"/>
                  <a:gd name="T2" fmla="*/ 0 w 273"/>
                  <a:gd name="T3" fmla="*/ 97 h 123"/>
                  <a:gd name="T4" fmla="*/ 112 w 273"/>
                  <a:gd name="T5" fmla="*/ 97 h 123"/>
                  <a:gd name="T6" fmla="*/ 209 w 273"/>
                  <a:gd name="T7" fmla="*/ 0 h 123"/>
                  <a:gd name="T8" fmla="*/ 273 w 273"/>
                  <a:gd name="T9" fmla="*/ 63 h 123"/>
                  <a:gd name="T10" fmla="*/ 26 w 273"/>
                  <a:gd name="T11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3" h="123">
                    <a:moveTo>
                      <a:pt x="26" y="123"/>
                    </a:moveTo>
                    <a:cubicBezTo>
                      <a:pt x="0" y="97"/>
                      <a:pt x="0" y="97"/>
                      <a:pt x="0" y="97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209" y="0"/>
                      <a:pt x="209" y="0"/>
                      <a:pt x="209" y="0"/>
                    </a:cubicBezTo>
                    <a:cubicBezTo>
                      <a:pt x="273" y="63"/>
                      <a:pt x="273" y="63"/>
                      <a:pt x="273" y="63"/>
                    </a:cubicBezTo>
                    <a:cubicBezTo>
                      <a:pt x="198" y="101"/>
                      <a:pt x="116" y="121"/>
                      <a:pt x="26" y="123"/>
                    </a:cubicBezTo>
                    <a:close/>
                  </a:path>
                </a:pathLst>
              </a:custGeom>
              <a:solidFill>
                <a:srgbClr val="2323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2" name="Freeform 151"/>
              <p:cNvSpPr>
                <a:spLocks/>
              </p:cNvSpPr>
              <p:nvPr/>
            </p:nvSpPr>
            <p:spPr bwMode="auto">
              <a:xfrm>
                <a:off x="10382250" y="3654425"/>
                <a:ext cx="53975" cy="53975"/>
              </a:xfrm>
              <a:custGeom>
                <a:avLst/>
                <a:gdLst>
                  <a:gd name="T0" fmla="*/ 0 w 26"/>
                  <a:gd name="T1" fmla="*/ 0 h 26"/>
                  <a:gd name="T2" fmla="*/ 26 w 26"/>
                  <a:gd name="T3" fmla="*/ 26 h 26"/>
                  <a:gd name="T4" fmla="*/ 11 w 26"/>
                  <a:gd name="T5" fmla="*/ 26 h 26"/>
                  <a:gd name="T6" fmla="*/ 0 w 26"/>
                  <a:gd name="T7" fmla="*/ 26 h 26"/>
                  <a:gd name="T8" fmla="*/ 0 w 26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6">
                    <a:moveTo>
                      <a:pt x="0" y="0"/>
                    </a:moveTo>
                    <a:cubicBezTo>
                      <a:pt x="26" y="26"/>
                      <a:pt x="26" y="26"/>
                      <a:pt x="26" y="26"/>
                    </a:cubicBezTo>
                    <a:cubicBezTo>
                      <a:pt x="21" y="26"/>
                      <a:pt x="16" y="26"/>
                      <a:pt x="11" y="26"/>
                    </a:cubicBezTo>
                    <a:cubicBezTo>
                      <a:pt x="7" y="26"/>
                      <a:pt x="4" y="26"/>
                      <a:pt x="0" y="2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24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3" name="Freeform 152"/>
              <p:cNvSpPr>
                <a:spLocks noEditPoints="1"/>
              </p:cNvSpPr>
              <p:nvPr/>
            </p:nvSpPr>
            <p:spPr bwMode="auto">
              <a:xfrm>
                <a:off x="10791825" y="2816225"/>
                <a:ext cx="60325" cy="560388"/>
              </a:xfrm>
              <a:custGeom>
                <a:avLst/>
                <a:gdLst>
                  <a:gd name="T0" fmla="*/ 29 w 29"/>
                  <a:gd name="T1" fmla="*/ 15 h 268"/>
                  <a:gd name="T2" fmla="*/ 25 w 29"/>
                  <a:gd name="T3" fmla="*/ 26 h 268"/>
                  <a:gd name="T4" fmla="*/ 14 w 29"/>
                  <a:gd name="T5" fmla="*/ 30 h 268"/>
                  <a:gd name="T6" fmla="*/ 4 w 29"/>
                  <a:gd name="T7" fmla="*/ 26 h 268"/>
                  <a:gd name="T8" fmla="*/ 0 w 29"/>
                  <a:gd name="T9" fmla="*/ 15 h 268"/>
                  <a:gd name="T10" fmla="*/ 4 w 29"/>
                  <a:gd name="T11" fmla="*/ 5 h 268"/>
                  <a:gd name="T12" fmla="*/ 14 w 29"/>
                  <a:gd name="T13" fmla="*/ 0 h 268"/>
                  <a:gd name="T14" fmla="*/ 25 w 29"/>
                  <a:gd name="T15" fmla="*/ 5 h 268"/>
                  <a:gd name="T16" fmla="*/ 29 w 29"/>
                  <a:gd name="T17" fmla="*/ 15 h 268"/>
                  <a:gd name="T18" fmla="*/ 4 w 29"/>
                  <a:gd name="T19" fmla="*/ 64 h 268"/>
                  <a:gd name="T20" fmla="*/ 14 w 29"/>
                  <a:gd name="T21" fmla="*/ 60 h 268"/>
                  <a:gd name="T22" fmla="*/ 25 w 29"/>
                  <a:gd name="T23" fmla="*/ 64 h 268"/>
                  <a:gd name="T24" fmla="*/ 29 w 29"/>
                  <a:gd name="T25" fmla="*/ 75 h 268"/>
                  <a:gd name="T26" fmla="*/ 25 w 29"/>
                  <a:gd name="T27" fmla="*/ 85 h 268"/>
                  <a:gd name="T28" fmla="*/ 14 w 29"/>
                  <a:gd name="T29" fmla="*/ 90 h 268"/>
                  <a:gd name="T30" fmla="*/ 4 w 29"/>
                  <a:gd name="T31" fmla="*/ 85 h 268"/>
                  <a:gd name="T32" fmla="*/ 0 w 29"/>
                  <a:gd name="T33" fmla="*/ 75 h 268"/>
                  <a:gd name="T34" fmla="*/ 4 w 29"/>
                  <a:gd name="T35" fmla="*/ 64 h 268"/>
                  <a:gd name="T36" fmla="*/ 14 w 29"/>
                  <a:gd name="T37" fmla="*/ 149 h 268"/>
                  <a:gd name="T38" fmla="*/ 4 w 29"/>
                  <a:gd name="T39" fmla="*/ 144 h 268"/>
                  <a:gd name="T40" fmla="*/ 0 w 29"/>
                  <a:gd name="T41" fmla="*/ 134 h 268"/>
                  <a:gd name="T42" fmla="*/ 4 w 29"/>
                  <a:gd name="T43" fmla="*/ 124 h 268"/>
                  <a:gd name="T44" fmla="*/ 14 w 29"/>
                  <a:gd name="T45" fmla="*/ 119 h 268"/>
                  <a:gd name="T46" fmla="*/ 25 w 29"/>
                  <a:gd name="T47" fmla="*/ 124 h 268"/>
                  <a:gd name="T48" fmla="*/ 29 w 29"/>
                  <a:gd name="T49" fmla="*/ 134 h 268"/>
                  <a:gd name="T50" fmla="*/ 25 w 29"/>
                  <a:gd name="T51" fmla="*/ 144 h 268"/>
                  <a:gd name="T52" fmla="*/ 14 w 29"/>
                  <a:gd name="T53" fmla="*/ 149 h 268"/>
                  <a:gd name="T54" fmla="*/ 14 w 29"/>
                  <a:gd name="T55" fmla="*/ 179 h 268"/>
                  <a:gd name="T56" fmla="*/ 25 w 29"/>
                  <a:gd name="T57" fmla="*/ 183 h 268"/>
                  <a:gd name="T58" fmla="*/ 29 w 29"/>
                  <a:gd name="T59" fmla="*/ 194 h 268"/>
                  <a:gd name="T60" fmla="*/ 25 w 29"/>
                  <a:gd name="T61" fmla="*/ 204 h 268"/>
                  <a:gd name="T62" fmla="*/ 14 w 29"/>
                  <a:gd name="T63" fmla="*/ 209 h 268"/>
                  <a:gd name="T64" fmla="*/ 4 w 29"/>
                  <a:gd name="T65" fmla="*/ 204 h 268"/>
                  <a:gd name="T66" fmla="*/ 0 w 29"/>
                  <a:gd name="T67" fmla="*/ 194 h 268"/>
                  <a:gd name="T68" fmla="*/ 4 w 29"/>
                  <a:gd name="T69" fmla="*/ 183 h 268"/>
                  <a:gd name="T70" fmla="*/ 14 w 29"/>
                  <a:gd name="T71" fmla="*/ 179 h 268"/>
                  <a:gd name="T72" fmla="*/ 4 w 29"/>
                  <a:gd name="T73" fmla="*/ 243 h 268"/>
                  <a:gd name="T74" fmla="*/ 14 w 29"/>
                  <a:gd name="T75" fmla="*/ 239 h 268"/>
                  <a:gd name="T76" fmla="*/ 25 w 29"/>
                  <a:gd name="T77" fmla="*/ 243 h 268"/>
                  <a:gd name="T78" fmla="*/ 29 w 29"/>
                  <a:gd name="T79" fmla="*/ 253 h 268"/>
                  <a:gd name="T80" fmla="*/ 25 w 29"/>
                  <a:gd name="T81" fmla="*/ 263 h 268"/>
                  <a:gd name="T82" fmla="*/ 14 w 29"/>
                  <a:gd name="T83" fmla="*/ 268 h 268"/>
                  <a:gd name="T84" fmla="*/ 4 w 29"/>
                  <a:gd name="T85" fmla="*/ 263 h 268"/>
                  <a:gd name="T86" fmla="*/ 0 w 29"/>
                  <a:gd name="T87" fmla="*/ 253 h 268"/>
                  <a:gd name="T88" fmla="*/ 4 w 29"/>
                  <a:gd name="T89" fmla="*/ 243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9" h="268">
                    <a:moveTo>
                      <a:pt x="29" y="15"/>
                    </a:moveTo>
                    <a:cubicBezTo>
                      <a:pt x="29" y="19"/>
                      <a:pt x="28" y="23"/>
                      <a:pt x="25" y="26"/>
                    </a:cubicBezTo>
                    <a:cubicBezTo>
                      <a:pt x="22" y="28"/>
                      <a:pt x="19" y="30"/>
                      <a:pt x="14" y="30"/>
                    </a:cubicBezTo>
                    <a:cubicBezTo>
                      <a:pt x="10" y="30"/>
                      <a:pt x="7" y="28"/>
                      <a:pt x="4" y="26"/>
                    </a:cubicBezTo>
                    <a:cubicBezTo>
                      <a:pt x="1" y="23"/>
                      <a:pt x="0" y="19"/>
                      <a:pt x="0" y="15"/>
                    </a:cubicBezTo>
                    <a:cubicBezTo>
                      <a:pt x="0" y="11"/>
                      <a:pt x="1" y="8"/>
                      <a:pt x="4" y="5"/>
                    </a:cubicBezTo>
                    <a:cubicBezTo>
                      <a:pt x="7" y="2"/>
                      <a:pt x="10" y="0"/>
                      <a:pt x="14" y="0"/>
                    </a:cubicBezTo>
                    <a:cubicBezTo>
                      <a:pt x="19" y="0"/>
                      <a:pt x="22" y="2"/>
                      <a:pt x="25" y="5"/>
                    </a:cubicBezTo>
                    <a:cubicBezTo>
                      <a:pt x="28" y="8"/>
                      <a:pt x="29" y="11"/>
                      <a:pt x="29" y="15"/>
                    </a:cubicBezTo>
                    <a:close/>
                    <a:moveTo>
                      <a:pt x="4" y="64"/>
                    </a:moveTo>
                    <a:cubicBezTo>
                      <a:pt x="7" y="61"/>
                      <a:pt x="10" y="60"/>
                      <a:pt x="14" y="60"/>
                    </a:cubicBezTo>
                    <a:cubicBezTo>
                      <a:pt x="19" y="60"/>
                      <a:pt x="22" y="61"/>
                      <a:pt x="25" y="64"/>
                    </a:cubicBezTo>
                    <a:cubicBezTo>
                      <a:pt x="28" y="67"/>
                      <a:pt x="29" y="71"/>
                      <a:pt x="29" y="75"/>
                    </a:cubicBezTo>
                    <a:cubicBezTo>
                      <a:pt x="29" y="79"/>
                      <a:pt x="28" y="82"/>
                      <a:pt x="25" y="85"/>
                    </a:cubicBezTo>
                    <a:cubicBezTo>
                      <a:pt x="22" y="88"/>
                      <a:pt x="19" y="90"/>
                      <a:pt x="14" y="90"/>
                    </a:cubicBezTo>
                    <a:cubicBezTo>
                      <a:pt x="10" y="90"/>
                      <a:pt x="7" y="88"/>
                      <a:pt x="4" y="85"/>
                    </a:cubicBezTo>
                    <a:cubicBezTo>
                      <a:pt x="1" y="82"/>
                      <a:pt x="0" y="79"/>
                      <a:pt x="0" y="75"/>
                    </a:cubicBezTo>
                    <a:cubicBezTo>
                      <a:pt x="0" y="71"/>
                      <a:pt x="1" y="67"/>
                      <a:pt x="4" y="64"/>
                    </a:cubicBezTo>
                    <a:close/>
                    <a:moveTo>
                      <a:pt x="14" y="149"/>
                    </a:moveTo>
                    <a:cubicBezTo>
                      <a:pt x="10" y="149"/>
                      <a:pt x="7" y="148"/>
                      <a:pt x="4" y="144"/>
                    </a:cubicBezTo>
                    <a:cubicBezTo>
                      <a:pt x="1" y="142"/>
                      <a:pt x="0" y="138"/>
                      <a:pt x="0" y="134"/>
                    </a:cubicBezTo>
                    <a:cubicBezTo>
                      <a:pt x="0" y="130"/>
                      <a:pt x="1" y="127"/>
                      <a:pt x="4" y="124"/>
                    </a:cubicBezTo>
                    <a:cubicBezTo>
                      <a:pt x="7" y="121"/>
                      <a:pt x="10" y="119"/>
                      <a:pt x="14" y="119"/>
                    </a:cubicBezTo>
                    <a:cubicBezTo>
                      <a:pt x="19" y="119"/>
                      <a:pt x="22" y="121"/>
                      <a:pt x="25" y="124"/>
                    </a:cubicBezTo>
                    <a:cubicBezTo>
                      <a:pt x="28" y="127"/>
                      <a:pt x="29" y="130"/>
                      <a:pt x="29" y="134"/>
                    </a:cubicBezTo>
                    <a:cubicBezTo>
                      <a:pt x="29" y="138"/>
                      <a:pt x="28" y="142"/>
                      <a:pt x="25" y="144"/>
                    </a:cubicBezTo>
                    <a:cubicBezTo>
                      <a:pt x="22" y="148"/>
                      <a:pt x="19" y="149"/>
                      <a:pt x="14" y="149"/>
                    </a:cubicBezTo>
                    <a:close/>
                    <a:moveTo>
                      <a:pt x="14" y="179"/>
                    </a:moveTo>
                    <a:cubicBezTo>
                      <a:pt x="19" y="179"/>
                      <a:pt x="22" y="180"/>
                      <a:pt x="25" y="183"/>
                    </a:cubicBezTo>
                    <a:cubicBezTo>
                      <a:pt x="28" y="186"/>
                      <a:pt x="29" y="190"/>
                      <a:pt x="29" y="194"/>
                    </a:cubicBezTo>
                    <a:cubicBezTo>
                      <a:pt x="29" y="198"/>
                      <a:pt x="28" y="201"/>
                      <a:pt x="25" y="204"/>
                    </a:cubicBezTo>
                    <a:cubicBezTo>
                      <a:pt x="22" y="207"/>
                      <a:pt x="19" y="209"/>
                      <a:pt x="14" y="209"/>
                    </a:cubicBezTo>
                    <a:cubicBezTo>
                      <a:pt x="10" y="209"/>
                      <a:pt x="7" y="207"/>
                      <a:pt x="4" y="204"/>
                    </a:cubicBezTo>
                    <a:cubicBezTo>
                      <a:pt x="1" y="201"/>
                      <a:pt x="0" y="198"/>
                      <a:pt x="0" y="194"/>
                    </a:cubicBezTo>
                    <a:cubicBezTo>
                      <a:pt x="0" y="190"/>
                      <a:pt x="1" y="186"/>
                      <a:pt x="4" y="183"/>
                    </a:cubicBezTo>
                    <a:cubicBezTo>
                      <a:pt x="7" y="180"/>
                      <a:pt x="10" y="179"/>
                      <a:pt x="14" y="179"/>
                    </a:cubicBezTo>
                    <a:close/>
                    <a:moveTo>
                      <a:pt x="4" y="243"/>
                    </a:moveTo>
                    <a:cubicBezTo>
                      <a:pt x="7" y="240"/>
                      <a:pt x="10" y="239"/>
                      <a:pt x="14" y="239"/>
                    </a:cubicBezTo>
                    <a:cubicBezTo>
                      <a:pt x="19" y="239"/>
                      <a:pt x="22" y="240"/>
                      <a:pt x="25" y="243"/>
                    </a:cubicBezTo>
                    <a:cubicBezTo>
                      <a:pt x="28" y="246"/>
                      <a:pt x="29" y="249"/>
                      <a:pt x="29" y="253"/>
                    </a:cubicBezTo>
                    <a:cubicBezTo>
                      <a:pt x="29" y="257"/>
                      <a:pt x="28" y="261"/>
                      <a:pt x="25" y="263"/>
                    </a:cubicBezTo>
                    <a:cubicBezTo>
                      <a:pt x="22" y="267"/>
                      <a:pt x="19" y="268"/>
                      <a:pt x="14" y="268"/>
                    </a:cubicBezTo>
                    <a:cubicBezTo>
                      <a:pt x="10" y="268"/>
                      <a:pt x="7" y="267"/>
                      <a:pt x="4" y="263"/>
                    </a:cubicBezTo>
                    <a:cubicBezTo>
                      <a:pt x="1" y="261"/>
                      <a:pt x="0" y="257"/>
                      <a:pt x="0" y="253"/>
                    </a:cubicBezTo>
                    <a:cubicBezTo>
                      <a:pt x="0" y="249"/>
                      <a:pt x="1" y="246"/>
                      <a:pt x="4" y="24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4" name="Freeform 153"/>
              <p:cNvSpPr>
                <a:spLocks/>
              </p:cNvSpPr>
              <p:nvPr/>
            </p:nvSpPr>
            <p:spPr bwMode="auto">
              <a:xfrm>
                <a:off x="11049000" y="2598738"/>
                <a:ext cx="496888" cy="784225"/>
              </a:xfrm>
              <a:custGeom>
                <a:avLst/>
                <a:gdLst>
                  <a:gd name="T0" fmla="*/ 141 w 238"/>
                  <a:gd name="T1" fmla="*/ 375 h 375"/>
                  <a:gd name="T2" fmla="*/ 138 w 238"/>
                  <a:gd name="T3" fmla="*/ 370 h 375"/>
                  <a:gd name="T4" fmla="*/ 87 w 238"/>
                  <a:gd name="T5" fmla="*/ 319 h 375"/>
                  <a:gd name="T6" fmla="*/ 82 w 238"/>
                  <a:gd name="T7" fmla="*/ 316 h 375"/>
                  <a:gd name="T8" fmla="*/ 139 w 238"/>
                  <a:gd name="T9" fmla="*/ 259 h 375"/>
                  <a:gd name="T10" fmla="*/ 9 w 238"/>
                  <a:gd name="T11" fmla="*/ 67 h 375"/>
                  <a:gd name="T12" fmla="*/ 2 w 238"/>
                  <a:gd name="T13" fmla="*/ 36 h 375"/>
                  <a:gd name="T14" fmla="*/ 20 w 238"/>
                  <a:gd name="T15" fmla="*/ 8 h 375"/>
                  <a:gd name="T16" fmla="*/ 52 w 238"/>
                  <a:gd name="T17" fmla="*/ 2 h 375"/>
                  <a:gd name="T18" fmla="*/ 79 w 238"/>
                  <a:gd name="T19" fmla="*/ 19 h 375"/>
                  <a:gd name="T20" fmla="*/ 230 w 238"/>
                  <a:gd name="T21" fmla="*/ 241 h 375"/>
                  <a:gd name="T22" fmla="*/ 237 w 238"/>
                  <a:gd name="T23" fmla="*/ 269 h 375"/>
                  <a:gd name="T24" fmla="*/ 224 w 238"/>
                  <a:gd name="T25" fmla="*/ 295 h 375"/>
                  <a:gd name="T26" fmla="*/ 141 w 238"/>
                  <a:gd name="T27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8" h="375">
                    <a:moveTo>
                      <a:pt x="141" y="375"/>
                    </a:moveTo>
                    <a:cubicBezTo>
                      <a:pt x="141" y="374"/>
                      <a:pt x="140" y="372"/>
                      <a:pt x="138" y="370"/>
                    </a:cubicBezTo>
                    <a:cubicBezTo>
                      <a:pt x="87" y="319"/>
                      <a:pt x="87" y="319"/>
                      <a:pt x="87" y="319"/>
                    </a:cubicBezTo>
                    <a:cubicBezTo>
                      <a:pt x="86" y="318"/>
                      <a:pt x="84" y="317"/>
                      <a:pt x="82" y="316"/>
                    </a:cubicBezTo>
                    <a:cubicBezTo>
                      <a:pt x="139" y="259"/>
                      <a:pt x="139" y="259"/>
                      <a:pt x="139" y="259"/>
                    </a:cubicBezTo>
                    <a:cubicBezTo>
                      <a:pt x="9" y="67"/>
                      <a:pt x="9" y="67"/>
                      <a:pt x="9" y="67"/>
                    </a:cubicBezTo>
                    <a:cubicBezTo>
                      <a:pt x="2" y="57"/>
                      <a:pt x="0" y="46"/>
                      <a:pt x="2" y="36"/>
                    </a:cubicBezTo>
                    <a:cubicBezTo>
                      <a:pt x="4" y="23"/>
                      <a:pt x="10" y="14"/>
                      <a:pt x="20" y="8"/>
                    </a:cubicBezTo>
                    <a:cubicBezTo>
                      <a:pt x="30" y="2"/>
                      <a:pt x="40" y="0"/>
                      <a:pt x="52" y="2"/>
                    </a:cubicBezTo>
                    <a:cubicBezTo>
                      <a:pt x="63" y="3"/>
                      <a:pt x="72" y="9"/>
                      <a:pt x="79" y="19"/>
                    </a:cubicBezTo>
                    <a:cubicBezTo>
                      <a:pt x="230" y="241"/>
                      <a:pt x="230" y="241"/>
                      <a:pt x="230" y="241"/>
                    </a:cubicBezTo>
                    <a:cubicBezTo>
                      <a:pt x="235" y="249"/>
                      <a:pt x="238" y="259"/>
                      <a:pt x="237" y="269"/>
                    </a:cubicBezTo>
                    <a:cubicBezTo>
                      <a:pt x="236" y="280"/>
                      <a:pt x="231" y="288"/>
                      <a:pt x="224" y="295"/>
                    </a:cubicBezTo>
                    <a:lnTo>
                      <a:pt x="141" y="3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5" name="Freeform 154"/>
              <p:cNvSpPr>
                <a:spLocks/>
              </p:cNvSpPr>
              <p:nvPr/>
            </p:nvSpPr>
            <p:spPr bwMode="auto">
              <a:xfrm>
                <a:off x="11179175" y="3257550"/>
                <a:ext cx="165100" cy="166688"/>
              </a:xfrm>
              <a:custGeom>
                <a:avLst/>
                <a:gdLst>
                  <a:gd name="T0" fmla="*/ 19 w 79"/>
                  <a:gd name="T1" fmla="*/ 1 h 80"/>
                  <a:gd name="T2" fmla="*/ 24 w 79"/>
                  <a:gd name="T3" fmla="*/ 4 h 80"/>
                  <a:gd name="T4" fmla="*/ 75 w 79"/>
                  <a:gd name="T5" fmla="*/ 55 h 80"/>
                  <a:gd name="T6" fmla="*/ 78 w 79"/>
                  <a:gd name="T7" fmla="*/ 60 h 80"/>
                  <a:gd name="T8" fmla="*/ 79 w 79"/>
                  <a:gd name="T9" fmla="*/ 65 h 80"/>
                  <a:gd name="T10" fmla="*/ 75 w 79"/>
                  <a:gd name="T11" fmla="*/ 75 h 80"/>
                  <a:gd name="T12" fmla="*/ 66 w 79"/>
                  <a:gd name="T13" fmla="*/ 80 h 80"/>
                  <a:gd name="T14" fmla="*/ 60 w 79"/>
                  <a:gd name="T15" fmla="*/ 78 h 80"/>
                  <a:gd name="T16" fmla="*/ 56 w 79"/>
                  <a:gd name="T17" fmla="*/ 75 h 80"/>
                  <a:gd name="T18" fmla="*/ 5 w 79"/>
                  <a:gd name="T19" fmla="*/ 24 h 80"/>
                  <a:gd name="T20" fmla="*/ 2 w 79"/>
                  <a:gd name="T21" fmla="*/ 19 h 80"/>
                  <a:gd name="T22" fmla="*/ 0 w 79"/>
                  <a:gd name="T23" fmla="*/ 14 h 80"/>
                  <a:gd name="T24" fmla="*/ 5 w 79"/>
                  <a:gd name="T25" fmla="*/ 4 h 80"/>
                  <a:gd name="T26" fmla="*/ 15 w 79"/>
                  <a:gd name="T27" fmla="*/ 1 h 80"/>
                  <a:gd name="T28" fmla="*/ 19 w 79"/>
                  <a:gd name="T29" fmla="*/ 1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9" h="80">
                    <a:moveTo>
                      <a:pt x="19" y="1"/>
                    </a:moveTo>
                    <a:cubicBezTo>
                      <a:pt x="21" y="2"/>
                      <a:pt x="23" y="3"/>
                      <a:pt x="24" y="4"/>
                    </a:cubicBezTo>
                    <a:cubicBezTo>
                      <a:pt x="75" y="55"/>
                      <a:pt x="75" y="55"/>
                      <a:pt x="75" y="55"/>
                    </a:cubicBezTo>
                    <a:cubicBezTo>
                      <a:pt x="77" y="57"/>
                      <a:pt x="78" y="59"/>
                      <a:pt x="78" y="60"/>
                    </a:cubicBezTo>
                    <a:cubicBezTo>
                      <a:pt x="79" y="62"/>
                      <a:pt x="79" y="64"/>
                      <a:pt x="79" y="65"/>
                    </a:cubicBezTo>
                    <a:cubicBezTo>
                      <a:pt x="79" y="69"/>
                      <a:pt x="78" y="72"/>
                      <a:pt x="75" y="75"/>
                    </a:cubicBezTo>
                    <a:cubicBezTo>
                      <a:pt x="73" y="78"/>
                      <a:pt x="70" y="79"/>
                      <a:pt x="66" y="80"/>
                    </a:cubicBezTo>
                    <a:cubicBezTo>
                      <a:pt x="64" y="79"/>
                      <a:pt x="62" y="79"/>
                      <a:pt x="60" y="78"/>
                    </a:cubicBezTo>
                    <a:cubicBezTo>
                      <a:pt x="59" y="78"/>
                      <a:pt x="57" y="77"/>
                      <a:pt x="56" y="75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3" y="22"/>
                      <a:pt x="2" y="21"/>
                      <a:pt x="2" y="19"/>
                    </a:cubicBezTo>
                    <a:cubicBezTo>
                      <a:pt x="1" y="17"/>
                      <a:pt x="0" y="15"/>
                      <a:pt x="0" y="14"/>
                    </a:cubicBezTo>
                    <a:cubicBezTo>
                      <a:pt x="1" y="10"/>
                      <a:pt x="3" y="6"/>
                      <a:pt x="5" y="4"/>
                    </a:cubicBezTo>
                    <a:cubicBezTo>
                      <a:pt x="8" y="1"/>
                      <a:pt x="11" y="0"/>
                      <a:pt x="15" y="1"/>
                    </a:cubicBezTo>
                    <a:cubicBezTo>
                      <a:pt x="17" y="1"/>
                      <a:pt x="18" y="1"/>
                      <a:pt x="19" y="1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6" name="Freeform 155"/>
              <p:cNvSpPr>
                <a:spLocks/>
              </p:cNvSpPr>
              <p:nvPr/>
            </p:nvSpPr>
            <p:spPr bwMode="auto">
              <a:xfrm>
                <a:off x="11098213" y="3297238"/>
                <a:ext cx="206375" cy="204788"/>
              </a:xfrm>
              <a:custGeom>
                <a:avLst/>
                <a:gdLst>
                  <a:gd name="T0" fmla="*/ 41 w 99"/>
                  <a:gd name="T1" fmla="*/ 0 h 98"/>
                  <a:gd name="T2" fmla="*/ 44 w 99"/>
                  <a:gd name="T3" fmla="*/ 5 h 98"/>
                  <a:gd name="T4" fmla="*/ 95 w 99"/>
                  <a:gd name="T5" fmla="*/ 56 h 98"/>
                  <a:gd name="T6" fmla="*/ 99 w 99"/>
                  <a:gd name="T7" fmla="*/ 59 h 98"/>
                  <a:gd name="T8" fmla="*/ 73 w 99"/>
                  <a:gd name="T9" fmla="*/ 86 h 98"/>
                  <a:gd name="T10" fmla="*/ 43 w 99"/>
                  <a:gd name="T11" fmla="*/ 97 h 98"/>
                  <a:gd name="T12" fmla="*/ 13 w 99"/>
                  <a:gd name="T13" fmla="*/ 85 h 98"/>
                  <a:gd name="T14" fmla="*/ 0 w 99"/>
                  <a:gd name="T15" fmla="*/ 54 h 98"/>
                  <a:gd name="T16" fmla="*/ 14 w 99"/>
                  <a:gd name="T17" fmla="*/ 25 h 98"/>
                  <a:gd name="T18" fmla="*/ 41 w 99"/>
                  <a:gd name="T19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9" h="98">
                    <a:moveTo>
                      <a:pt x="41" y="0"/>
                    </a:moveTo>
                    <a:cubicBezTo>
                      <a:pt x="41" y="2"/>
                      <a:pt x="42" y="3"/>
                      <a:pt x="44" y="5"/>
                    </a:cubicBezTo>
                    <a:cubicBezTo>
                      <a:pt x="95" y="56"/>
                      <a:pt x="95" y="56"/>
                      <a:pt x="95" y="56"/>
                    </a:cubicBezTo>
                    <a:cubicBezTo>
                      <a:pt x="96" y="58"/>
                      <a:pt x="98" y="59"/>
                      <a:pt x="99" y="59"/>
                    </a:cubicBezTo>
                    <a:cubicBezTo>
                      <a:pt x="73" y="86"/>
                      <a:pt x="73" y="86"/>
                      <a:pt x="73" y="86"/>
                    </a:cubicBezTo>
                    <a:cubicBezTo>
                      <a:pt x="65" y="94"/>
                      <a:pt x="55" y="98"/>
                      <a:pt x="43" y="97"/>
                    </a:cubicBezTo>
                    <a:cubicBezTo>
                      <a:pt x="31" y="98"/>
                      <a:pt x="21" y="94"/>
                      <a:pt x="13" y="85"/>
                    </a:cubicBezTo>
                    <a:cubicBezTo>
                      <a:pt x="4" y="77"/>
                      <a:pt x="0" y="66"/>
                      <a:pt x="0" y="54"/>
                    </a:cubicBezTo>
                    <a:cubicBezTo>
                      <a:pt x="1" y="43"/>
                      <a:pt x="5" y="33"/>
                      <a:pt x="14" y="25"/>
                    </a:cubicBez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7" name="Freeform 156"/>
              <p:cNvSpPr>
                <a:spLocks/>
              </p:cNvSpPr>
              <p:nvPr/>
            </p:nvSpPr>
            <p:spPr bwMode="auto">
              <a:xfrm>
                <a:off x="10498138" y="3216275"/>
                <a:ext cx="528638" cy="547688"/>
              </a:xfrm>
              <a:custGeom>
                <a:avLst/>
                <a:gdLst>
                  <a:gd name="T0" fmla="*/ 135 w 333"/>
                  <a:gd name="T1" fmla="*/ 0 h 345"/>
                  <a:gd name="T2" fmla="*/ 333 w 333"/>
                  <a:gd name="T3" fmla="*/ 116 h 345"/>
                  <a:gd name="T4" fmla="*/ 202 w 333"/>
                  <a:gd name="T5" fmla="*/ 345 h 345"/>
                  <a:gd name="T6" fmla="*/ 0 w 333"/>
                  <a:gd name="T7" fmla="*/ 230 h 345"/>
                  <a:gd name="T8" fmla="*/ 135 w 333"/>
                  <a:gd name="T9" fmla="*/ 0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3" h="345">
                    <a:moveTo>
                      <a:pt x="135" y="0"/>
                    </a:moveTo>
                    <a:lnTo>
                      <a:pt x="333" y="116"/>
                    </a:lnTo>
                    <a:lnTo>
                      <a:pt x="202" y="345"/>
                    </a:lnTo>
                    <a:lnTo>
                      <a:pt x="0" y="230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FACE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88" name="Freeform 157"/>
              <p:cNvSpPr>
                <a:spLocks/>
              </p:cNvSpPr>
              <p:nvPr/>
            </p:nvSpPr>
            <p:spPr bwMode="auto">
              <a:xfrm>
                <a:off x="10237788" y="2609850"/>
                <a:ext cx="365125" cy="814388"/>
              </a:xfrm>
              <a:custGeom>
                <a:avLst/>
                <a:gdLst>
                  <a:gd name="T0" fmla="*/ 166 w 175"/>
                  <a:gd name="T1" fmla="*/ 317 h 390"/>
                  <a:gd name="T2" fmla="*/ 161 w 175"/>
                  <a:gd name="T3" fmla="*/ 321 h 390"/>
                  <a:gd name="T4" fmla="*/ 125 w 175"/>
                  <a:gd name="T5" fmla="*/ 384 h 390"/>
                  <a:gd name="T6" fmla="*/ 123 w 175"/>
                  <a:gd name="T7" fmla="*/ 390 h 390"/>
                  <a:gd name="T8" fmla="*/ 22 w 175"/>
                  <a:gd name="T9" fmla="*/ 333 h 390"/>
                  <a:gd name="T10" fmla="*/ 3 w 175"/>
                  <a:gd name="T11" fmla="*/ 312 h 390"/>
                  <a:gd name="T12" fmla="*/ 3 w 175"/>
                  <a:gd name="T13" fmla="*/ 282 h 390"/>
                  <a:gd name="T14" fmla="*/ 91 w 175"/>
                  <a:gd name="T15" fmla="*/ 29 h 390"/>
                  <a:gd name="T16" fmla="*/ 113 w 175"/>
                  <a:gd name="T17" fmla="*/ 5 h 390"/>
                  <a:gd name="T18" fmla="*/ 145 w 175"/>
                  <a:gd name="T19" fmla="*/ 3 h 390"/>
                  <a:gd name="T20" fmla="*/ 169 w 175"/>
                  <a:gd name="T21" fmla="*/ 25 h 390"/>
                  <a:gd name="T22" fmla="*/ 171 w 175"/>
                  <a:gd name="T23" fmla="*/ 57 h 390"/>
                  <a:gd name="T24" fmla="*/ 95 w 175"/>
                  <a:gd name="T25" fmla="*/ 277 h 390"/>
                  <a:gd name="T26" fmla="*/ 166 w 175"/>
                  <a:gd name="T27" fmla="*/ 317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5" h="390">
                    <a:moveTo>
                      <a:pt x="166" y="317"/>
                    </a:moveTo>
                    <a:cubicBezTo>
                      <a:pt x="163" y="318"/>
                      <a:pt x="161" y="319"/>
                      <a:pt x="161" y="321"/>
                    </a:cubicBezTo>
                    <a:cubicBezTo>
                      <a:pt x="125" y="384"/>
                      <a:pt x="125" y="384"/>
                      <a:pt x="125" y="384"/>
                    </a:cubicBezTo>
                    <a:cubicBezTo>
                      <a:pt x="123" y="386"/>
                      <a:pt x="123" y="388"/>
                      <a:pt x="123" y="390"/>
                    </a:cubicBezTo>
                    <a:cubicBezTo>
                      <a:pt x="22" y="333"/>
                      <a:pt x="22" y="333"/>
                      <a:pt x="22" y="333"/>
                    </a:cubicBezTo>
                    <a:cubicBezTo>
                      <a:pt x="14" y="328"/>
                      <a:pt x="7" y="321"/>
                      <a:pt x="3" y="312"/>
                    </a:cubicBezTo>
                    <a:cubicBezTo>
                      <a:pt x="0" y="302"/>
                      <a:pt x="0" y="292"/>
                      <a:pt x="3" y="282"/>
                    </a:cubicBezTo>
                    <a:cubicBezTo>
                      <a:pt x="91" y="29"/>
                      <a:pt x="91" y="29"/>
                      <a:pt x="91" y="29"/>
                    </a:cubicBezTo>
                    <a:cubicBezTo>
                      <a:pt x="95" y="18"/>
                      <a:pt x="102" y="10"/>
                      <a:pt x="113" y="5"/>
                    </a:cubicBezTo>
                    <a:cubicBezTo>
                      <a:pt x="123" y="0"/>
                      <a:pt x="134" y="0"/>
                      <a:pt x="145" y="3"/>
                    </a:cubicBezTo>
                    <a:cubicBezTo>
                      <a:pt x="156" y="7"/>
                      <a:pt x="164" y="14"/>
                      <a:pt x="169" y="25"/>
                    </a:cubicBezTo>
                    <a:cubicBezTo>
                      <a:pt x="174" y="35"/>
                      <a:pt x="175" y="46"/>
                      <a:pt x="171" y="57"/>
                    </a:cubicBezTo>
                    <a:cubicBezTo>
                      <a:pt x="95" y="277"/>
                      <a:pt x="95" y="277"/>
                      <a:pt x="95" y="277"/>
                    </a:cubicBezTo>
                    <a:lnTo>
                      <a:pt x="166" y="31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92" name="Freeform 158"/>
              <p:cNvSpPr>
                <a:spLocks/>
              </p:cNvSpPr>
              <p:nvPr/>
            </p:nvSpPr>
            <p:spPr bwMode="auto">
              <a:xfrm>
                <a:off x="10541000" y="3297238"/>
                <a:ext cx="204788" cy="206375"/>
              </a:xfrm>
              <a:custGeom>
                <a:avLst/>
                <a:gdLst>
                  <a:gd name="T0" fmla="*/ 0 w 98"/>
                  <a:gd name="T1" fmla="*/ 73 h 99"/>
                  <a:gd name="T2" fmla="*/ 4 w 98"/>
                  <a:gd name="T3" fmla="*/ 69 h 99"/>
                  <a:gd name="T4" fmla="*/ 39 w 98"/>
                  <a:gd name="T5" fmla="*/ 6 h 99"/>
                  <a:gd name="T6" fmla="*/ 42 w 98"/>
                  <a:gd name="T7" fmla="*/ 0 h 99"/>
                  <a:gd name="T8" fmla="*/ 74 w 98"/>
                  <a:gd name="T9" fmla="*/ 18 h 99"/>
                  <a:gd name="T10" fmla="*/ 94 w 98"/>
                  <a:gd name="T11" fmla="*/ 43 h 99"/>
                  <a:gd name="T12" fmla="*/ 90 w 98"/>
                  <a:gd name="T13" fmla="*/ 76 h 99"/>
                  <a:gd name="T14" fmla="*/ 65 w 98"/>
                  <a:gd name="T15" fmla="*/ 95 h 99"/>
                  <a:gd name="T16" fmla="*/ 33 w 98"/>
                  <a:gd name="T17" fmla="*/ 92 h 99"/>
                  <a:gd name="T18" fmla="*/ 0 w 98"/>
                  <a:gd name="T19" fmla="*/ 73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8" h="99">
                    <a:moveTo>
                      <a:pt x="0" y="73"/>
                    </a:moveTo>
                    <a:cubicBezTo>
                      <a:pt x="1" y="72"/>
                      <a:pt x="2" y="71"/>
                      <a:pt x="4" y="69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40" y="4"/>
                      <a:pt x="41" y="2"/>
                      <a:pt x="42" y="0"/>
                    </a:cubicBezTo>
                    <a:cubicBezTo>
                      <a:pt x="74" y="18"/>
                      <a:pt x="74" y="18"/>
                      <a:pt x="74" y="18"/>
                    </a:cubicBezTo>
                    <a:cubicBezTo>
                      <a:pt x="84" y="24"/>
                      <a:pt x="91" y="32"/>
                      <a:pt x="94" y="43"/>
                    </a:cubicBezTo>
                    <a:cubicBezTo>
                      <a:pt x="98" y="55"/>
                      <a:pt x="96" y="65"/>
                      <a:pt x="90" y="76"/>
                    </a:cubicBezTo>
                    <a:cubicBezTo>
                      <a:pt x="85" y="86"/>
                      <a:pt x="76" y="92"/>
                      <a:pt x="65" y="95"/>
                    </a:cubicBezTo>
                    <a:cubicBezTo>
                      <a:pt x="53" y="99"/>
                      <a:pt x="43" y="98"/>
                      <a:pt x="33" y="92"/>
                    </a:cubicBez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93" name="Freeform 159"/>
              <p:cNvSpPr>
                <a:spLocks/>
              </p:cNvSpPr>
              <p:nvPr/>
            </p:nvSpPr>
            <p:spPr bwMode="auto">
              <a:xfrm>
                <a:off x="10494963" y="3265488"/>
                <a:ext cx="133350" cy="190500"/>
              </a:xfrm>
              <a:custGeom>
                <a:avLst/>
                <a:gdLst>
                  <a:gd name="T0" fmla="*/ 0 w 64"/>
                  <a:gd name="T1" fmla="*/ 76 h 91"/>
                  <a:gd name="T2" fmla="*/ 2 w 64"/>
                  <a:gd name="T3" fmla="*/ 70 h 91"/>
                  <a:gd name="T4" fmla="*/ 38 w 64"/>
                  <a:gd name="T5" fmla="*/ 7 h 91"/>
                  <a:gd name="T6" fmla="*/ 43 w 64"/>
                  <a:gd name="T7" fmla="*/ 3 h 91"/>
                  <a:gd name="T8" fmla="*/ 46 w 64"/>
                  <a:gd name="T9" fmla="*/ 1 h 91"/>
                  <a:gd name="T10" fmla="*/ 56 w 64"/>
                  <a:gd name="T11" fmla="*/ 2 h 91"/>
                  <a:gd name="T12" fmla="*/ 63 w 64"/>
                  <a:gd name="T13" fmla="*/ 11 h 91"/>
                  <a:gd name="T14" fmla="*/ 64 w 64"/>
                  <a:gd name="T15" fmla="*/ 15 h 91"/>
                  <a:gd name="T16" fmla="*/ 61 w 64"/>
                  <a:gd name="T17" fmla="*/ 21 h 91"/>
                  <a:gd name="T18" fmla="*/ 26 w 64"/>
                  <a:gd name="T19" fmla="*/ 84 h 91"/>
                  <a:gd name="T20" fmla="*/ 22 w 64"/>
                  <a:gd name="T21" fmla="*/ 88 h 91"/>
                  <a:gd name="T22" fmla="*/ 17 w 64"/>
                  <a:gd name="T23" fmla="*/ 91 h 91"/>
                  <a:gd name="T24" fmla="*/ 7 w 64"/>
                  <a:gd name="T25" fmla="*/ 89 h 91"/>
                  <a:gd name="T26" fmla="*/ 0 w 64"/>
                  <a:gd name="T27" fmla="*/ 80 h 91"/>
                  <a:gd name="T28" fmla="*/ 0 w 64"/>
                  <a:gd name="T29" fmla="*/ 76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4" h="91">
                    <a:moveTo>
                      <a:pt x="0" y="76"/>
                    </a:moveTo>
                    <a:cubicBezTo>
                      <a:pt x="0" y="74"/>
                      <a:pt x="0" y="72"/>
                      <a:pt x="2" y="70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5"/>
                      <a:pt x="40" y="4"/>
                      <a:pt x="43" y="3"/>
                    </a:cubicBezTo>
                    <a:cubicBezTo>
                      <a:pt x="43" y="2"/>
                      <a:pt x="44" y="1"/>
                      <a:pt x="46" y="1"/>
                    </a:cubicBezTo>
                    <a:cubicBezTo>
                      <a:pt x="49" y="0"/>
                      <a:pt x="53" y="0"/>
                      <a:pt x="56" y="2"/>
                    </a:cubicBezTo>
                    <a:cubicBezTo>
                      <a:pt x="59" y="4"/>
                      <a:pt x="62" y="7"/>
                      <a:pt x="63" y="11"/>
                    </a:cubicBezTo>
                    <a:cubicBezTo>
                      <a:pt x="63" y="12"/>
                      <a:pt x="64" y="13"/>
                      <a:pt x="64" y="15"/>
                    </a:cubicBezTo>
                    <a:cubicBezTo>
                      <a:pt x="63" y="17"/>
                      <a:pt x="62" y="19"/>
                      <a:pt x="61" y="21"/>
                    </a:cubicBezTo>
                    <a:cubicBezTo>
                      <a:pt x="26" y="84"/>
                      <a:pt x="26" y="84"/>
                      <a:pt x="26" y="84"/>
                    </a:cubicBezTo>
                    <a:cubicBezTo>
                      <a:pt x="24" y="86"/>
                      <a:pt x="23" y="87"/>
                      <a:pt x="22" y="88"/>
                    </a:cubicBezTo>
                    <a:cubicBezTo>
                      <a:pt x="21" y="89"/>
                      <a:pt x="19" y="90"/>
                      <a:pt x="17" y="91"/>
                    </a:cubicBezTo>
                    <a:cubicBezTo>
                      <a:pt x="14" y="91"/>
                      <a:pt x="10" y="91"/>
                      <a:pt x="7" y="89"/>
                    </a:cubicBezTo>
                    <a:cubicBezTo>
                      <a:pt x="3" y="87"/>
                      <a:pt x="1" y="84"/>
                      <a:pt x="0" y="80"/>
                    </a:cubicBezTo>
                    <a:cubicBezTo>
                      <a:pt x="0" y="79"/>
                      <a:pt x="0" y="78"/>
                      <a:pt x="0" y="76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94" name="Freeform 160"/>
              <p:cNvSpPr>
                <a:spLocks noEditPoints="1"/>
              </p:cNvSpPr>
              <p:nvPr/>
            </p:nvSpPr>
            <p:spPr bwMode="auto">
              <a:xfrm>
                <a:off x="10583863" y="2540000"/>
                <a:ext cx="473075" cy="180975"/>
              </a:xfrm>
              <a:custGeom>
                <a:avLst/>
                <a:gdLst>
                  <a:gd name="T0" fmla="*/ 177 w 298"/>
                  <a:gd name="T1" fmla="*/ 114 h 114"/>
                  <a:gd name="T2" fmla="*/ 240 w 298"/>
                  <a:gd name="T3" fmla="*/ 19 h 114"/>
                  <a:gd name="T4" fmla="*/ 252 w 298"/>
                  <a:gd name="T5" fmla="*/ 0 h 114"/>
                  <a:gd name="T6" fmla="*/ 298 w 298"/>
                  <a:gd name="T7" fmla="*/ 0 h 114"/>
                  <a:gd name="T8" fmla="*/ 298 w 298"/>
                  <a:gd name="T9" fmla="*/ 114 h 114"/>
                  <a:gd name="T10" fmla="*/ 177 w 298"/>
                  <a:gd name="T11" fmla="*/ 114 h 114"/>
                  <a:gd name="T12" fmla="*/ 60 w 298"/>
                  <a:gd name="T13" fmla="*/ 19 h 114"/>
                  <a:gd name="T14" fmla="*/ 123 w 298"/>
                  <a:gd name="T15" fmla="*/ 114 h 114"/>
                  <a:gd name="T16" fmla="*/ 0 w 298"/>
                  <a:gd name="T17" fmla="*/ 114 h 114"/>
                  <a:gd name="T18" fmla="*/ 0 w 298"/>
                  <a:gd name="T19" fmla="*/ 0 h 114"/>
                  <a:gd name="T20" fmla="*/ 48 w 298"/>
                  <a:gd name="T21" fmla="*/ 0 h 114"/>
                  <a:gd name="T22" fmla="*/ 60 w 298"/>
                  <a:gd name="T23" fmla="*/ 19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8" h="114">
                    <a:moveTo>
                      <a:pt x="177" y="114"/>
                    </a:moveTo>
                    <a:lnTo>
                      <a:pt x="240" y="19"/>
                    </a:lnTo>
                    <a:lnTo>
                      <a:pt x="252" y="0"/>
                    </a:lnTo>
                    <a:lnTo>
                      <a:pt x="298" y="0"/>
                    </a:lnTo>
                    <a:lnTo>
                      <a:pt x="298" y="114"/>
                    </a:lnTo>
                    <a:lnTo>
                      <a:pt x="177" y="114"/>
                    </a:lnTo>
                    <a:close/>
                    <a:moveTo>
                      <a:pt x="60" y="19"/>
                    </a:moveTo>
                    <a:lnTo>
                      <a:pt x="123" y="114"/>
                    </a:lnTo>
                    <a:lnTo>
                      <a:pt x="0" y="114"/>
                    </a:lnTo>
                    <a:lnTo>
                      <a:pt x="0" y="0"/>
                    </a:lnTo>
                    <a:lnTo>
                      <a:pt x="48" y="0"/>
                    </a:lnTo>
                    <a:lnTo>
                      <a:pt x="60" y="19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95" name="Freeform 161"/>
              <p:cNvSpPr>
                <a:spLocks noEditPoints="1"/>
              </p:cNvSpPr>
              <p:nvPr/>
            </p:nvSpPr>
            <p:spPr bwMode="auto">
              <a:xfrm>
                <a:off x="10583863" y="2540000"/>
                <a:ext cx="473075" cy="180975"/>
              </a:xfrm>
              <a:custGeom>
                <a:avLst/>
                <a:gdLst>
                  <a:gd name="T0" fmla="*/ 177 w 298"/>
                  <a:gd name="T1" fmla="*/ 114 h 114"/>
                  <a:gd name="T2" fmla="*/ 240 w 298"/>
                  <a:gd name="T3" fmla="*/ 19 h 114"/>
                  <a:gd name="T4" fmla="*/ 252 w 298"/>
                  <a:gd name="T5" fmla="*/ 0 h 114"/>
                  <a:gd name="T6" fmla="*/ 298 w 298"/>
                  <a:gd name="T7" fmla="*/ 0 h 114"/>
                  <a:gd name="T8" fmla="*/ 298 w 298"/>
                  <a:gd name="T9" fmla="*/ 114 h 114"/>
                  <a:gd name="T10" fmla="*/ 177 w 298"/>
                  <a:gd name="T11" fmla="*/ 114 h 114"/>
                  <a:gd name="T12" fmla="*/ 60 w 298"/>
                  <a:gd name="T13" fmla="*/ 19 h 114"/>
                  <a:gd name="T14" fmla="*/ 123 w 298"/>
                  <a:gd name="T15" fmla="*/ 114 h 114"/>
                  <a:gd name="T16" fmla="*/ 0 w 298"/>
                  <a:gd name="T17" fmla="*/ 114 h 114"/>
                  <a:gd name="T18" fmla="*/ 0 w 298"/>
                  <a:gd name="T19" fmla="*/ 0 h 114"/>
                  <a:gd name="T20" fmla="*/ 48 w 298"/>
                  <a:gd name="T21" fmla="*/ 0 h 114"/>
                  <a:gd name="T22" fmla="*/ 60 w 298"/>
                  <a:gd name="T23" fmla="*/ 19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8" h="114">
                    <a:moveTo>
                      <a:pt x="177" y="114"/>
                    </a:moveTo>
                    <a:lnTo>
                      <a:pt x="240" y="19"/>
                    </a:lnTo>
                    <a:lnTo>
                      <a:pt x="252" y="0"/>
                    </a:lnTo>
                    <a:lnTo>
                      <a:pt x="298" y="0"/>
                    </a:lnTo>
                    <a:lnTo>
                      <a:pt x="298" y="114"/>
                    </a:lnTo>
                    <a:lnTo>
                      <a:pt x="177" y="114"/>
                    </a:lnTo>
                    <a:moveTo>
                      <a:pt x="60" y="19"/>
                    </a:moveTo>
                    <a:lnTo>
                      <a:pt x="123" y="114"/>
                    </a:lnTo>
                    <a:lnTo>
                      <a:pt x="0" y="114"/>
                    </a:lnTo>
                    <a:lnTo>
                      <a:pt x="0" y="0"/>
                    </a:lnTo>
                    <a:lnTo>
                      <a:pt x="48" y="0"/>
                    </a:lnTo>
                    <a:lnTo>
                      <a:pt x="60" y="1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00" name="Freeform 162"/>
              <p:cNvSpPr>
                <a:spLocks/>
              </p:cNvSpPr>
              <p:nvPr/>
            </p:nvSpPr>
            <p:spPr bwMode="auto">
              <a:xfrm>
                <a:off x="10679113" y="2451100"/>
                <a:ext cx="285750" cy="269875"/>
              </a:xfrm>
              <a:custGeom>
                <a:avLst/>
                <a:gdLst>
                  <a:gd name="T0" fmla="*/ 63 w 180"/>
                  <a:gd name="T1" fmla="*/ 170 h 170"/>
                  <a:gd name="T2" fmla="*/ 0 w 180"/>
                  <a:gd name="T3" fmla="*/ 75 h 170"/>
                  <a:gd name="T4" fmla="*/ 0 w 180"/>
                  <a:gd name="T5" fmla="*/ 0 h 170"/>
                  <a:gd name="T6" fmla="*/ 180 w 180"/>
                  <a:gd name="T7" fmla="*/ 0 h 170"/>
                  <a:gd name="T8" fmla="*/ 180 w 180"/>
                  <a:gd name="T9" fmla="*/ 75 h 170"/>
                  <a:gd name="T10" fmla="*/ 117 w 180"/>
                  <a:gd name="T11" fmla="*/ 170 h 170"/>
                  <a:gd name="T12" fmla="*/ 63 w 180"/>
                  <a:gd name="T13" fmla="*/ 17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0" h="170">
                    <a:moveTo>
                      <a:pt x="63" y="170"/>
                    </a:moveTo>
                    <a:lnTo>
                      <a:pt x="0" y="75"/>
                    </a:lnTo>
                    <a:lnTo>
                      <a:pt x="0" y="0"/>
                    </a:lnTo>
                    <a:lnTo>
                      <a:pt x="180" y="0"/>
                    </a:lnTo>
                    <a:lnTo>
                      <a:pt x="180" y="75"/>
                    </a:lnTo>
                    <a:lnTo>
                      <a:pt x="117" y="170"/>
                    </a:lnTo>
                    <a:lnTo>
                      <a:pt x="63" y="170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01" name="Freeform 163"/>
              <p:cNvSpPr>
                <a:spLocks/>
              </p:cNvSpPr>
              <p:nvPr/>
            </p:nvSpPr>
            <p:spPr bwMode="auto">
              <a:xfrm>
                <a:off x="10679113" y="2451100"/>
                <a:ext cx="285750" cy="269875"/>
              </a:xfrm>
              <a:custGeom>
                <a:avLst/>
                <a:gdLst>
                  <a:gd name="T0" fmla="*/ 63 w 180"/>
                  <a:gd name="T1" fmla="*/ 170 h 170"/>
                  <a:gd name="T2" fmla="*/ 0 w 180"/>
                  <a:gd name="T3" fmla="*/ 75 h 170"/>
                  <a:gd name="T4" fmla="*/ 0 w 180"/>
                  <a:gd name="T5" fmla="*/ 0 h 170"/>
                  <a:gd name="T6" fmla="*/ 180 w 180"/>
                  <a:gd name="T7" fmla="*/ 0 h 170"/>
                  <a:gd name="T8" fmla="*/ 180 w 180"/>
                  <a:gd name="T9" fmla="*/ 75 h 170"/>
                  <a:gd name="T10" fmla="*/ 117 w 180"/>
                  <a:gd name="T11" fmla="*/ 170 h 170"/>
                  <a:gd name="T12" fmla="*/ 63 w 180"/>
                  <a:gd name="T13" fmla="*/ 17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0" h="170">
                    <a:moveTo>
                      <a:pt x="63" y="170"/>
                    </a:moveTo>
                    <a:lnTo>
                      <a:pt x="0" y="75"/>
                    </a:lnTo>
                    <a:lnTo>
                      <a:pt x="0" y="0"/>
                    </a:lnTo>
                    <a:lnTo>
                      <a:pt x="180" y="0"/>
                    </a:lnTo>
                    <a:lnTo>
                      <a:pt x="180" y="75"/>
                    </a:lnTo>
                    <a:lnTo>
                      <a:pt x="117" y="170"/>
                    </a:lnTo>
                    <a:lnTo>
                      <a:pt x="63" y="17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02" name="Freeform 164"/>
              <p:cNvSpPr>
                <a:spLocks/>
              </p:cNvSpPr>
              <p:nvPr/>
            </p:nvSpPr>
            <p:spPr bwMode="auto">
              <a:xfrm>
                <a:off x="10779125" y="2720975"/>
                <a:ext cx="85725" cy="66675"/>
              </a:xfrm>
              <a:custGeom>
                <a:avLst/>
                <a:gdLst>
                  <a:gd name="T0" fmla="*/ 0 w 54"/>
                  <a:gd name="T1" fmla="*/ 0 h 42"/>
                  <a:gd name="T2" fmla="*/ 54 w 54"/>
                  <a:gd name="T3" fmla="*/ 0 h 42"/>
                  <a:gd name="T4" fmla="*/ 27 w 54"/>
                  <a:gd name="T5" fmla="*/ 42 h 42"/>
                  <a:gd name="T6" fmla="*/ 0 w 54"/>
                  <a:gd name="T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" h="42">
                    <a:moveTo>
                      <a:pt x="0" y="0"/>
                    </a:moveTo>
                    <a:lnTo>
                      <a:pt x="54" y="0"/>
                    </a:lnTo>
                    <a:lnTo>
                      <a:pt x="27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1E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03" name="Rectangle 165"/>
              <p:cNvSpPr>
                <a:spLocks noChangeArrowheads="1"/>
              </p:cNvSpPr>
              <p:nvPr/>
            </p:nvSpPr>
            <p:spPr bwMode="auto">
              <a:xfrm>
                <a:off x="10679113" y="2459038"/>
                <a:ext cx="1588" cy="111125"/>
              </a:xfrm>
              <a:prstGeom prst="rect">
                <a:avLst/>
              </a:prstGeom>
              <a:solidFill>
                <a:srgbClr val="B758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04" name="Freeform 166"/>
              <p:cNvSpPr>
                <a:spLocks/>
              </p:cNvSpPr>
              <p:nvPr/>
            </p:nvSpPr>
            <p:spPr bwMode="auto">
              <a:xfrm>
                <a:off x="10679113" y="2444750"/>
                <a:ext cx="284163" cy="14288"/>
              </a:xfrm>
              <a:custGeom>
                <a:avLst/>
                <a:gdLst>
                  <a:gd name="T0" fmla="*/ 136 w 136"/>
                  <a:gd name="T1" fmla="*/ 0 h 7"/>
                  <a:gd name="T2" fmla="*/ 0 w 136"/>
                  <a:gd name="T3" fmla="*/ 0 h 7"/>
                  <a:gd name="T4" fmla="*/ 0 w 136"/>
                  <a:gd name="T5" fmla="*/ 7 h 7"/>
                  <a:gd name="T6" fmla="*/ 0 w 136"/>
                  <a:gd name="T7" fmla="*/ 7 h 7"/>
                  <a:gd name="T8" fmla="*/ 0 w 136"/>
                  <a:gd name="T9" fmla="*/ 3 h 7"/>
                  <a:gd name="T10" fmla="*/ 136 w 136"/>
                  <a:gd name="T11" fmla="*/ 3 h 7"/>
                  <a:gd name="T12" fmla="*/ 136 w 136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6" h="7">
                    <a:moveTo>
                      <a:pt x="13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36" y="3"/>
                      <a:pt x="136" y="3"/>
                      <a:pt x="136" y="3"/>
                    </a:cubicBezTo>
                    <a:cubicBezTo>
                      <a:pt x="136" y="0"/>
                      <a:pt x="136" y="0"/>
                      <a:pt x="136" y="0"/>
                    </a:cubicBezTo>
                  </a:path>
                </a:pathLst>
              </a:custGeom>
              <a:solidFill>
                <a:srgbClr val="AD9D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05" name="Freeform 167"/>
              <p:cNvSpPr>
                <a:spLocks/>
              </p:cNvSpPr>
              <p:nvPr/>
            </p:nvSpPr>
            <p:spPr bwMode="auto">
              <a:xfrm>
                <a:off x="10679113" y="2451100"/>
                <a:ext cx="284163" cy="119063"/>
              </a:xfrm>
              <a:custGeom>
                <a:avLst/>
                <a:gdLst>
                  <a:gd name="T0" fmla="*/ 179 w 179"/>
                  <a:gd name="T1" fmla="*/ 0 h 75"/>
                  <a:gd name="T2" fmla="*/ 0 w 179"/>
                  <a:gd name="T3" fmla="*/ 0 h 75"/>
                  <a:gd name="T4" fmla="*/ 0 w 179"/>
                  <a:gd name="T5" fmla="*/ 5 h 75"/>
                  <a:gd name="T6" fmla="*/ 0 w 179"/>
                  <a:gd name="T7" fmla="*/ 75 h 75"/>
                  <a:gd name="T8" fmla="*/ 179 w 179"/>
                  <a:gd name="T9" fmla="*/ 75 h 75"/>
                  <a:gd name="T10" fmla="*/ 179 w 179"/>
                  <a:gd name="T11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9" h="75">
                    <a:moveTo>
                      <a:pt x="179" y="0"/>
                    </a:moveTo>
                    <a:lnTo>
                      <a:pt x="0" y="0"/>
                    </a:lnTo>
                    <a:lnTo>
                      <a:pt x="0" y="5"/>
                    </a:lnTo>
                    <a:lnTo>
                      <a:pt x="0" y="75"/>
                    </a:lnTo>
                    <a:lnTo>
                      <a:pt x="179" y="75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E7D1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06" name="Freeform 168"/>
              <p:cNvSpPr>
                <a:spLocks/>
              </p:cNvSpPr>
              <p:nvPr/>
            </p:nvSpPr>
            <p:spPr bwMode="auto">
              <a:xfrm>
                <a:off x="10679113" y="2451100"/>
                <a:ext cx="284163" cy="119063"/>
              </a:xfrm>
              <a:custGeom>
                <a:avLst/>
                <a:gdLst>
                  <a:gd name="T0" fmla="*/ 179 w 179"/>
                  <a:gd name="T1" fmla="*/ 0 h 75"/>
                  <a:gd name="T2" fmla="*/ 0 w 179"/>
                  <a:gd name="T3" fmla="*/ 0 h 75"/>
                  <a:gd name="T4" fmla="*/ 0 w 179"/>
                  <a:gd name="T5" fmla="*/ 5 h 75"/>
                  <a:gd name="T6" fmla="*/ 0 w 179"/>
                  <a:gd name="T7" fmla="*/ 75 h 75"/>
                  <a:gd name="T8" fmla="*/ 179 w 179"/>
                  <a:gd name="T9" fmla="*/ 75 h 75"/>
                  <a:gd name="T10" fmla="*/ 179 w 179"/>
                  <a:gd name="T11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9" h="75">
                    <a:moveTo>
                      <a:pt x="179" y="0"/>
                    </a:moveTo>
                    <a:lnTo>
                      <a:pt x="0" y="0"/>
                    </a:lnTo>
                    <a:lnTo>
                      <a:pt x="0" y="5"/>
                    </a:lnTo>
                    <a:lnTo>
                      <a:pt x="0" y="75"/>
                    </a:lnTo>
                    <a:lnTo>
                      <a:pt x="179" y="75"/>
                    </a:lnTo>
                    <a:lnTo>
                      <a:pt x="17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64" name="矩形 163"/>
            <p:cNvSpPr/>
            <p:nvPr/>
          </p:nvSpPr>
          <p:spPr>
            <a:xfrm>
              <a:off x="8492183" y="5140984"/>
              <a:ext cx="273107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百度外卖以打造</a:t>
              </a:r>
              <a:r>
                <a:rPr lang="zh-CN" altLang="en-US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白领最受喜欢的平台为主</a:t>
              </a:r>
              <a:r>
                <a:rPr lang="zh-CN" altLang="en-US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，喊出品质生活，安全送达的口号。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389454" y="465606"/>
            <a:ext cx="3496772" cy="5868052"/>
            <a:chOff x="4389454" y="465606"/>
            <a:chExt cx="3496772" cy="5868052"/>
          </a:xfrm>
        </p:grpSpPr>
        <p:sp>
          <p:nvSpPr>
            <p:cNvPr id="198" name="圆角矩形 197"/>
            <p:cNvSpPr/>
            <p:nvPr/>
          </p:nvSpPr>
          <p:spPr>
            <a:xfrm>
              <a:off x="4389454" y="465606"/>
              <a:ext cx="3496772" cy="5868052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64" name="Freeform 133"/>
            <p:cNvSpPr>
              <a:spLocks noEditPoints="1"/>
            </p:cNvSpPr>
            <p:nvPr/>
          </p:nvSpPr>
          <p:spPr bwMode="auto">
            <a:xfrm>
              <a:off x="4975157" y="4467612"/>
              <a:ext cx="2241687" cy="497753"/>
            </a:xfrm>
            <a:custGeom>
              <a:avLst/>
              <a:gdLst>
                <a:gd name="T0" fmla="*/ 212 w 785"/>
                <a:gd name="T1" fmla="*/ 4 h 189"/>
                <a:gd name="T2" fmla="*/ 382 w 785"/>
                <a:gd name="T3" fmla="*/ 171 h 189"/>
                <a:gd name="T4" fmla="*/ 229 w 785"/>
                <a:gd name="T5" fmla="*/ 170 h 189"/>
                <a:gd name="T6" fmla="*/ 364 w 785"/>
                <a:gd name="T7" fmla="*/ 163 h 189"/>
                <a:gd name="T8" fmla="*/ 184 w 785"/>
                <a:gd name="T9" fmla="*/ 188 h 189"/>
                <a:gd name="T10" fmla="*/ 110 w 785"/>
                <a:gd name="T11" fmla="*/ 137 h 189"/>
                <a:gd name="T12" fmla="*/ 183 w 785"/>
                <a:gd name="T13" fmla="*/ 119 h 189"/>
                <a:gd name="T14" fmla="*/ 102 w 785"/>
                <a:gd name="T15" fmla="*/ 106 h 189"/>
                <a:gd name="T16" fmla="*/ 79 w 785"/>
                <a:gd name="T17" fmla="*/ 119 h 189"/>
                <a:gd name="T18" fmla="*/ 73 w 785"/>
                <a:gd name="T19" fmla="*/ 135 h 189"/>
                <a:gd name="T20" fmla="*/ 0 w 785"/>
                <a:gd name="T21" fmla="*/ 171 h 189"/>
                <a:gd name="T22" fmla="*/ 91 w 785"/>
                <a:gd name="T23" fmla="*/ 145 h 189"/>
                <a:gd name="T24" fmla="*/ 126 w 785"/>
                <a:gd name="T25" fmla="*/ 175 h 189"/>
                <a:gd name="T26" fmla="*/ 71 w 785"/>
                <a:gd name="T27" fmla="*/ 23 h 189"/>
                <a:gd name="T28" fmla="*/ 37 w 785"/>
                <a:gd name="T29" fmla="*/ 1 h 189"/>
                <a:gd name="T30" fmla="*/ 5 w 785"/>
                <a:gd name="T31" fmla="*/ 38 h 189"/>
                <a:gd name="T32" fmla="*/ 15 w 785"/>
                <a:gd name="T33" fmla="*/ 54 h 189"/>
                <a:gd name="T34" fmla="*/ 82 w 785"/>
                <a:gd name="T35" fmla="*/ 85 h 189"/>
                <a:gd name="T36" fmla="*/ 183 w 785"/>
                <a:gd name="T37" fmla="*/ 101 h 189"/>
                <a:gd name="T38" fmla="*/ 102 w 785"/>
                <a:gd name="T39" fmla="*/ 69 h 189"/>
                <a:gd name="T40" fmla="*/ 102 w 785"/>
                <a:gd name="T41" fmla="*/ 54 h 189"/>
                <a:gd name="T42" fmla="*/ 179 w 785"/>
                <a:gd name="T43" fmla="*/ 23 h 189"/>
                <a:gd name="T44" fmla="*/ 133 w 785"/>
                <a:gd name="T45" fmla="*/ 1 h 189"/>
                <a:gd name="T46" fmla="*/ 331 w 785"/>
                <a:gd name="T47" fmla="*/ 147 h 189"/>
                <a:gd name="T48" fmla="*/ 355 w 785"/>
                <a:gd name="T49" fmla="*/ 58 h 189"/>
                <a:gd name="T50" fmla="*/ 314 w 785"/>
                <a:gd name="T51" fmla="*/ 33 h 189"/>
                <a:gd name="T52" fmla="*/ 239 w 785"/>
                <a:gd name="T53" fmla="*/ 73 h 189"/>
                <a:gd name="T54" fmla="*/ 249 w 785"/>
                <a:gd name="T55" fmla="*/ 148 h 189"/>
                <a:gd name="T56" fmla="*/ 310 w 785"/>
                <a:gd name="T57" fmla="*/ 143 h 189"/>
                <a:gd name="T58" fmla="*/ 320 w 785"/>
                <a:gd name="T59" fmla="*/ 159 h 189"/>
                <a:gd name="T60" fmla="*/ 537 w 785"/>
                <a:gd name="T61" fmla="*/ 57 h 189"/>
                <a:gd name="T62" fmla="*/ 519 w 785"/>
                <a:gd name="T63" fmla="*/ 188 h 189"/>
                <a:gd name="T64" fmla="*/ 577 w 785"/>
                <a:gd name="T65" fmla="*/ 119 h 189"/>
                <a:gd name="T66" fmla="*/ 759 w 785"/>
                <a:gd name="T67" fmla="*/ 66 h 189"/>
                <a:gd name="T68" fmla="*/ 781 w 785"/>
                <a:gd name="T69" fmla="*/ 86 h 189"/>
                <a:gd name="T70" fmla="*/ 764 w 785"/>
                <a:gd name="T71" fmla="*/ 48 h 189"/>
                <a:gd name="T72" fmla="*/ 767 w 785"/>
                <a:gd name="T73" fmla="*/ 30 h 189"/>
                <a:gd name="T74" fmla="*/ 703 w 785"/>
                <a:gd name="T75" fmla="*/ 0 h 189"/>
                <a:gd name="T76" fmla="*/ 613 w 785"/>
                <a:gd name="T77" fmla="*/ 14 h 189"/>
                <a:gd name="T78" fmla="*/ 684 w 785"/>
                <a:gd name="T79" fmla="*/ 48 h 189"/>
                <a:gd name="T80" fmla="*/ 636 w 785"/>
                <a:gd name="T81" fmla="*/ 64 h 189"/>
                <a:gd name="T82" fmla="*/ 683 w 785"/>
                <a:gd name="T83" fmla="*/ 84 h 189"/>
                <a:gd name="T84" fmla="*/ 707 w 785"/>
                <a:gd name="T85" fmla="*/ 151 h 189"/>
                <a:gd name="T86" fmla="*/ 785 w 785"/>
                <a:gd name="T87" fmla="*/ 189 h 189"/>
                <a:gd name="T88" fmla="*/ 784 w 785"/>
                <a:gd name="T89" fmla="*/ 133 h 189"/>
                <a:gd name="T90" fmla="*/ 720 w 785"/>
                <a:gd name="T91" fmla="*/ 114 h 189"/>
                <a:gd name="T92" fmla="*/ 702 w 785"/>
                <a:gd name="T93" fmla="*/ 114 h 189"/>
                <a:gd name="T94" fmla="*/ 658 w 785"/>
                <a:gd name="T95" fmla="*/ 105 h 189"/>
                <a:gd name="T96" fmla="*/ 638 w 785"/>
                <a:gd name="T97" fmla="*/ 115 h 189"/>
                <a:gd name="T98" fmla="*/ 696 w 785"/>
                <a:gd name="T99" fmla="*/ 133 h 189"/>
                <a:gd name="T100" fmla="*/ 605 w 785"/>
                <a:gd name="T101" fmla="*/ 187 h 189"/>
                <a:gd name="T102" fmla="*/ 508 w 785"/>
                <a:gd name="T103" fmla="*/ 37 h 189"/>
                <a:gd name="T104" fmla="*/ 457 w 785"/>
                <a:gd name="T105" fmla="*/ 28 h 189"/>
                <a:gd name="T106" fmla="*/ 446 w 785"/>
                <a:gd name="T107" fmla="*/ 0 h 189"/>
                <a:gd name="T108" fmla="*/ 429 w 785"/>
                <a:gd name="T109" fmla="*/ 89 h 189"/>
                <a:gd name="T110" fmla="*/ 460 w 785"/>
                <a:gd name="T111" fmla="*/ 90 h 189"/>
                <a:gd name="T112" fmla="*/ 451 w 785"/>
                <a:gd name="T113" fmla="*/ 46 h 189"/>
                <a:gd name="T114" fmla="*/ 482 w 785"/>
                <a:gd name="T115" fmla="*/ 45 h 189"/>
                <a:gd name="T116" fmla="*/ 408 w 785"/>
                <a:gd name="T117" fmla="*/ 167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85" h="189">
                  <a:moveTo>
                    <a:pt x="382" y="171"/>
                  </a:moveTo>
                  <a:cubicBezTo>
                    <a:pt x="382" y="4"/>
                    <a:pt x="382" y="4"/>
                    <a:pt x="382" y="4"/>
                  </a:cubicBezTo>
                  <a:cubicBezTo>
                    <a:pt x="212" y="4"/>
                    <a:pt x="212" y="4"/>
                    <a:pt x="212" y="4"/>
                  </a:cubicBezTo>
                  <a:cubicBezTo>
                    <a:pt x="212" y="188"/>
                    <a:pt x="212" y="188"/>
                    <a:pt x="212" y="188"/>
                  </a:cubicBezTo>
                  <a:cubicBezTo>
                    <a:pt x="365" y="188"/>
                    <a:pt x="365" y="188"/>
                    <a:pt x="365" y="188"/>
                  </a:cubicBezTo>
                  <a:cubicBezTo>
                    <a:pt x="374" y="188"/>
                    <a:pt x="382" y="181"/>
                    <a:pt x="382" y="171"/>
                  </a:cubicBezTo>
                  <a:close/>
                  <a:moveTo>
                    <a:pt x="364" y="163"/>
                  </a:moveTo>
                  <a:cubicBezTo>
                    <a:pt x="364" y="167"/>
                    <a:pt x="361" y="170"/>
                    <a:pt x="357" y="170"/>
                  </a:cubicBezTo>
                  <a:cubicBezTo>
                    <a:pt x="229" y="170"/>
                    <a:pt x="229" y="170"/>
                    <a:pt x="229" y="170"/>
                  </a:cubicBezTo>
                  <a:cubicBezTo>
                    <a:pt x="229" y="23"/>
                    <a:pt x="229" y="23"/>
                    <a:pt x="229" y="23"/>
                  </a:cubicBezTo>
                  <a:cubicBezTo>
                    <a:pt x="364" y="23"/>
                    <a:pt x="364" y="23"/>
                    <a:pt x="364" y="23"/>
                  </a:cubicBezTo>
                  <a:lnTo>
                    <a:pt x="364" y="163"/>
                  </a:lnTo>
                  <a:close/>
                  <a:moveTo>
                    <a:pt x="126" y="175"/>
                  </a:moveTo>
                  <a:cubicBezTo>
                    <a:pt x="150" y="187"/>
                    <a:pt x="176" y="188"/>
                    <a:pt x="184" y="188"/>
                  </a:cubicBezTo>
                  <a:cubicBezTo>
                    <a:pt x="184" y="188"/>
                    <a:pt x="184" y="188"/>
                    <a:pt x="184" y="188"/>
                  </a:cubicBezTo>
                  <a:cubicBezTo>
                    <a:pt x="184" y="171"/>
                    <a:pt x="184" y="171"/>
                    <a:pt x="184" y="171"/>
                  </a:cubicBezTo>
                  <a:cubicBezTo>
                    <a:pt x="180" y="171"/>
                    <a:pt x="164" y="170"/>
                    <a:pt x="137" y="160"/>
                  </a:cubicBezTo>
                  <a:cubicBezTo>
                    <a:pt x="128" y="156"/>
                    <a:pt x="119" y="148"/>
                    <a:pt x="110" y="137"/>
                  </a:cubicBezTo>
                  <a:cubicBezTo>
                    <a:pt x="109" y="135"/>
                    <a:pt x="109" y="135"/>
                    <a:pt x="109" y="135"/>
                  </a:cubicBezTo>
                  <a:cubicBezTo>
                    <a:pt x="183" y="135"/>
                    <a:pt x="183" y="135"/>
                    <a:pt x="183" y="135"/>
                  </a:cubicBezTo>
                  <a:cubicBezTo>
                    <a:pt x="183" y="119"/>
                    <a:pt x="183" y="119"/>
                    <a:pt x="183" y="119"/>
                  </a:cubicBezTo>
                  <a:cubicBezTo>
                    <a:pt x="101" y="119"/>
                    <a:pt x="101" y="119"/>
                    <a:pt x="101" y="119"/>
                  </a:cubicBezTo>
                  <a:cubicBezTo>
                    <a:pt x="101" y="118"/>
                    <a:pt x="101" y="118"/>
                    <a:pt x="101" y="118"/>
                  </a:cubicBezTo>
                  <a:cubicBezTo>
                    <a:pt x="102" y="114"/>
                    <a:pt x="102" y="111"/>
                    <a:pt x="102" y="106"/>
                  </a:cubicBezTo>
                  <a:cubicBezTo>
                    <a:pt x="81" y="106"/>
                    <a:pt x="81" y="106"/>
                    <a:pt x="81" y="106"/>
                  </a:cubicBezTo>
                  <a:cubicBezTo>
                    <a:pt x="81" y="111"/>
                    <a:pt x="80" y="114"/>
                    <a:pt x="79" y="118"/>
                  </a:cubicBezTo>
                  <a:cubicBezTo>
                    <a:pt x="79" y="119"/>
                    <a:pt x="79" y="119"/>
                    <a:pt x="79" y="119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73" y="135"/>
                    <a:pt x="73" y="135"/>
                    <a:pt x="73" y="135"/>
                  </a:cubicBezTo>
                  <a:cubicBezTo>
                    <a:pt x="72" y="137"/>
                    <a:pt x="72" y="137"/>
                    <a:pt x="72" y="137"/>
                  </a:cubicBezTo>
                  <a:cubicBezTo>
                    <a:pt x="65" y="148"/>
                    <a:pt x="56" y="155"/>
                    <a:pt x="45" y="159"/>
                  </a:cubicBezTo>
                  <a:cubicBezTo>
                    <a:pt x="19" y="169"/>
                    <a:pt x="4" y="171"/>
                    <a:pt x="0" y="171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8" y="188"/>
                    <a:pt x="35" y="185"/>
                    <a:pt x="58" y="175"/>
                  </a:cubicBezTo>
                  <a:cubicBezTo>
                    <a:pt x="72" y="168"/>
                    <a:pt x="84" y="158"/>
                    <a:pt x="91" y="145"/>
                  </a:cubicBezTo>
                  <a:cubicBezTo>
                    <a:pt x="92" y="144"/>
                    <a:pt x="92" y="144"/>
                    <a:pt x="92" y="144"/>
                  </a:cubicBezTo>
                  <a:cubicBezTo>
                    <a:pt x="93" y="145"/>
                    <a:pt x="93" y="145"/>
                    <a:pt x="93" y="145"/>
                  </a:cubicBezTo>
                  <a:cubicBezTo>
                    <a:pt x="101" y="155"/>
                    <a:pt x="112" y="168"/>
                    <a:pt x="126" y="175"/>
                  </a:cubicBezTo>
                  <a:close/>
                  <a:moveTo>
                    <a:pt x="124" y="6"/>
                  </a:moveTo>
                  <a:cubicBezTo>
                    <a:pt x="113" y="23"/>
                    <a:pt x="113" y="23"/>
                    <a:pt x="113" y="23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8" y="3"/>
                    <a:pt x="55" y="1"/>
                    <a:pt x="51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82" y="38"/>
                    <a:pt x="82" y="38"/>
                    <a:pt x="82" y="38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15" y="54"/>
                    <a:pt x="15" y="54"/>
                    <a:pt x="15" y="54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82" y="69"/>
                    <a:pt x="82" y="69"/>
                    <a:pt x="82" y="69"/>
                  </a:cubicBezTo>
                  <a:cubicBezTo>
                    <a:pt x="82" y="85"/>
                    <a:pt x="82" y="85"/>
                    <a:pt x="82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183" y="101"/>
                    <a:pt x="183" y="101"/>
                    <a:pt x="183" y="101"/>
                  </a:cubicBezTo>
                  <a:cubicBezTo>
                    <a:pt x="183" y="85"/>
                    <a:pt x="183" y="85"/>
                    <a:pt x="183" y="85"/>
                  </a:cubicBezTo>
                  <a:cubicBezTo>
                    <a:pt x="102" y="85"/>
                    <a:pt x="102" y="85"/>
                    <a:pt x="102" y="85"/>
                  </a:cubicBezTo>
                  <a:cubicBezTo>
                    <a:pt x="102" y="69"/>
                    <a:pt x="102" y="69"/>
                    <a:pt x="102" y="69"/>
                  </a:cubicBezTo>
                  <a:cubicBezTo>
                    <a:pt x="169" y="69"/>
                    <a:pt x="169" y="69"/>
                    <a:pt x="169" y="69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79" y="38"/>
                    <a:pt x="179" y="38"/>
                    <a:pt x="179" y="38"/>
                  </a:cubicBezTo>
                  <a:cubicBezTo>
                    <a:pt x="179" y="23"/>
                    <a:pt x="179" y="23"/>
                    <a:pt x="179" y="23"/>
                  </a:cubicBezTo>
                  <a:cubicBezTo>
                    <a:pt x="134" y="23"/>
                    <a:pt x="134" y="23"/>
                    <a:pt x="134" y="23"/>
                  </a:cubicBezTo>
                  <a:cubicBezTo>
                    <a:pt x="147" y="1"/>
                    <a:pt x="147" y="1"/>
                    <a:pt x="147" y="1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29" y="1"/>
                    <a:pt x="126" y="3"/>
                    <a:pt x="124" y="6"/>
                  </a:cubicBezTo>
                  <a:close/>
                  <a:moveTo>
                    <a:pt x="331" y="148"/>
                  </a:moveTo>
                  <a:cubicBezTo>
                    <a:pt x="331" y="147"/>
                    <a:pt x="331" y="147"/>
                    <a:pt x="331" y="147"/>
                  </a:cubicBezTo>
                  <a:cubicBezTo>
                    <a:pt x="331" y="73"/>
                    <a:pt x="331" y="73"/>
                    <a:pt x="331" y="73"/>
                  </a:cubicBezTo>
                  <a:cubicBezTo>
                    <a:pt x="355" y="73"/>
                    <a:pt x="355" y="73"/>
                    <a:pt x="355" y="73"/>
                  </a:cubicBezTo>
                  <a:cubicBezTo>
                    <a:pt x="355" y="58"/>
                    <a:pt x="355" y="58"/>
                    <a:pt x="355" y="58"/>
                  </a:cubicBezTo>
                  <a:cubicBezTo>
                    <a:pt x="331" y="58"/>
                    <a:pt x="331" y="58"/>
                    <a:pt x="331" y="58"/>
                  </a:cubicBezTo>
                  <a:cubicBezTo>
                    <a:pt x="331" y="33"/>
                    <a:pt x="331" y="33"/>
                    <a:pt x="331" y="33"/>
                  </a:cubicBezTo>
                  <a:cubicBezTo>
                    <a:pt x="314" y="33"/>
                    <a:pt x="314" y="33"/>
                    <a:pt x="314" y="33"/>
                  </a:cubicBezTo>
                  <a:cubicBezTo>
                    <a:pt x="314" y="58"/>
                    <a:pt x="314" y="58"/>
                    <a:pt x="314" y="58"/>
                  </a:cubicBezTo>
                  <a:cubicBezTo>
                    <a:pt x="239" y="58"/>
                    <a:pt x="239" y="58"/>
                    <a:pt x="239" y="58"/>
                  </a:cubicBezTo>
                  <a:cubicBezTo>
                    <a:pt x="239" y="73"/>
                    <a:pt x="239" y="73"/>
                    <a:pt x="239" y="73"/>
                  </a:cubicBezTo>
                  <a:cubicBezTo>
                    <a:pt x="309" y="73"/>
                    <a:pt x="309" y="73"/>
                    <a:pt x="309" y="73"/>
                  </a:cubicBezTo>
                  <a:cubicBezTo>
                    <a:pt x="249" y="126"/>
                    <a:pt x="249" y="126"/>
                    <a:pt x="249" y="126"/>
                  </a:cubicBezTo>
                  <a:cubicBezTo>
                    <a:pt x="249" y="148"/>
                    <a:pt x="249" y="148"/>
                    <a:pt x="249" y="148"/>
                  </a:cubicBezTo>
                  <a:cubicBezTo>
                    <a:pt x="314" y="92"/>
                    <a:pt x="314" y="92"/>
                    <a:pt x="314" y="92"/>
                  </a:cubicBezTo>
                  <a:cubicBezTo>
                    <a:pt x="314" y="139"/>
                    <a:pt x="314" y="139"/>
                    <a:pt x="314" y="139"/>
                  </a:cubicBezTo>
                  <a:cubicBezTo>
                    <a:pt x="314" y="142"/>
                    <a:pt x="312" y="143"/>
                    <a:pt x="310" y="143"/>
                  </a:cubicBezTo>
                  <a:cubicBezTo>
                    <a:pt x="285" y="143"/>
                    <a:pt x="285" y="143"/>
                    <a:pt x="285" y="143"/>
                  </a:cubicBezTo>
                  <a:cubicBezTo>
                    <a:pt x="285" y="159"/>
                    <a:pt x="285" y="159"/>
                    <a:pt x="285" y="159"/>
                  </a:cubicBezTo>
                  <a:cubicBezTo>
                    <a:pt x="320" y="159"/>
                    <a:pt x="320" y="159"/>
                    <a:pt x="320" y="159"/>
                  </a:cubicBezTo>
                  <a:cubicBezTo>
                    <a:pt x="326" y="159"/>
                    <a:pt x="331" y="154"/>
                    <a:pt x="331" y="148"/>
                  </a:cubicBezTo>
                  <a:close/>
                  <a:moveTo>
                    <a:pt x="577" y="95"/>
                  </a:moveTo>
                  <a:cubicBezTo>
                    <a:pt x="537" y="57"/>
                    <a:pt x="537" y="57"/>
                    <a:pt x="537" y="57"/>
                  </a:cubicBezTo>
                  <a:cubicBezTo>
                    <a:pt x="537" y="0"/>
                    <a:pt x="537" y="0"/>
                    <a:pt x="537" y="0"/>
                  </a:cubicBezTo>
                  <a:cubicBezTo>
                    <a:pt x="519" y="0"/>
                    <a:pt x="519" y="0"/>
                    <a:pt x="519" y="0"/>
                  </a:cubicBezTo>
                  <a:cubicBezTo>
                    <a:pt x="519" y="188"/>
                    <a:pt x="519" y="188"/>
                    <a:pt x="519" y="188"/>
                  </a:cubicBezTo>
                  <a:cubicBezTo>
                    <a:pt x="537" y="188"/>
                    <a:pt x="537" y="188"/>
                    <a:pt x="537" y="188"/>
                  </a:cubicBezTo>
                  <a:cubicBezTo>
                    <a:pt x="537" y="81"/>
                    <a:pt x="537" y="81"/>
                    <a:pt x="537" y="81"/>
                  </a:cubicBezTo>
                  <a:cubicBezTo>
                    <a:pt x="577" y="119"/>
                    <a:pt x="577" y="119"/>
                    <a:pt x="577" y="119"/>
                  </a:cubicBezTo>
                  <a:lnTo>
                    <a:pt x="577" y="95"/>
                  </a:lnTo>
                  <a:close/>
                  <a:moveTo>
                    <a:pt x="753" y="64"/>
                  </a:moveTo>
                  <a:cubicBezTo>
                    <a:pt x="756" y="64"/>
                    <a:pt x="758" y="65"/>
                    <a:pt x="759" y="66"/>
                  </a:cubicBezTo>
                  <a:cubicBezTo>
                    <a:pt x="761" y="68"/>
                    <a:pt x="760" y="70"/>
                    <a:pt x="760" y="71"/>
                  </a:cubicBezTo>
                  <a:cubicBezTo>
                    <a:pt x="760" y="86"/>
                    <a:pt x="760" y="86"/>
                    <a:pt x="760" y="86"/>
                  </a:cubicBezTo>
                  <a:cubicBezTo>
                    <a:pt x="781" y="86"/>
                    <a:pt x="781" y="86"/>
                    <a:pt x="781" y="86"/>
                  </a:cubicBezTo>
                  <a:cubicBezTo>
                    <a:pt x="781" y="62"/>
                    <a:pt x="781" y="62"/>
                    <a:pt x="781" y="62"/>
                  </a:cubicBezTo>
                  <a:cubicBezTo>
                    <a:pt x="781" y="62"/>
                    <a:pt x="781" y="57"/>
                    <a:pt x="778" y="53"/>
                  </a:cubicBezTo>
                  <a:cubicBezTo>
                    <a:pt x="775" y="50"/>
                    <a:pt x="770" y="48"/>
                    <a:pt x="764" y="48"/>
                  </a:cubicBezTo>
                  <a:cubicBezTo>
                    <a:pt x="703" y="48"/>
                    <a:pt x="703" y="48"/>
                    <a:pt x="703" y="48"/>
                  </a:cubicBezTo>
                  <a:cubicBezTo>
                    <a:pt x="703" y="30"/>
                    <a:pt x="703" y="30"/>
                    <a:pt x="703" y="30"/>
                  </a:cubicBezTo>
                  <a:cubicBezTo>
                    <a:pt x="767" y="30"/>
                    <a:pt x="767" y="30"/>
                    <a:pt x="767" y="30"/>
                  </a:cubicBezTo>
                  <a:cubicBezTo>
                    <a:pt x="767" y="14"/>
                    <a:pt x="767" y="14"/>
                    <a:pt x="767" y="14"/>
                  </a:cubicBezTo>
                  <a:cubicBezTo>
                    <a:pt x="703" y="14"/>
                    <a:pt x="703" y="14"/>
                    <a:pt x="703" y="14"/>
                  </a:cubicBezTo>
                  <a:cubicBezTo>
                    <a:pt x="703" y="0"/>
                    <a:pt x="703" y="0"/>
                    <a:pt x="703" y="0"/>
                  </a:cubicBezTo>
                  <a:cubicBezTo>
                    <a:pt x="684" y="0"/>
                    <a:pt x="684" y="0"/>
                    <a:pt x="684" y="0"/>
                  </a:cubicBezTo>
                  <a:cubicBezTo>
                    <a:pt x="684" y="14"/>
                    <a:pt x="684" y="14"/>
                    <a:pt x="684" y="14"/>
                  </a:cubicBezTo>
                  <a:cubicBezTo>
                    <a:pt x="613" y="14"/>
                    <a:pt x="613" y="14"/>
                    <a:pt x="613" y="14"/>
                  </a:cubicBezTo>
                  <a:cubicBezTo>
                    <a:pt x="613" y="30"/>
                    <a:pt x="613" y="30"/>
                    <a:pt x="613" y="30"/>
                  </a:cubicBezTo>
                  <a:cubicBezTo>
                    <a:pt x="684" y="30"/>
                    <a:pt x="684" y="30"/>
                    <a:pt x="684" y="30"/>
                  </a:cubicBezTo>
                  <a:cubicBezTo>
                    <a:pt x="684" y="48"/>
                    <a:pt x="684" y="48"/>
                    <a:pt x="684" y="48"/>
                  </a:cubicBezTo>
                  <a:cubicBezTo>
                    <a:pt x="604" y="48"/>
                    <a:pt x="604" y="48"/>
                    <a:pt x="604" y="48"/>
                  </a:cubicBezTo>
                  <a:cubicBezTo>
                    <a:pt x="604" y="64"/>
                    <a:pt x="604" y="64"/>
                    <a:pt x="604" y="64"/>
                  </a:cubicBezTo>
                  <a:cubicBezTo>
                    <a:pt x="636" y="64"/>
                    <a:pt x="636" y="64"/>
                    <a:pt x="636" y="64"/>
                  </a:cubicBezTo>
                  <a:cubicBezTo>
                    <a:pt x="636" y="78"/>
                    <a:pt x="636" y="78"/>
                    <a:pt x="636" y="78"/>
                  </a:cubicBezTo>
                  <a:cubicBezTo>
                    <a:pt x="683" y="104"/>
                    <a:pt x="683" y="104"/>
                    <a:pt x="683" y="104"/>
                  </a:cubicBezTo>
                  <a:cubicBezTo>
                    <a:pt x="683" y="84"/>
                    <a:pt x="683" y="84"/>
                    <a:pt x="683" y="84"/>
                  </a:cubicBezTo>
                  <a:cubicBezTo>
                    <a:pt x="649" y="64"/>
                    <a:pt x="649" y="64"/>
                    <a:pt x="649" y="64"/>
                  </a:cubicBezTo>
                  <a:lnTo>
                    <a:pt x="753" y="64"/>
                  </a:lnTo>
                  <a:close/>
                  <a:moveTo>
                    <a:pt x="707" y="151"/>
                  </a:moveTo>
                  <a:cubicBezTo>
                    <a:pt x="707" y="150"/>
                    <a:pt x="707" y="150"/>
                    <a:pt x="707" y="150"/>
                  </a:cubicBezTo>
                  <a:cubicBezTo>
                    <a:pt x="708" y="150"/>
                    <a:pt x="708" y="150"/>
                    <a:pt x="708" y="150"/>
                  </a:cubicBezTo>
                  <a:cubicBezTo>
                    <a:pt x="785" y="189"/>
                    <a:pt x="785" y="189"/>
                    <a:pt x="785" y="189"/>
                  </a:cubicBezTo>
                  <a:cubicBezTo>
                    <a:pt x="785" y="167"/>
                    <a:pt x="785" y="167"/>
                    <a:pt x="785" y="167"/>
                  </a:cubicBezTo>
                  <a:cubicBezTo>
                    <a:pt x="715" y="133"/>
                    <a:pt x="715" y="133"/>
                    <a:pt x="715" y="133"/>
                  </a:cubicBezTo>
                  <a:cubicBezTo>
                    <a:pt x="784" y="133"/>
                    <a:pt x="784" y="133"/>
                    <a:pt x="784" y="133"/>
                  </a:cubicBezTo>
                  <a:cubicBezTo>
                    <a:pt x="784" y="115"/>
                    <a:pt x="784" y="115"/>
                    <a:pt x="784" y="115"/>
                  </a:cubicBezTo>
                  <a:cubicBezTo>
                    <a:pt x="720" y="115"/>
                    <a:pt x="720" y="115"/>
                    <a:pt x="720" y="115"/>
                  </a:cubicBezTo>
                  <a:cubicBezTo>
                    <a:pt x="720" y="114"/>
                    <a:pt x="720" y="114"/>
                    <a:pt x="720" y="114"/>
                  </a:cubicBezTo>
                  <a:cubicBezTo>
                    <a:pt x="722" y="98"/>
                    <a:pt x="722" y="80"/>
                    <a:pt x="722" y="72"/>
                  </a:cubicBezTo>
                  <a:cubicBezTo>
                    <a:pt x="704" y="72"/>
                    <a:pt x="704" y="72"/>
                    <a:pt x="704" y="72"/>
                  </a:cubicBezTo>
                  <a:cubicBezTo>
                    <a:pt x="704" y="84"/>
                    <a:pt x="704" y="101"/>
                    <a:pt x="702" y="114"/>
                  </a:cubicBezTo>
                  <a:cubicBezTo>
                    <a:pt x="701" y="115"/>
                    <a:pt x="701" y="115"/>
                    <a:pt x="701" y="115"/>
                  </a:cubicBezTo>
                  <a:cubicBezTo>
                    <a:pt x="658" y="115"/>
                    <a:pt x="658" y="115"/>
                    <a:pt x="658" y="115"/>
                  </a:cubicBezTo>
                  <a:cubicBezTo>
                    <a:pt x="658" y="105"/>
                    <a:pt x="658" y="105"/>
                    <a:pt x="658" y="105"/>
                  </a:cubicBezTo>
                  <a:cubicBezTo>
                    <a:pt x="611" y="78"/>
                    <a:pt x="611" y="78"/>
                    <a:pt x="611" y="78"/>
                  </a:cubicBezTo>
                  <a:cubicBezTo>
                    <a:pt x="611" y="99"/>
                    <a:pt x="611" y="99"/>
                    <a:pt x="611" y="99"/>
                  </a:cubicBezTo>
                  <a:cubicBezTo>
                    <a:pt x="638" y="115"/>
                    <a:pt x="638" y="115"/>
                    <a:pt x="638" y="115"/>
                  </a:cubicBezTo>
                  <a:cubicBezTo>
                    <a:pt x="600" y="115"/>
                    <a:pt x="600" y="115"/>
                    <a:pt x="600" y="115"/>
                  </a:cubicBezTo>
                  <a:cubicBezTo>
                    <a:pt x="600" y="133"/>
                    <a:pt x="600" y="133"/>
                    <a:pt x="600" y="133"/>
                  </a:cubicBezTo>
                  <a:cubicBezTo>
                    <a:pt x="696" y="133"/>
                    <a:pt x="696" y="133"/>
                    <a:pt x="696" y="133"/>
                  </a:cubicBezTo>
                  <a:cubicBezTo>
                    <a:pt x="695" y="135"/>
                    <a:pt x="695" y="135"/>
                    <a:pt x="695" y="135"/>
                  </a:cubicBezTo>
                  <a:cubicBezTo>
                    <a:pt x="686" y="149"/>
                    <a:pt x="668" y="168"/>
                    <a:pt x="605" y="169"/>
                  </a:cubicBezTo>
                  <a:cubicBezTo>
                    <a:pt x="605" y="187"/>
                    <a:pt x="605" y="187"/>
                    <a:pt x="605" y="187"/>
                  </a:cubicBezTo>
                  <a:cubicBezTo>
                    <a:pt x="657" y="187"/>
                    <a:pt x="690" y="175"/>
                    <a:pt x="707" y="151"/>
                  </a:cubicBezTo>
                  <a:close/>
                  <a:moveTo>
                    <a:pt x="508" y="40"/>
                  </a:moveTo>
                  <a:cubicBezTo>
                    <a:pt x="508" y="37"/>
                    <a:pt x="508" y="37"/>
                    <a:pt x="508" y="37"/>
                  </a:cubicBezTo>
                  <a:cubicBezTo>
                    <a:pt x="508" y="37"/>
                    <a:pt x="509" y="33"/>
                    <a:pt x="508" y="31"/>
                  </a:cubicBezTo>
                  <a:cubicBezTo>
                    <a:pt x="506" y="29"/>
                    <a:pt x="504" y="28"/>
                    <a:pt x="501" y="28"/>
                  </a:cubicBezTo>
                  <a:cubicBezTo>
                    <a:pt x="457" y="28"/>
                    <a:pt x="457" y="28"/>
                    <a:pt x="457" y="28"/>
                  </a:cubicBezTo>
                  <a:cubicBezTo>
                    <a:pt x="457" y="27"/>
                    <a:pt x="457" y="27"/>
                    <a:pt x="457" y="27"/>
                  </a:cubicBezTo>
                  <a:cubicBezTo>
                    <a:pt x="461" y="14"/>
                    <a:pt x="464" y="4"/>
                    <a:pt x="465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44" y="8"/>
                    <a:pt x="432" y="58"/>
                    <a:pt x="408" y="88"/>
                  </a:cubicBezTo>
                  <a:cubicBezTo>
                    <a:pt x="408" y="113"/>
                    <a:pt x="408" y="113"/>
                    <a:pt x="408" y="113"/>
                  </a:cubicBezTo>
                  <a:cubicBezTo>
                    <a:pt x="415" y="107"/>
                    <a:pt x="422" y="99"/>
                    <a:pt x="429" y="89"/>
                  </a:cubicBezTo>
                  <a:cubicBezTo>
                    <a:pt x="430" y="88"/>
                    <a:pt x="430" y="88"/>
                    <a:pt x="430" y="88"/>
                  </a:cubicBezTo>
                  <a:cubicBezTo>
                    <a:pt x="450" y="106"/>
                    <a:pt x="450" y="106"/>
                    <a:pt x="450" y="106"/>
                  </a:cubicBezTo>
                  <a:cubicBezTo>
                    <a:pt x="460" y="90"/>
                    <a:pt x="460" y="90"/>
                    <a:pt x="460" y="90"/>
                  </a:cubicBezTo>
                  <a:cubicBezTo>
                    <a:pt x="439" y="72"/>
                    <a:pt x="439" y="72"/>
                    <a:pt x="439" y="72"/>
                  </a:cubicBezTo>
                  <a:cubicBezTo>
                    <a:pt x="439" y="72"/>
                    <a:pt x="439" y="72"/>
                    <a:pt x="439" y="72"/>
                  </a:cubicBezTo>
                  <a:cubicBezTo>
                    <a:pt x="444" y="64"/>
                    <a:pt x="447" y="55"/>
                    <a:pt x="451" y="46"/>
                  </a:cubicBezTo>
                  <a:cubicBezTo>
                    <a:pt x="451" y="45"/>
                    <a:pt x="451" y="45"/>
                    <a:pt x="451" y="45"/>
                  </a:cubicBezTo>
                  <a:cubicBezTo>
                    <a:pt x="481" y="45"/>
                    <a:pt x="481" y="45"/>
                    <a:pt x="481" y="45"/>
                  </a:cubicBezTo>
                  <a:cubicBezTo>
                    <a:pt x="482" y="45"/>
                    <a:pt x="482" y="45"/>
                    <a:pt x="482" y="45"/>
                  </a:cubicBezTo>
                  <a:cubicBezTo>
                    <a:pt x="483" y="45"/>
                    <a:pt x="485" y="46"/>
                    <a:pt x="486" y="47"/>
                  </a:cubicBezTo>
                  <a:cubicBezTo>
                    <a:pt x="487" y="48"/>
                    <a:pt x="487" y="50"/>
                    <a:pt x="487" y="52"/>
                  </a:cubicBezTo>
                  <a:cubicBezTo>
                    <a:pt x="482" y="65"/>
                    <a:pt x="459" y="131"/>
                    <a:pt x="408" y="167"/>
                  </a:cubicBezTo>
                  <a:cubicBezTo>
                    <a:pt x="408" y="188"/>
                    <a:pt x="408" y="188"/>
                    <a:pt x="408" y="188"/>
                  </a:cubicBezTo>
                  <a:cubicBezTo>
                    <a:pt x="488" y="142"/>
                    <a:pt x="507" y="44"/>
                    <a:pt x="508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文本框 185"/>
            <p:cNvSpPr txBox="1"/>
            <p:nvPr/>
          </p:nvSpPr>
          <p:spPr>
            <a:xfrm>
              <a:off x="4744356" y="5140984"/>
              <a:ext cx="273107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美团外卖更注重区域的扩张，把业务大范围做到</a:t>
              </a:r>
              <a:r>
                <a:rPr lang="zh-CN" altLang="en-US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三四线城市。</a:t>
              </a:r>
              <a:endParaRPr lang="en-US" altLang="zh-CN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75" name="组合 174"/>
            <p:cNvGrpSpPr/>
            <p:nvPr/>
          </p:nvGrpSpPr>
          <p:grpSpPr>
            <a:xfrm>
              <a:off x="4899297" y="1387749"/>
              <a:ext cx="2576130" cy="2579008"/>
              <a:chOff x="4773613" y="1200151"/>
              <a:chExt cx="2841625" cy="2844800"/>
            </a:xfrm>
          </p:grpSpPr>
          <p:sp>
            <p:nvSpPr>
              <p:cNvPr id="170" name="Freeform 187"/>
              <p:cNvSpPr>
                <a:spLocks noEditPoints="1"/>
              </p:cNvSpPr>
              <p:nvPr/>
            </p:nvSpPr>
            <p:spPr bwMode="auto">
              <a:xfrm>
                <a:off x="4773613" y="3067051"/>
                <a:ext cx="2841625" cy="977900"/>
              </a:xfrm>
              <a:custGeom>
                <a:avLst/>
                <a:gdLst>
                  <a:gd name="T0" fmla="*/ 1790 w 1790"/>
                  <a:gd name="T1" fmla="*/ 616 h 616"/>
                  <a:gd name="T2" fmla="*/ 1398 w 1790"/>
                  <a:gd name="T3" fmla="*/ 0 h 616"/>
                  <a:gd name="T4" fmla="*/ 395 w 1790"/>
                  <a:gd name="T5" fmla="*/ 2 h 616"/>
                  <a:gd name="T6" fmla="*/ 0 w 1790"/>
                  <a:gd name="T7" fmla="*/ 616 h 616"/>
                  <a:gd name="T8" fmla="*/ 899 w 1790"/>
                  <a:gd name="T9" fmla="*/ 616 h 616"/>
                  <a:gd name="T10" fmla="*/ 1790 w 1790"/>
                  <a:gd name="T11" fmla="*/ 616 h 616"/>
                  <a:gd name="T12" fmla="*/ 1790 w 1790"/>
                  <a:gd name="T13" fmla="*/ 616 h 616"/>
                  <a:gd name="T14" fmla="*/ 1790 w 1790"/>
                  <a:gd name="T15" fmla="*/ 616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90" h="616">
                    <a:moveTo>
                      <a:pt x="1790" y="616"/>
                    </a:moveTo>
                    <a:lnTo>
                      <a:pt x="1398" y="0"/>
                    </a:lnTo>
                    <a:lnTo>
                      <a:pt x="395" y="2"/>
                    </a:lnTo>
                    <a:lnTo>
                      <a:pt x="0" y="616"/>
                    </a:lnTo>
                    <a:lnTo>
                      <a:pt x="899" y="616"/>
                    </a:lnTo>
                    <a:lnTo>
                      <a:pt x="1790" y="616"/>
                    </a:lnTo>
                    <a:close/>
                    <a:moveTo>
                      <a:pt x="1790" y="616"/>
                    </a:moveTo>
                    <a:lnTo>
                      <a:pt x="1790" y="616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1" name="Freeform 188"/>
              <p:cNvSpPr>
                <a:spLocks noEditPoints="1"/>
              </p:cNvSpPr>
              <p:nvPr/>
            </p:nvSpPr>
            <p:spPr bwMode="auto">
              <a:xfrm>
                <a:off x="4773613" y="3067051"/>
                <a:ext cx="2841625" cy="977900"/>
              </a:xfrm>
              <a:custGeom>
                <a:avLst/>
                <a:gdLst>
                  <a:gd name="T0" fmla="*/ 1790 w 1790"/>
                  <a:gd name="T1" fmla="*/ 616 h 616"/>
                  <a:gd name="T2" fmla="*/ 1398 w 1790"/>
                  <a:gd name="T3" fmla="*/ 0 h 616"/>
                  <a:gd name="T4" fmla="*/ 395 w 1790"/>
                  <a:gd name="T5" fmla="*/ 2 h 616"/>
                  <a:gd name="T6" fmla="*/ 0 w 1790"/>
                  <a:gd name="T7" fmla="*/ 616 h 616"/>
                  <a:gd name="T8" fmla="*/ 899 w 1790"/>
                  <a:gd name="T9" fmla="*/ 616 h 616"/>
                  <a:gd name="T10" fmla="*/ 1790 w 1790"/>
                  <a:gd name="T11" fmla="*/ 616 h 616"/>
                  <a:gd name="T12" fmla="*/ 1790 w 1790"/>
                  <a:gd name="T13" fmla="*/ 616 h 616"/>
                  <a:gd name="T14" fmla="*/ 1790 w 1790"/>
                  <a:gd name="T15" fmla="*/ 616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90" h="616">
                    <a:moveTo>
                      <a:pt x="1790" y="616"/>
                    </a:moveTo>
                    <a:lnTo>
                      <a:pt x="1398" y="0"/>
                    </a:lnTo>
                    <a:lnTo>
                      <a:pt x="395" y="2"/>
                    </a:lnTo>
                    <a:lnTo>
                      <a:pt x="0" y="616"/>
                    </a:lnTo>
                    <a:lnTo>
                      <a:pt x="899" y="616"/>
                    </a:lnTo>
                    <a:lnTo>
                      <a:pt x="1790" y="616"/>
                    </a:lnTo>
                    <a:moveTo>
                      <a:pt x="1790" y="616"/>
                    </a:moveTo>
                    <a:lnTo>
                      <a:pt x="1790" y="61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2" name="Freeform 189"/>
              <p:cNvSpPr>
                <a:spLocks noEditPoints="1"/>
              </p:cNvSpPr>
              <p:nvPr/>
            </p:nvSpPr>
            <p:spPr bwMode="auto">
              <a:xfrm>
                <a:off x="5308600" y="1200151"/>
                <a:ext cx="1778000" cy="2227263"/>
              </a:xfrm>
              <a:custGeom>
                <a:avLst/>
                <a:gdLst>
                  <a:gd name="T0" fmla="*/ 649 w 1298"/>
                  <a:gd name="T1" fmla="*/ 0 h 1626"/>
                  <a:gd name="T2" fmla="*/ 0 w 1298"/>
                  <a:gd name="T3" fmla="*/ 614 h 1626"/>
                  <a:gd name="T4" fmla="*/ 60 w 1298"/>
                  <a:gd name="T5" fmla="*/ 893 h 1626"/>
                  <a:gd name="T6" fmla="*/ 649 w 1298"/>
                  <a:gd name="T7" fmla="*/ 1624 h 1626"/>
                  <a:gd name="T8" fmla="*/ 1239 w 1298"/>
                  <a:gd name="T9" fmla="*/ 891 h 1626"/>
                  <a:gd name="T10" fmla="*/ 1298 w 1298"/>
                  <a:gd name="T11" fmla="*/ 614 h 1626"/>
                  <a:gd name="T12" fmla="*/ 649 w 1298"/>
                  <a:gd name="T13" fmla="*/ 0 h 1626"/>
                  <a:gd name="T14" fmla="*/ 649 w 1298"/>
                  <a:gd name="T15" fmla="*/ 909 h 1626"/>
                  <a:gd name="T16" fmla="*/ 389 w 1298"/>
                  <a:gd name="T17" fmla="*/ 649 h 1626"/>
                  <a:gd name="T18" fmla="*/ 649 w 1298"/>
                  <a:gd name="T19" fmla="*/ 390 h 1626"/>
                  <a:gd name="T20" fmla="*/ 909 w 1298"/>
                  <a:gd name="T21" fmla="*/ 649 h 1626"/>
                  <a:gd name="T22" fmla="*/ 649 w 1298"/>
                  <a:gd name="T23" fmla="*/ 909 h 1626"/>
                  <a:gd name="T24" fmla="*/ 649 w 1298"/>
                  <a:gd name="T25" fmla="*/ 909 h 1626"/>
                  <a:gd name="T26" fmla="*/ 649 w 1298"/>
                  <a:gd name="T27" fmla="*/ 909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8" h="1626">
                    <a:moveTo>
                      <a:pt x="649" y="0"/>
                    </a:moveTo>
                    <a:cubicBezTo>
                      <a:pt x="290" y="0"/>
                      <a:pt x="0" y="275"/>
                      <a:pt x="0" y="614"/>
                    </a:cubicBezTo>
                    <a:cubicBezTo>
                      <a:pt x="0" y="627"/>
                      <a:pt x="12" y="810"/>
                      <a:pt x="60" y="893"/>
                    </a:cubicBezTo>
                    <a:cubicBezTo>
                      <a:pt x="220" y="1241"/>
                      <a:pt x="648" y="1625"/>
                      <a:pt x="649" y="1624"/>
                    </a:cubicBezTo>
                    <a:cubicBezTo>
                      <a:pt x="649" y="1626"/>
                      <a:pt x="1079" y="1240"/>
                      <a:pt x="1239" y="891"/>
                    </a:cubicBezTo>
                    <a:cubicBezTo>
                      <a:pt x="1295" y="778"/>
                      <a:pt x="1298" y="620"/>
                      <a:pt x="1298" y="614"/>
                    </a:cubicBezTo>
                    <a:cubicBezTo>
                      <a:pt x="1298" y="275"/>
                      <a:pt x="1007" y="0"/>
                      <a:pt x="649" y="0"/>
                    </a:cubicBezTo>
                    <a:close/>
                    <a:moveTo>
                      <a:pt x="649" y="909"/>
                    </a:moveTo>
                    <a:cubicBezTo>
                      <a:pt x="505" y="909"/>
                      <a:pt x="389" y="793"/>
                      <a:pt x="389" y="649"/>
                    </a:cubicBezTo>
                    <a:cubicBezTo>
                      <a:pt x="389" y="506"/>
                      <a:pt x="505" y="390"/>
                      <a:pt x="649" y="390"/>
                    </a:cubicBezTo>
                    <a:cubicBezTo>
                      <a:pt x="792" y="390"/>
                      <a:pt x="909" y="506"/>
                      <a:pt x="909" y="649"/>
                    </a:cubicBezTo>
                    <a:cubicBezTo>
                      <a:pt x="909" y="793"/>
                      <a:pt x="792" y="909"/>
                      <a:pt x="649" y="909"/>
                    </a:cubicBezTo>
                    <a:close/>
                    <a:moveTo>
                      <a:pt x="649" y="909"/>
                    </a:moveTo>
                    <a:cubicBezTo>
                      <a:pt x="649" y="909"/>
                      <a:pt x="649" y="909"/>
                      <a:pt x="649" y="909"/>
                    </a:cubicBezTo>
                  </a:path>
                </a:pathLst>
              </a:custGeom>
              <a:solidFill>
                <a:srgbClr val="F4B4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3" name="Freeform 190"/>
              <p:cNvSpPr>
                <a:spLocks noEditPoints="1"/>
              </p:cNvSpPr>
              <p:nvPr/>
            </p:nvSpPr>
            <p:spPr bwMode="auto">
              <a:xfrm>
                <a:off x="5751513" y="1644651"/>
                <a:ext cx="892175" cy="889000"/>
              </a:xfrm>
              <a:custGeom>
                <a:avLst/>
                <a:gdLst>
                  <a:gd name="T0" fmla="*/ 325 w 650"/>
                  <a:gd name="T1" fmla="*/ 0 h 649"/>
                  <a:gd name="T2" fmla="*/ 0 w 650"/>
                  <a:gd name="T3" fmla="*/ 324 h 649"/>
                  <a:gd name="T4" fmla="*/ 325 w 650"/>
                  <a:gd name="T5" fmla="*/ 649 h 649"/>
                  <a:gd name="T6" fmla="*/ 650 w 650"/>
                  <a:gd name="T7" fmla="*/ 324 h 649"/>
                  <a:gd name="T8" fmla="*/ 325 w 650"/>
                  <a:gd name="T9" fmla="*/ 0 h 649"/>
                  <a:gd name="T10" fmla="*/ 325 w 650"/>
                  <a:gd name="T11" fmla="*/ 519 h 649"/>
                  <a:gd name="T12" fmla="*/ 130 w 650"/>
                  <a:gd name="T13" fmla="*/ 324 h 649"/>
                  <a:gd name="T14" fmla="*/ 325 w 650"/>
                  <a:gd name="T15" fmla="*/ 130 h 649"/>
                  <a:gd name="T16" fmla="*/ 520 w 650"/>
                  <a:gd name="T17" fmla="*/ 324 h 649"/>
                  <a:gd name="T18" fmla="*/ 325 w 650"/>
                  <a:gd name="T19" fmla="*/ 519 h 649"/>
                  <a:gd name="T20" fmla="*/ 325 w 650"/>
                  <a:gd name="T21" fmla="*/ 519 h 649"/>
                  <a:gd name="T22" fmla="*/ 325 w 650"/>
                  <a:gd name="T23" fmla="*/ 51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0" h="649">
                    <a:moveTo>
                      <a:pt x="325" y="0"/>
                    </a:moveTo>
                    <a:cubicBezTo>
                      <a:pt x="146" y="0"/>
                      <a:pt x="0" y="145"/>
                      <a:pt x="0" y="324"/>
                    </a:cubicBezTo>
                    <a:cubicBezTo>
                      <a:pt x="0" y="504"/>
                      <a:pt x="146" y="649"/>
                      <a:pt x="325" y="649"/>
                    </a:cubicBezTo>
                    <a:cubicBezTo>
                      <a:pt x="504" y="649"/>
                      <a:pt x="650" y="504"/>
                      <a:pt x="650" y="324"/>
                    </a:cubicBezTo>
                    <a:cubicBezTo>
                      <a:pt x="650" y="145"/>
                      <a:pt x="504" y="0"/>
                      <a:pt x="325" y="0"/>
                    </a:cubicBezTo>
                    <a:close/>
                    <a:moveTo>
                      <a:pt x="325" y="519"/>
                    </a:moveTo>
                    <a:cubicBezTo>
                      <a:pt x="217" y="519"/>
                      <a:pt x="130" y="432"/>
                      <a:pt x="130" y="324"/>
                    </a:cubicBezTo>
                    <a:cubicBezTo>
                      <a:pt x="130" y="217"/>
                      <a:pt x="217" y="130"/>
                      <a:pt x="325" y="130"/>
                    </a:cubicBezTo>
                    <a:cubicBezTo>
                      <a:pt x="432" y="130"/>
                      <a:pt x="520" y="217"/>
                      <a:pt x="520" y="324"/>
                    </a:cubicBezTo>
                    <a:cubicBezTo>
                      <a:pt x="520" y="432"/>
                      <a:pt x="432" y="519"/>
                      <a:pt x="325" y="519"/>
                    </a:cubicBezTo>
                    <a:close/>
                    <a:moveTo>
                      <a:pt x="325" y="519"/>
                    </a:moveTo>
                    <a:cubicBezTo>
                      <a:pt x="325" y="519"/>
                      <a:pt x="325" y="519"/>
                      <a:pt x="325" y="519"/>
                    </a:cubicBezTo>
                  </a:path>
                </a:pathLst>
              </a:custGeom>
              <a:solidFill>
                <a:srgbClr val="CCA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4" name="Freeform 191"/>
              <p:cNvSpPr>
                <a:spLocks noEditPoints="1"/>
              </p:cNvSpPr>
              <p:nvPr/>
            </p:nvSpPr>
            <p:spPr bwMode="auto">
              <a:xfrm>
                <a:off x="4773613" y="3444876"/>
                <a:ext cx="2841625" cy="600075"/>
              </a:xfrm>
              <a:custGeom>
                <a:avLst/>
                <a:gdLst>
                  <a:gd name="T0" fmla="*/ 1493 w 2073"/>
                  <a:gd name="T1" fmla="*/ 181 h 439"/>
                  <a:gd name="T2" fmla="*/ 1168 w 2073"/>
                  <a:gd name="T3" fmla="*/ 246 h 439"/>
                  <a:gd name="T4" fmla="*/ 844 w 2073"/>
                  <a:gd name="T5" fmla="*/ 181 h 439"/>
                  <a:gd name="T6" fmla="*/ 454 w 2073"/>
                  <a:gd name="T7" fmla="*/ 51 h 439"/>
                  <a:gd name="T8" fmla="*/ 259 w 2073"/>
                  <a:gd name="T9" fmla="*/ 51 h 439"/>
                  <a:gd name="T10" fmla="*/ 203 w 2073"/>
                  <a:gd name="T11" fmla="*/ 121 h 439"/>
                  <a:gd name="T12" fmla="*/ 0 w 2073"/>
                  <a:gd name="T13" fmla="*/ 438 h 439"/>
                  <a:gd name="T14" fmla="*/ 1041 w 2073"/>
                  <a:gd name="T15" fmla="*/ 439 h 439"/>
                  <a:gd name="T16" fmla="*/ 2073 w 2073"/>
                  <a:gd name="T17" fmla="*/ 438 h 439"/>
                  <a:gd name="T18" fmla="*/ 1794 w 2073"/>
                  <a:gd name="T19" fmla="*/ 0 h 439"/>
                  <a:gd name="T20" fmla="*/ 1493 w 2073"/>
                  <a:gd name="T21" fmla="*/ 181 h 439"/>
                  <a:gd name="T22" fmla="*/ 1493 w 2073"/>
                  <a:gd name="T23" fmla="*/ 181 h 439"/>
                  <a:gd name="T24" fmla="*/ 1493 w 2073"/>
                  <a:gd name="T25" fmla="*/ 181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73" h="439">
                    <a:moveTo>
                      <a:pt x="1493" y="181"/>
                    </a:moveTo>
                    <a:cubicBezTo>
                      <a:pt x="1412" y="217"/>
                      <a:pt x="1237" y="247"/>
                      <a:pt x="1168" y="246"/>
                    </a:cubicBezTo>
                    <a:cubicBezTo>
                      <a:pt x="1108" y="246"/>
                      <a:pt x="927" y="208"/>
                      <a:pt x="844" y="181"/>
                    </a:cubicBezTo>
                    <a:cubicBezTo>
                      <a:pt x="836" y="178"/>
                      <a:pt x="612" y="68"/>
                      <a:pt x="454" y="51"/>
                    </a:cubicBezTo>
                    <a:cubicBezTo>
                      <a:pt x="290" y="33"/>
                      <a:pt x="259" y="51"/>
                      <a:pt x="259" y="51"/>
                    </a:cubicBezTo>
                    <a:cubicBezTo>
                      <a:pt x="203" y="121"/>
                      <a:pt x="203" y="121"/>
                      <a:pt x="203" y="121"/>
                    </a:cubicBezTo>
                    <a:cubicBezTo>
                      <a:pt x="0" y="438"/>
                      <a:pt x="0" y="438"/>
                      <a:pt x="0" y="438"/>
                    </a:cubicBezTo>
                    <a:cubicBezTo>
                      <a:pt x="1041" y="439"/>
                      <a:pt x="1041" y="439"/>
                      <a:pt x="1041" y="439"/>
                    </a:cubicBezTo>
                    <a:cubicBezTo>
                      <a:pt x="2073" y="438"/>
                      <a:pt x="2073" y="438"/>
                      <a:pt x="2073" y="438"/>
                    </a:cubicBezTo>
                    <a:cubicBezTo>
                      <a:pt x="1794" y="0"/>
                      <a:pt x="1794" y="0"/>
                      <a:pt x="1794" y="0"/>
                    </a:cubicBezTo>
                    <a:cubicBezTo>
                      <a:pt x="1722" y="44"/>
                      <a:pt x="1508" y="174"/>
                      <a:pt x="1493" y="181"/>
                    </a:cubicBezTo>
                    <a:close/>
                    <a:moveTo>
                      <a:pt x="1493" y="181"/>
                    </a:moveTo>
                    <a:cubicBezTo>
                      <a:pt x="1493" y="181"/>
                      <a:pt x="1493" y="181"/>
                      <a:pt x="1493" y="181"/>
                    </a:cubicBez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694187" y="465606"/>
            <a:ext cx="3496772" cy="5868052"/>
            <a:chOff x="694187" y="465606"/>
            <a:chExt cx="3496772" cy="5868052"/>
          </a:xfrm>
        </p:grpSpPr>
        <p:sp>
          <p:nvSpPr>
            <p:cNvPr id="162" name="圆角矩形 161"/>
            <p:cNvSpPr/>
            <p:nvPr/>
          </p:nvSpPr>
          <p:spPr>
            <a:xfrm>
              <a:off x="694187" y="465606"/>
              <a:ext cx="3496772" cy="5868052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0" name="组合 159"/>
            <p:cNvGrpSpPr/>
            <p:nvPr/>
          </p:nvGrpSpPr>
          <p:grpSpPr>
            <a:xfrm>
              <a:off x="1544073" y="4443438"/>
              <a:ext cx="1877162" cy="494939"/>
              <a:chOff x="785813" y="1692275"/>
              <a:chExt cx="2149475" cy="566738"/>
            </a:xfrm>
            <a:solidFill>
              <a:schemeClr val="bg1"/>
            </a:solidFill>
          </p:grpSpPr>
          <p:sp>
            <p:nvSpPr>
              <p:cNvPr id="99" name="Freeform 97"/>
              <p:cNvSpPr>
                <a:spLocks noEditPoints="1"/>
              </p:cNvSpPr>
              <p:nvPr/>
            </p:nvSpPr>
            <p:spPr bwMode="auto">
              <a:xfrm>
                <a:off x="785813" y="1692275"/>
                <a:ext cx="568325" cy="566738"/>
              </a:xfrm>
              <a:custGeom>
                <a:avLst/>
                <a:gdLst>
                  <a:gd name="T0" fmla="*/ 2 w 272"/>
                  <a:gd name="T1" fmla="*/ 136 h 271"/>
                  <a:gd name="T2" fmla="*/ 137 w 272"/>
                  <a:gd name="T3" fmla="*/ 0 h 271"/>
                  <a:gd name="T4" fmla="*/ 272 w 272"/>
                  <a:gd name="T5" fmla="*/ 135 h 271"/>
                  <a:gd name="T6" fmla="*/ 137 w 272"/>
                  <a:gd name="T7" fmla="*/ 271 h 271"/>
                  <a:gd name="T8" fmla="*/ 2 w 272"/>
                  <a:gd name="T9" fmla="*/ 136 h 271"/>
                  <a:gd name="T10" fmla="*/ 226 w 272"/>
                  <a:gd name="T11" fmla="*/ 103 h 271"/>
                  <a:gd name="T12" fmla="*/ 133 w 272"/>
                  <a:gd name="T13" fmla="*/ 42 h 271"/>
                  <a:gd name="T14" fmla="*/ 46 w 272"/>
                  <a:gd name="T15" fmla="*/ 119 h 271"/>
                  <a:gd name="T16" fmla="*/ 97 w 272"/>
                  <a:gd name="T17" fmla="*/ 220 h 271"/>
                  <a:gd name="T18" fmla="*/ 197 w 272"/>
                  <a:gd name="T19" fmla="*/ 208 h 271"/>
                  <a:gd name="T20" fmla="*/ 192 w 272"/>
                  <a:gd name="T21" fmla="*/ 199 h 271"/>
                  <a:gd name="T22" fmla="*/ 169 w 272"/>
                  <a:gd name="T23" fmla="*/ 192 h 271"/>
                  <a:gd name="T24" fmla="*/ 137 w 272"/>
                  <a:gd name="T25" fmla="*/ 199 h 271"/>
                  <a:gd name="T26" fmla="*/ 75 w 272"/>
                  <a:gd name="T27" fmla="*/ 131 h 271"/>
                  <a:gd name="T28" fmla="*/ 101 w 272"/>
                  <a:gd name="T29" fmla="*/ 83 h 271"/>
                  <a:gd name="T30" fmla="*/ 147 w 272"/>
                  <a:gd name="T31" fmla="*/ 73 h 271"/>
                  <a:gd name="T32" fmla="*/ 182 w 272"/>
                  <a:gd name="T33" fmla="*/ 89 h 271"/>
                  <a:gd name="T34" fmla="*/ 181 w 272"/>
                  <a:gd name="T35" fmla="*/ 94 h 271"/>
                  <a:gd name="T36" fmla="*/ 159 w 272"/>
                  <a:gd name="T37" fmla="*/ 107 h 271"/>
                  <a:gd name="T38" fmla="*/ 124 w 272"/>
                  <a:gd name="T39" fmla="*/ 127 h 271"/>
                  <a:gd name="T40" fmla="*/ 117 w 272"/>
                  <a:gd name="T41" fmla="*/ 144 h 271"/>
                  <a:gd name="T42" fmla="*/ 141 w 272"/>
                  <a:gd name="T43" fmla="*/ 152 h 271"/>
                  <a:gd name="T44" fmla="*/ 171 w 272"/>
                  <a:gd name="T45" fmla="*/ 134 h 271"/>
                  <a:gd name="T46" fmla="*/ 226 w 272"/>
                  <a:gd name="T47" fmla="*/ 103 h 271"/>
                  <a:gd name="T48" fmla="*/ 209 w 272"/>
                  <a:gd name="T49" fmla="*/ 177 h 271"/>
                  <a:gd name="T50" fmla="*/ 223 w 272"/>
                  <a:gd name="T51" fmla="*/ 168 h 271"/>
                  <a:gd name="T52" fmla="*/ 229 w 272"/>
                  <a:gd name="T53" fmla="*/ 154 h 271"/>
                  <a:gd name="T54" fmla="*/ 220 w 272"/>
                  <a:gd name="T55" fmla="*/ 136 h 271"/>
                  <a:gd name="T56" fmla="*/ 194 w 272"/>
                  <a:gd name="T57" fmla="*/ 151 h 271"/>
                  <a:gd name="T58" fmla="*/ 209 w 272"/>
                  <a:gd name="T59" fmla="*/ 177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2" h="271">
                    <a:moveTo>
                      <a:pt x="2" y="136"/>
                    </a:moveTo>
                    <a:cubicBezTo>
                      <a:pt x="0" y="62"/>
                      <a:pt x="61" y="0"/>
                      <a:pt x="137" y="0"/>
                    </a:cubicBezTo>
                    <a:cubicBezTo>
                      <a:pt x="213" y="0"/>
                      <a:pt x="272" y="61"/>
                      <a:pt x="272" y="135"/>
                    </a:cubicBezTo>
                    <a:cubicBezTo>
                      <a:pt x="272" y="211"/>
                      <a:pt x="212" y="271"/>
                      <a:pt x="137" y="271"/>
                    </a:cubicBezTo>
                    <a:cubicBezTo>
                      <a:pt x="61" y="271"/>
                      <a:pt x="0" y="209"/>
                      <a:pt x="2" y="136"/>
                    </a:cubicBezTo>
                    <a:close/>
                    <a:moveTo>
                      <a:pt x="226" y="103"/>
                    </a:moveTo>
                    <a:cubicBezTo>
                      <a:pt x="214" y="67"/>
                      <a:pt x="175" y="39"/>
                      <a:pt x="133" y="42"/>
                    </a:cubicBezTo>
                    <a:cubicBezTo>
                      <a:pt x="91" y="45"/>
                      <a:pt x="55" y="74"/>
                      <a:pt x="46" y="119"/>
                    </a:cubicBezTo>
                    <a:cubicBezTo>
                      <a:pt x="37" y="159"/>
                      <a:pt x="60" y="202"/>
                      <a:pt x="97" y="220"/>
                    </a:cubicBezTo>
                    <a:cubicBezTo>
                      <a:pt x="136" y="238"/>
                      <a:pt x="176" y="228"/>
                      <a:pt x="197" y="208"/>
                    </a:cubicBezTo>
                    <a:cubicBezTo>
                      <a:pt x="195" y="205"/>
                      <a:pt x="194" y="202"/>
                      <a:pt x="192" y="199"/>
                    </a:cubicBezTo>
                    <a:cubicBezTo>
                      <a:pt x="186" y="189"/>
                      <a:pt x="179" y="186"/>
                      <a:pt x="169" y="192"/>
                    </a:cubicBezTo>
                    <a:cubicBezTo>
                      <a:pt x="158" y="197"/>
                      <a:pt x="148" y="199"/>
                      <a:pt x="137" y="199"/>
                    </a:cubicBezTo>
                    <a:cubicBezTo>
                      <a:pt x="100" y="199"/>
                      <a:pt x="72" y="167"/>
                      <a:pt x="75" y="131"/>
                    </a:cubicBezTo>
                    <a:cubicBezTo>
                      <a:pt x="76" y="111"/>
                      <a:pt x="85" y="95"/>
                      <a:pt x="101" y="83"/>
                    </a:cubicBezTo>
                    <a:cubicBezTo>
                      <a:pt x="115" y="74"/>
                      <a:pt x="130" y="70"/>
                      <a:pt x="147" y="73"/>
                    </a:cubicBezTo>
                    <a:cubicBezTo>
                      <a:pt x="160" y="74"/>
                      <a:pt x="172" y="80"/>
                      <a:pt x="182" y="89"/>
                    </a:cubicBezTo>
                    <a:cubicBezTo>
                      <a:pt x="183" y="91"/>
                      <a:pt x="184" y="92"/>
                      <a:pt x="181" y="94"/>
                    </a:cubicBezTo>
                    <a:cubicBezTo>
                      <a:pt x="174" y="98"/>
                      <a:pt x="166" y="102"/>
                      <a:pt x="159" y="107"/>
                    </a:cubicBezTo>
                    <a:cubicBezTo>
                      <a:pt x="147" y="113"/>
                      <a:pt x="135" y="120"/>
                      <a:pt x="124" y="127"/>
                    </a:cubicBezTo>
                    <a:cubicBezTo>
                      <a:pt x="117" y="131"/>
                      <a:pt x="115" y="138"/>
                      <a:pt x="117" y="144"/>
                    </a:cubicBezTo>
                    <a:cubicBezTo>
                      <a:pt x="121" y="154"/>
                      <a:pt x="131" y="158"/>
                      <a:pt x="141" y="152"/>
                    </a:cubicBezTo>
                    <a:cubicBezTo>
                      <a:pt x="151" y="146"/>
                      <a:pt x="161" y="140"/>
                      <a:pt x="171" y="134"/>
                    </a:cubicBezTo>
                    <a:cubicBezTo>
                      <a:pt x="189" y="124"/>
                      <a:pt x="207" y="113"/>
                      <a:pt x="226" y="103"/>
                    </a:cubicBezTo>
                    <a:close/>
                    <a:moveTo>
                      <a:pt x="209" y="177"/>
                    </a:moveTo>
                    <a:cubicBezTo>
                      <a:pt x="214" y="174"/>
                      <a:pt x="219" y="171"/>
                      <a:pt x="223" y="168"/>
                    </a:cubicBezTo>
                    <a:cubicBezTo>
                      <a:pt x="228" y="165"/>
                      <a:pt x="231" y="160"/>
                      <a:pt x="229" y="154"/>
                    </a:cubicBezTo>
                    <a:cubicBezTo>
                      <a:pt x="227" y="148"/>
                      <a:pt x="223" y="142"/>
                      <a:pt x="220" y="136"/>
                    </a:cubicBezTo>
                    <a:cubicBezTo>
                      <a:pt x="211" y="141"/>
                      <a:pt x="202" y="146"/>
                      <a:pt x="194" y="151"/>
                    </a:cubicBezTo>
                    <a:cubicBezTo>
                      <a:pt x="199" y="160"/>
                      <a:pt x="204" y="168"/>
                      <a:pt x="209" y="1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0" name="Freeform 98"/>
              <p:cNvSpPr>
                <a:spLocks/>
              </p:cNvSpPr>
              <p:nvPr/>
            </p:nvSpPr>
            <p:spPr bwMode="auto">
              <a:xfrm>
                <a:off x="1584325" y="1714500"/>
                <a:ext cx="381000" cy="522288"/>
              </a:xfrm>
              <a:custGeom>
                <a:avLst/>
                <a:gdLst>
                  <a:gd name="T0" fmla="*/ 182 w 182"/>
                  <a:gd name="T1" fmla="*/ 45 h 250"/>
                  <a:gd name="T2" fmla="*/ 182 w 182"/>
                  <a:gd name="T3" fmla="*/ 73 h 250"/>
                  <a:gd name="T4" fmla="*/ 137 w 182"/>
                  <a:gd name="T5" fmla="*/ 73 h 250"/>
                  <a:gd name="T6" fmla="*/ 137 w 182"/>
                  <a:gd name="T7" fmla="*/ 158 h 250"/>
                  <a:gd name="T8" fmla="*/ 147 w 182"/>
                  <a:gd name="T9" fmla="*/ 158 h 250"/>
                  <a:gd name="T10" fmla="*/ 147 w 182"/>
                  <a:gd name="T11" fmla="*/ 96 h 250"/>
                  <a:gd name="T12" fmla="*/ 182 w 182"/>
                  <a:gd name="T13" fmla="*/ 96 h 250"/>
                  <a:gd name="T14" fmla="*/ 182 w 182"/>
                  <a:gd name="T15" fmla="*/ 194 h 250"/>
                  <a:gd name="T16" fmla="*/ 137 w 182"/>
                  <a:gd name="T17" fmla="*/ 194 h 250"/>
                  <a:gd name="T18" fmla="*/ 137 w 182"/>
                  <a:gd name="T19" fmla="*/ 222 h 250"/>
                  <a:gd name="T20" fmla="*/ 182 w 182"/>
                  <a:gd name="T21" fmla="*/ 222 h 250"/>
                  <a:gd name="T22" fmla="*/ 182 w 182"/>
                  <a:gd name="T23" fmla="*/ 250 h 250"/>
                  <a:gd name="T24" fmla="*/ 94 w 182"/>
                  <a:gd name="T25" fmla="*/ 250 h 250"/>
                  <a:gd name="T26" fmla="*/ 94 w 182"/>
                  <a:gd name="T27" fmla="*/ 194 h 250"/>
                  <a:gd name="T28" fmla="*/ 84 w 182"/>
                  <a:gd name="T29" fmla="*/ 193 h 250"/>
                  <a:gd name="T30" fmla="*/ 84 w 182"/>
                  <a:gd name="T31" fmla="*/ 159 h 250"/>
                  <a:gd name="T32" fmla="*/ 94 w 182"/>
                  <a:gd name="T33" fmla="*/ 158 h 250"/>
                  <a:gd name="T34" fmla="*/ 94 w 182"/>
                  <a:gd name="T35" fmla="*/ 74 h 250"/>
                  <a:gd name="T36" fmla="*/ 74 w 182"/>
                  <a:gd name="T37" fmla="*/ 74 h 250"/>
                  <a:gd name="T38" fmla="*/ 74 w 182"/>
                  <a:gd name="T39" fmla="*/ 113 h 250"/>
                  <a:gd name="T40" fmla="*/ 84 w 182"/>
                  <a:gd name="T41" fmla="*/ 113 h 250"/>
                  <a:gd name="T42" fmla="*/ 84 w 182"/>
                  <a:gd name="T43" fmla="*/ 141 h 250"/>
                  <a:gd name="T44" fmla="*/ 73 w 182"/>
                  <a:gd name="T45" fmla="*/ 142 h 250"/>
                  <a:gd name="T46" fmla="*/ 73 w 182"/>
                  <a:gd name="T47" fmla="*/ 250 h 250"/>
                  <a:gd name="T48" fmla="*/ 18 w 182"/>
                  <a:gd name="T49" fmla="*/ 250 h 250"/>
                  <a:gd name="T50" fmla="*/ 18 w 182"/>
                  <a:gd name="T51" fmla="*/ 222 h 250"/>
                  <a:gd name="T52" fmla="*/ 29 w 182"/>
                  <a:gd name="T53" fmla="*/ 222 h 250"/>
                  <a:gd name="T54" fmla="*/ 29 w 182"/>
                  <a:gd name="T55" fmla="*/ 142 h 250"/>
                  <a:gd name="T56" fmla="*/ 0 w 182"/>
                  <a:gd name="T57" fmla="*/ 142 h 250"/>
                  <a:gd name="T58" fmla="*/ 0 w 182"/>
                  <a:gd name="T59" fmla="*/ 113 h 250"/>
                  <a:gd name="T60" fmla="*/ 29 w 182"/>
                  <a:gd name="T61" fmla="*/ 113 h 250"/>
                  <a:gd name="T62" fmla="*/ 29 w 182"/>
                  <a:gd name="T63" fmla="*/ 74 h 250"/>
                  <a:gd name="T64" fmla="*/ 11 w 182"/>
                  <a:gd name="T65" fmla="*/ 74 h 250"/>
                  <a:gd name="T66" fmla="*/ 11 w 182"/>
                  <a:gd name="T67" fmla="*/ 45 h 250"/>
                  <a:gd name="T68" fmla="*/ 29 w 182"/>
                  <a:gd name="T69" fmla="*/ 45 h 250"/>
                  <a:gd name="T70" fmla="*/ 29 w 182"/>
                  <a:gd name="T71" fmla="*/ 28 h 250"/>
                  <a:gd name="T72" fmla="*/ 11 w 182"/>
                  <a:gd name="T73" fmla="*/ 28 h 250"/>
                  <a:gd name="T74" fmla="*/ 11 w 182"/>
                  <a:gd name="T75" fmla="*/ 0 h 250"/>
                  <a:gd name="T76" fmla="*/ 84 w 182"/>
                  <a:gd name="T77" fmla="*/ 0 h 250"/>
                  <a:gd name="T78" fmla="*/ 84 w 182"/>
                  <a:gd name="T79" fmla="*/ 27 h 250"/>
                  <a:gd name="T80" fmla="*/ 74 w 182"/>
                  <a:gd name="T81" fmla="*/ 28 h 250"/>
                  <a:gd name="T82" fmla="*/ 74 w 182"/>
                  <a:gd name="T83" fmla="*/ 45 h 250"/>
                  <a:gd name="T84" fmla="*/ 94 w 182"/>
                  <a:gd name="T85" fmla="*/ 45 h 250"/>
                  <a:gd name="T86" fmla="*/ 94 w 182"/>
                  <a:gd name="T87" fmla="*/ 0 h 250"/>
                  <a:gd name="T88" fmla="*/ 136 w 182"/>
                  <a:gd name="T89" fmla="*/ 0 h 250"/>
                  <a:gd name="T90" fmla="*/ 136 w 182"/>
                  <a:gd name="T91" fmla="*/ 45 h 250"/>
                  <a:gd name="T92" fmla="*/ 182 w 182"/>
                  <a:gd name="T93" fmla="*/ 45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82" h="250">
                    <a:moveTo>
                      <a:pt x="182" y="45"/>
                    </a:moveTo>
                    <a:cubicBezTo>
                      <a:pt x="182" y="55"/>
                      <a:pt x="182" y="64"/>
                      <a:pt x="182" y="73"/>
                    </a:cubicBezTo>
                    <a:cubicBezTo>
                      <a:pt x="167" y="73"/>
                      <a:pt x="152" y="73"/>
                      <a:pt x="137" y="73"/>
                    </a:cubicBezTo>
                    <a:cubicBezTo>
                      <a:pt x="137" y="102"/>
                      <a:pt x="137" y="130"/>
                      <a:pt x="137" y="158"/>
                    </a:cubicBezTo>
                    <a:cubicBezTo>
                      <a:pt x="140" y="158"/>
                      <a:pt x="143" y="158"/>
                      <a:pt x="147" y="158"/>
                    </a:cubicBezTo>
                    <a:cubicBezTo>
                      <a:pt x="147" y="138"/>
                      <a:pt x="147" y="117"/>
                      <a:pt x="147" y="96"/>
                    </a:cubicBezTo>
                    <a:cubicBezTo>
                      <a:pt x="159" y="96"/>
                      <a:pt x="170" y="96"/>
                      <a:pt x="182" y="96"/>
                    </a:cubicBezTo>
                    <a:cubicBezTo>
                      <a:pt x="182" y="128"/>
                      <a:pt x="182" y="161"/>
                      <a:pt x="182" y="194"/>
                    </a:cubicBezTo>
                    <a:cubicBezTo>
                      <a:pt x="167" y="194"/>
                      <a:pt x="152" y="194"/>
                      <a:pt x="137" y="194"/>
                    </a:cubicBezTo>
                    <a:cubicBezTo>
                      <a:pt x="137" y="203"/>
                      <a:pt x="137" y="212"/>
                      <a:pt x="137" y="222"/>
                    </a:cubicBezTo>
                    <a:cubicBezTo>
                      <a:pt x="152" y="222"/>
                      <a:pt x="167" y="222"/>
                      <a:pt x="182" y="222"/>
                    </a:cubicBezTo>
                    <a:cubicBezTo>
                      <a:pt x="182" y="231"/>
                      <a:pt x="182" y="240"/>
                      <a:pt x="182" y="250"/>
                    </a:cubicBezTo>
                    <a:cubicBezTo>
                      <a:pt x="153" y="250"/>
                      <a:pt x="124" y="250"/>
                      <a:pt x="94" y="250"/>
                    </a:cubicBezTo>
                    <a:cubicBezTo>
                      <a:pt x="94" y="231"/>
                      <a:pt x="94" y="213"/>
                      <a:pt x="94" y="194"/>
                    </a:cubicBezTo>
                    <a:cubicBezTo>
                      <a:pt x="91" y="194"/>
                      <a:pt x="87" y="194"/>
                      <a:pt x="84" y="193"/>
                    </a:cubicBezTo>
                    <a:cubicBezTo>
                      <a:pt x="84" y="182"/>
                      <a:pt x="84" y="171"/>
                      <a:pt x="84" y="159"/>
                    </a:cubicBezTo>
                    <a:cubicBezTo>
                      <a:pt x="87" y="159"/>
                      <a:pt x="90" y="158"/>
                      <a:pt x="94" y="158"/>
                    </a:cubicBezTo>
                    <a:cubicBezTo>
                      <a:pt x="94" y="130"/>
                      <a:pt x="94" y="102"/>
                      <a:pt x="94" y="74"/>
                    </a:cubicBezTo>
                    <a:cubicBezTo>
                      <a:pt x="87" y="74"/>
                      <a:pt x="81" y="74"/>
                      <a:pt x="74" y="74"/>
                    </a:cubicBezTo>
                    <a:cubicBezTo>
                      <a:pt x="74" y="87"/>
                      <a:pt x="74" y="100"/>
                      <a:pt x="74" y="113"/>
                    </a:cubicBezTo>
                    <a:cubicBezTo>
                      <a:pt x="77" y="113"/>
                      <a:pt x="80" y="113"/>
                      <a:pt x="84" y="113"/>
                    </a:cubicBezTo>
                    <a:cubicBezTo>
                      <a:pt x="84" y="123"/>
                      <a:pt x="84" y="132"/>
                      <a:pt x="84" y="141"/>
                    </a:cubicBezTo>
                    <a:cubicBezTo>
                      <a:pt x="80" y="141"/>
                      <a:pt x="77" y="141"/>
                      <a:pt x="73" y="142"/>
                    </a:cubicBezTo>
                    <a:cubicBezTo>
                      <a:pt x="73" y="178"/>
                      <a:pt x="73" y="214"/>
                      <a:pt x="73" y="250"/>
                    </a:cubicBezTo>
                    <a:cubicBezTo>
                      <a:pt x="55" y="250"/>
                      <a:pt x="37" y="250"/>
                      <a:pt x="18" y="250"/>
                    </a:cubicBezTo>
                    <a:cubicBezTo>
                      <a:pt x="18" y="241"/>
                      <a:pt x="18" y="232"/>
                      <a:pt x="18" y="222"/>
                    </a:cubicBezTo>
                    <a:cubicBezTo>
                      <a:pt x="22" y="222"/>
                      <a:pt x="25" y="222"/>
                      <a:pt x="29" y="222"/>
                    </a:cubicBezTo>
                    <a:cubicBezTo>
                      <a:pt x="29" y="195"/>
                      <a:pt x="29" y="169"/>
                      <a:pt x="29" y="142"/>
                    </a:cubicBezTo>
                    <a:cubicBezTo>
                      <a:pt x="19" y="142"/>
                      <a:pt x="10" y="142"/>
                      <a:pt x="0" y="142"/>
                    </a:cubicBezTo>
                    <a:cubicBezTo>
                      <a:pt x="0" y="132"/>
                      <a:pt x="0" y="123"/>
                      <a:pt x="0" y="113"/>
                    </a:cubicBezTo>
                    <a:cubicBezTo>
                      <a:pt x="9" y="113"/>
                      <a:pt x="19" y="113"/>
                      <a:pt x="29" y="113"/>
                    </a:cubicBezTo>
                    <a:cubicBezTo>
                      <a:pt x="29" y="100"/>
                      <a:pt x="29" y="87"/>
                      <a:pt x="29" y="74"/>
                    </a:cubicBezTo>
                    <a:cubicBezTo>
                      <a:pt x="23" y="74"/>
                      <a:pt x="17" y="74"/>
                      <a:pt x="11" y="74"/>
                    </a:cubicBezTo>
                    <a:cubicBezTo>
                      <a:pt x="11" y="64"/>
                      <a:pt x="11" y="55"/>
                      <a:pt x="11" y="45"/>
                    </a:cubicBezTo>
                    <a:cubicBezTo>
                      <a:pt x="17" y="45"/>
                      <a:pt x="23" y="45"/>
                      <a:pt x="29" y="45"/>
                    </a:cubicBezTo>
                    <a:cubicBezTo>
                      <a:pt x="29" y="39"/>
                      <a:pt x="29" y="34"/>
                      <a:pt x="29" y="28"/>
                    </a:cubicBezTo>
                    <a:cubicBezTo>
                      <a:pt x="23" y="28"/>
                      <a:pt x="17" y="28"/>
                      <a:pt x="11" y="28"/>
                    </a:cubicBezTo>
                    <a:cubicBezTo>
                      <a:pt x="11" y="18"/>
                      <a:pt x="11" y="9"/>
                      <a:pt x="11" y="0"/>
                    </a:cubicBezTo>
                    <a:cubicBezTo>
                      <a:pt x="35" y="0"/>
                      <a:pt x="59" y="0"/>
                      <a:pt x="84" y="0"/>
                    </a:cubicBezTo>
                    <a:cubicBezTo>
                      <a:pt x="84" y="9"/>
                      <a:pt x="84" y="18"/>
                      <a:pt x="84" y="27"/>
                    </a:cubicBezTo>
                    <a:cubicBezTo>
                      <a:pt x="80" y="28"/>
                      <a:pt x="77" y="28"/>
                      <a:pt x="74" y="28"/>
                    </a:cubicBezTo>
                    <a:cubicBezTo>
                      <a:pt x="74" y="34"/>
                      <a:pt x="74" y="39"/>
                      <a:pt x="74" y="45"/>
                    </a:cubicBezTo>
                    <a:cubicBezTo>
                      <a:pt x="80" y="45"/>
                      <a:pt x="87" y="45"/>
                      <a:pt x="94" y="45"/>
                    </a:cubicBezTo>
                    <a:cubicBezTo>
                      <a:pt x="94" y="30"/>
                      <a:pt x="94" y="15"/>
                      <a:pt x="94" y="0"/>
                    </a:cubicBezTo>
                    <a:cubicBezTo>
                      <a:pt x="108" y="0"/>
                      <a:pt x="122" y="0"/>
                      <a:pt x="136" y="0"/>
                    </a:cubicBezTo>
                    <a:cubicBezTo>
                      <a:pt x="136" y="15"/>
                      <a:pt x="136" y="29"/>
                      <a:pt x="136" y="45"/>
                    </a:cubicBezTo>
                    <a:cubicBezTo>
                      <a:pt x="152" y="45"/>
                      <a:pt x="167" y="45"/>
                      <a:pt x="182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1" name="Freeform 99"/>
              <p:cNvSpPr>
                <a:spLocks/>
              </p:cNvSpPr>
              <p:nvPr/>
            </p:nvSpPr>
            <p:spPr bwMode="auto">
              <a:xfrm>
                <a:off x="2390775" y="1714500"/>
                <a:ext cx="544513" cy="522288"/>
              </a:xfrm>
              <a:custGeom>
                <a:avLst/>
                <a:gdLst>
                  <a:gd name="T0" fmla="*/ 248 w 261"/>
                  <a:gd name="T1" fmla="*/ 1 h 250"/>
                  <a:gd name="T2" fmla="*/ 76 w 261"/>
                  <a:gd name="T3" fmla="*/ 222 h 250"/>
                  <a:gd name="T4" fmla="*/ 215 w 261"/>
                  <a:gd name="T5" fmla="*/ 222 h 250"/>
                  <a:gd name="T6" fmla="*/ 215 w 261"/>
                  <a:gd name="T7" fmla="*/ 159 h 250"/>
                  <a:gd name="T8" fmla="*/ 261 w 261"/>
                  <a:gd name="T9" fmla="*/ 159 h 250"/>
                  <a:gd name="T10" fmla="*/ 261 w 261"/>
                  <a:gd name="T11" fmla="*/ 250 h 250"/>
                  <a:gd name="T12" fmla="*/ 0 w 261"/>
                  <a:gd name="T13" fmla="*/ 250 h 250"/>
                  <a:gd name="T14" fmla="*/ 0 w 261"/>
                  <a:gd name="T15" fmla="*/ 222 h 250"/>
                  <a:gd name="T16" fmla="*/ 16 w 261"/>
                  <a:gd name="T17" fmla="*/ 222 h 250"/>
                  <a:gd name="T18" fmla="*/ 22 w 261"/>
                  <a:gd name="T19" fmla="*/ 219 h 250"/>
                  <a:gd name="T20" fmla="*/ 130 w 261"/>
                  <a:gd name="T21" fmla="*/ 81 h 250"/>
                  <a:gd name="T22" fmla="*/ 191 w 261"/>
                  <a:gd name="T23" fmla="*/ 3 h 250"/>
                  <a:gd name="T24" fmla="*/ 196 w 261"/>
                  <a:gd name="T25" fmla="*/ 0 h 250"/>
                  <a:gd name="T26" fmla="*/ 246 w 261"/>
                  <a:gd name="T27" fmla="*/ 0 h 250"/>
                  <a:gd name="T28" fmla="*/ 248 w 261"/>
                  <a:gd name="T29" fmla="*/ 1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250">
                    <a:moveTo>
                      <a:pt x="248" y="1"/>
                    </a:moveTo>
                    <a:cubicBezTo>
                      <a:pt x="191" y="74"/>
                      <a:pt x="134" y="148"/>
                      <a:pt x="76" y="222"/>
                    </a:cubicBezTo>
                    <a:cubicBezTo>
                      <a:pt x="123" y="222"/>
                      <a:pt x="168" y="222"/>
                      <a:pt x="215" y="222"/>
                    </a:cubicBezTo>
                    <a:cubicBezTo>
                      <a:pt x="215" y="201"/>
                      <a:pt x="215" y="180"/>
                      <a:pt x="215" y="159"/>
                    </a:cubicBezTo>
                    <a:cubicBezTo>
                      <a:pt x="231" y="159"/>
                      <a:pt x="246" y="159"/>
                      <a:pt x="261" y="159"/>
                    </a:cubicBezTo>
                    <a:cubicBezTo>
                      <a:pt x="261" y="189"/>
                      <a:pt x="261" y="219"/>
                      <a:pt x="261" y="250"/>
                    </a:cubicBezTo>
                    <a:cubicBezTo>
                      <a:pt x="174" y="250"/>
                      <a:pt x="87" y="250"/>
                      <a:pt x="0" y="250"/>
                    </a:cubicBezTo>
                    <a:cubicBezTo>
                      <a:pt x="0" y="241"/>
                      <a:pt x="0" y="232"/>
                      <a:pt x="0" y="222"/>
                    </a:cubicBezTo>
                    <a:cubicBezTo>
                      <a:pt x="5" y="222"/>
                      <a:pt x="10" y="222"/>
                      <a:pt x="16" y="222"/>
                    </a:cubicBezTo>
                    <a:cubicBezTo>
                      <a:pt x="18" y="222"/>
                      <a:pt x="21" y="220"/>
                      <a:pt x="22" y="219"/>
                    </a:cubicBezTo>
                    <a:cubicBezTo>
                      <a:pt x="58" y="173"/>
                      <a:pt x="94" y="127"/>
                      <a:pt x="130" y="81"/>
                    </a:cubicBezTo>
                    <a:cubicBezTo>
                      <a:pt x="150" y="55"/>
                      <a:pt x="170" y="29"/>
                      <a:pt x="191" y="3"/>
                    </a:cubicBezTo>
                    <a:cubicBezTo>
                      <a:pt x="192" y="1"/>
                      <a:pt x="194" y="0"/>
                      <a:pt x="196" y="0"/>
                    </a:cubicBezTo>
                    <a:cubicBezTo>
                      <a:pt x="213" y="0"/>
                      <a:pt x="229" y="0"/>
                      <a:pt x="246" y="0"/>
                    </a:cubicBezTo>
                    <a:cubicBezTo>
                      <a:pt x="246" y="0"/>
                      <a:pt x="247" y="0"/>
                      <a:pt x="248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Freeform 100"/>
              <p:cNvSpPr>
                <a:spLocks/>
              </p:cNvSpPr>
              <p:nvPr/>
            </p:nvSpPr>
            <p:spPr bwMode="auto">
              <a:xfrm>
                <a:off x="1890713" y="1714500"/>
                <a:ext cx="538163" cy="522288"/>
              </a:xfrm>
              <a:custGeom>
                <a:avLst/>
                <a:gdLst>
                  <a:gd name="T0" fmla="*/ 0 w 257"/>
                  <a:gd name="T1" fmla="*/ 28 h 250"/>
                  <a:gd name="T2" fmla="*/ 0 w 257"/>
                  <a:gd name="T3" fmla="*/ 0 h 250"/>
                  <a:gd name="T4" fmla="*/ 256 w 257"/>
                  <a:gd name="T5" fmla="*/ 0 h 250"/>
                  <a:gd name="T6" fmla="*/ 256 w 257"/>
                  <a:gd name="T7" fmla="*/ 27 h 250"/>
                  <a:gd name="T8" fmla="*/ 246 w 257"/>
                  <a:gd name="T9" fmla="*/ 40 h 250"/>
                  <a:gd name="T10" fmla="*/ 195 w 257"/>
                  <a:gd name="T11" fmla="*/ 101 h 250"/>
                  <a:gd name="T12" fmla="*/ 175 w 257"/>
                  <a:gd name="T13" fmla="*/ 125 h 250"/>
                  <a:gd name="T14" fmla="*/ 171 w 257"/>
                  <a:gd name="T15" fmla="*/ 135 h 250"/>
                  <a:gd name="T16" fmla="*/ 171 w 257"/>
                  <a:gd name="T17" fmla="*/ 243 h 250"/>
                  <a:gd name="T18" fmla="*/ 171 w 257"/>
                  <a:gd name="T19" fmla="*/ 250 h 250"/>
                  <a:gd name="T20" fmla="*/ 57 w 257"/>
                  <a:gd name="T21" fmla="*/ 250 h 250"/>
                  <a:gd name="T22" fmla="*/ 57 w 257"/>
                  <a:gd name="T23" fmla="*/ 222 h 250"/>
                  <a:gd name="T24" fmla="*/ 125 w 257"/>
                  <a:gd name="T25" fmla="*/ 222 h 250"/>
                  <a:gd name="T26" fmla="*/ 125 w 257"/>
                  <a:gd name="T27" fmla="*/ 74 h 250"/>
                  <a:gd name="T28" fmla="*/ 155 w 257"/>
                  <a:gd name="T29" fmla="*/ 74 h 250"/>
                  <a:gd name="T30" fmla="*/ 162 w 257"/>
                  <a:gd name="T31" fmla="*/ 71 h 250"/>
                  <a:gd name="T32" fmla="*/ 198 w 257"/>
                  <a:gd name="T33" fmla="*/ 31 h 250"/>
                  <a:gd name="T34" fmla="*/ 200 w 257"/>
                  <a:gd name="T35" fmla="*/ 28 h 250"/>
                  <a:gd name="T36" fmla="*/ 0 w 257"/>
                  <a:gd name="T37" fmla="*/ 28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7" h="250">
                    <a:moveTo>
                      <a:pt x="0" y="28"/>
                    </a:moveTo>
                    <a:cubicBezTo>
                      <a:pt x="0" y="18"/>
                      <a:pt x="0" y="9"/>
                      <a:pt x="0" y="0"/>
                    </a:cubicBezTo>
                    <a:cubicBezTo>
                      <a:pt x="85" y="0"/>
                      <a:pt x="170" y="0"/>
                      <a:pt x="256" y="0"/>
                    </a:cubicBezTo>
                    <a:cubicBezTo>
                      <a:pt x="256" y="9"/>
                      <a:pt x="257" y="18"/>
                      <a:pt x="256" y="27"/>
                    </a:cubicBezTo>
                    <a:cubicBezTo>
                      <a:pt x="255" y="31"/>
                      <a:pt x="250" y="36"/>
                      <a:pt x="246" y="40"/>
                    </a:cubicBezTo>
                    <a:cubicBezTo>
                      <a:pt x="229" y="60"/>
                      <a:pt x="212" y="81"/>
                      <a:pt x="195" y="101"/>
                    </a:cubicBezTo>
                    <a:cubicBezTo>
                      <a:pt x="189" y="109"/>
                      <a:pt x="181" y="117"/>
                      <a:pt x="175" y="125"/>
                    </a:cubicBezTo>
                    <a:cubicBezTo>
                      <a:pt x="173" y="128"/>
                      <a:pt x="171" y="132"/>
                      <a:pt x="171" y="135"/>
                    </a:cubicBezTo>
                    <a:cubicBezTo>
                      <a:pt x="171" y="171"/>
                      <a:pt x="171" y="207"/>
                      <a:pt x="171" y="243"/>
                    </a:cubicBezTo>
                    <a:cubicBezTo>
                      <a:pt x="171" y="245"/>
                      <a:pt x="171" y="247"/>
                      <a:pt x="171" y="250"/>
                    </a:cubicBezTo>
                    <a:cubicBezTo>
                      <a:pt x="133" y="250"/>
                      <a:pt x="95" y="250"/>
                      <a:pt x="57" y="250"/>
                    </a:cubicBezTo>
                    <a:cubicBezTo>
                      <a:pt x="57" y="241"/>
                      <a:pt x="57" y="232"/>
                      <a:pt x="57" y="222"/>
                    </a:cubicBezTo>
                    <a:cubicBezTo>
                      <a:pt x="79" y="222"/>
                      <a:pt x="102" y="222"/>
                      <a:pt x="125" y="222"/>
                    </a:cubicBezTo>
                    <a:cubicBezTo>
                      <a:pt x="125" y="173"/>
                      <a:pt x="125" y="124"/>
                      <a:pt x="125" y="74"/>
                    </a:cubicBezTo>
                    <a:cubicBezTo>
                      <a:pt x="135" y="74"/>
                      <a:pt x="145" y="75"/>
                      <a:pt x="155" y="74"/>
                    </a:cubicBezTo>
                    <a:cubicBezTo>
                      <a:pt x="157" y="74"/>
                      <a:pt x="160" y="73"/>
                      <a:pt x="162" y="71"/>
                    </a:cubicBezTo>
                    <a:cubicBezTo>
                      <a:pt x="174" y="58"/>
                      <a:pt x="186" y="44"/>
                      <a:pt x="198" y="31"/>
                    </a:cubicBezTo>
                    <a:cubicBezTo>
                      <a:pt x="198" y="30"/>
                      <a:pt x="199" y="30"/>
                      <a:pt x="200" y="28"/>
                    </a:cubicBezTo>
                    <a:cubicBezTo>
                      <a:pt x="133" y="28"/>
                      <a:pt x="67" y="28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3" name="Freeform 101"/>
              <p:cNvSpPr>
                <a:spLocks/>
              </p:cNvSpPr>
              <p:nvPr/>
            </p:nvSpPr>
            <p:spPr bwMode="auto">
              <a:xfrm>
                <a:off x="1417638" y="1905000"/>
                <a:ext cx="166688" cy="331788"/>
              </a:xfrm>
              <a:custGeom>
                <a:avLst/>
                <a:gdLst>
                  <a:gd name="T0" fmla="*/ 46 w 80"/>
                  <a:gd name="T1" fmla="*/ 0 h 159"/>
                  <a:gd name="T2" fmla="*/ 46 w 80"/>
                  <a:gd name="T3" fmla="*/ 131 h 159"/>
                  <a:gd name="T4" fmla="*/ 80 w 80"/>
                  <a:gd name="T5" fmla="*/ 131 h 159"/>
                  <a:gd name="T6" fmla="*/ 80 w 80"/>
                  <a:gd name="T7" fmla="*/ 159 h 159"/>
                  <a:gd name="T8" fmla="*/ 0 w 80"/>
                  <a:gd name="T9" fmla="*/ 159 h 159"/>
                  <a:gd name="T10" fmla="*/ 0 w 80"/>
                  <a:gd name="T11" fmla="*/ 0 h 159"/>
                  <a:gd name="T12" fmla="*/ 46 w 80"/>
                  <a:gd name="T13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159">
                    <a:moveTo>
                      <a:pt x="46" y="0"/>
                    </a:moveTo>
                    <a:cubicBezTo>
                      <a:pt x="46" y="43"/>
                      <a:pt x="46" y="87"/>
                      <a:pt x="46" y="131"/>
                    </a:cubicBezTo>
                    <a:cubicBezTo>
                      <a:pt x="58" y="131"/>
                      <a:pt x="68" y="131"/>
                      <a:pt x="80" y="131"/>
                    </a:cubicBezTo>
                    <a:cubicBezTo>
                      <a:pt x="80" y="140"/>
                      <a:pt x="80" y="149"/>
                      <a:pt x="80" y="159"/>
                    </a:cubicBezTo>
                    <a:cubicBezTo>
                      <a:pt x="53" y="159"/>
                      <a:pt x="27" y="159"/>
                      <a:pt x="0" y="159"/>
                    </a:cubicBezTo>
                    <a:cubicBezTo>
                      <a:pt x="0" y="106"/>
                      <a:pt x="0" y="53"/>
                      <a:pt x="0" y="0"/>
                    </a:cubicBezTo>
                    <a:cubicBezTo>
                      <a:pt x="15" y="0"/>
                      <a:pt x="30" y="0"/>
                      <a:pt x="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4" name="Freeform 102"/>
              <p:cNvSpPr>
                <a:spLocks/>
              </p:cNvSpPr>
              <p:nvPr/>
            </p:nvSpPr>
            <p:spPr bwMode="auto">
              <a:xfrm>
                <a:off x="2365375" y="1712913"/>
                <a:ext cx="287338" cy="217488"/>
              </a:xfrm>
              <a:custGeom>
                <a:avLst/>
                <a:gdLst>
                  <a:gd name="T0" fmla="*/ 137 w 137"/>
                  <a:gd name="T1" fmla="*/ 1 h 104"/>
                  <a:gd name="T2" fmla="*/ 114 w 137"/>
                  <a:gd name="T3" fmla="*/ 30 h 104"/>
                  <a:gd name="T4" fmla="*/ 58 w 137"/>
                  <a:gd name="T5" fmla="*/ 100 h 104"/>
                  <a:gd name="T6" fmla="*/ 53 w 137"/>
                  <a:gd name="T7" fmla="*/ 104 h 104"/>
                  <a:gd name="T8" fmla="*/ 2 w 137"/>
                  <a:gd name="T9" fmla="*/ 104 h 104"/>
                  <a:gd name="T10" fmla="*/ 0 w 137"/>
                  <a:gd name="T11" fmla="*/ 103 h 104"/>
                  <a:gd name="T12" fmla="*/ 20 w 137"/>
                  <a:gd name="T13" fmla="*/ 78 h 104"/>
                  <a:gd name="T14" fmla="*/ 76 w 137"/>
                  <a:gd name="T15" fmla="*/ 8 h 104"/>
                  <a:gd name="T16" fmla="*/ 90 w 137"/>
                  <a:gd name="T17" fmla="*/ 0 h 104"/>
                  <a:gd name="T18" fmla="*/ 130 w 137"/>
                  <a:gd name="T19" fmla="*/ 1 h 104"/>
                  <a:gd name="T20" fmla="*/ 137 w 137"/>
                  <a:gd name="T21" fmla="*/ 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7" h="104">
                    <a:moveTo>
                      <a:pt x="137" y="1"/>
                    </a:moveTo>
                    <a:cubicBezTo>
                      <a:pt x="129" y="11"/>
                      <a:pt x="121" y="21"/>
                      <a:pt x="114" y="30"/>
                    </a:cubicBezTo>
                    <a:cubicBezTo>
                      <a:pt x="95" y="54"/>
                      <a:pt x="77" y="77"/>
                      <a:pt x="58" y="100"/>
                    </a:cubicBezTo>
                    <a:cubicBezTo>
                      <a:pt x="57" y="102"/>
                      <a:pt x="55" y="104"/>
                      <a:pt x="53" y="104"/>
                    </a:cubicBezTo>
                    <a:cubicBezTo>
                      <a:pt x="36" y="104"/>
                      <a:pt x="19" y="104"/>
                      <a:pt x="2" y="104"/>
                    </a:cubicBezTo>
                    <a:cubicBezTo>
                      <a:pt x="2" y="104"/>
                      <a:pt x="1" y="103"/>
                      <a:pt x="0" y="103"/>
                    </a:cubicBezTo>
                    <a:cubicBezTo>
                      <a:pt x="7" y="94"/>
                      <a:pt x="14" y="86"/>
                      <a:pt x="20" y="78"/>
                    </a:cubicBezTo>
                    <a:cubicBezTo>
                      <a:pt x="39" y="55"/>
                      <a:pt x="57" y="31"/>
                      <a:pt x="76" y="8"/>
                    </a:cubicBezTo>
                    <a:cubicBezTo>
                      <a:pt x="80" y="3"/>
                      <a:pt x="84" y="0"/>
                      <a:pt x="90" y="0"/>
                    </a:cubicBezTo>
                    <a:cubicBezTo>
                      <a:pt x="104" y="1"/>
                      <a:pt x="117" y="1"/>
                      <a:pt x="130" y="1"/>
                    </a:cubicBezTo>
                    <a:cubicBezTo>
                      <a:pt x="132" y="1"/>
                      <a:pt x="134" y="1"/>
                      <a:pt x="13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5" name="Freeform 103"/>
              <p:cNvSpPr>
                <a:spLocks/>
              </p:cNvSpPr>
              <p:nvPr/>
            </p:nvSpPr>
            <p:spPr bwMode="auto">
              <a:xfrm>
                <a:off x="1417638" y="1714500"/>
                <a:ext cx="174625" cy="142875"/>
              </a:xfrm>
              <a:custGeom>
                <a:avLst/>
                <a:gdLst>
                  <a:gd name="T0" fmla="*/ 84 w 84"/>
                  <a:gd name="T1" fmla="*/ 68 h 68"/>
                  <a:gd name="T2" fmla="*/ 57 w 84"/>
                  <a:gd name="T3" fmla="*/ 68 h 68"/>
                  <a:gd name="T4" fmla="*/ 57 w 84"/>
                  <a:gd name="T5" fmla="*/ 38 h 68"/>
                  <a:gd name="T6" fmla="*/ 35 w 84"/>
                  <a:gd name="T7" fmla="*/ 38 h 68"/>
                  <a:gd name="T8" fmla="*/ 35 w 84"/>
                  <a:gd name="T9" fmla="*/ 68 h 68"/>
                  <a:gd name="T10" fmla="*/ 0 w 84"/>
                  <a:gd name="T11" fmla="*/ 68 h 68"/>
                  <a:gd name="T12" fmla="*/ 0 w 84"/>
                  <a:gd name="T13" fmla="*/ 0 h 68"/>
                  <a:gd name="T14" fmla="*/ 34 w 84"/>
                  <a:gd name="T15" fmla="*/ 0 h 68"/>
                  <a:gd name="T16" fmla="*/ 35 w 84"/>
                  <a:gd name="T17" fmla="*/ 11 h 68"/>
                  <a:gd name="T18" fmla="*/ 84 w 84"/>
                  <a:gd name="T19" fmla="*/ 11 h 68"/>
                  <a:gd name="T20" fmla="*/ 84 w 84"/>
                  <a:gd name="T21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68">
                    <a:moveTo>
                      <a:pt x="84" y="68"/>
                    </a:moveTo>
                    <a:cubicBezTo>
                      <a:pt x="75" y="68"/>
                      <a:pt x="66" y="68"/>
                      <a:pt x="57" y="68"/>
                    </a:cubicBezTo>
                    <a:cubicBezTo>
                      <a:pt x="57" y="58"/>
                      <a:pt x="57" y="48"/>
                      <a:pt x="57" y="38"/>
                    </a:cubicBezTo>
                    <a:cubicBezTo>
                      <a:pt x="49" y="38"/>
                      <a:pt x="42" y="38"/>
                      <a:pt x="35" y="38"/>
                    </a:cubicBezTo>
                    <a:cubicBezTo>
                      <a:pt x="35" y="48"/>
                      <a:pt x="35" y="58"/>
                      <a:pt x="35" y="68"/>
                    </a:cubicBezTo>
                    <a:cubicBezTo>
                      <a:pt x="23" y="68"/>
                      <a:pt x="12" y="68"/>
                      <a:pt x="0" y="68"/>
                    </a:cubicBezTo>
                    <a:cubicBezTo>
                      <a:pt x="0" y="46"/>
                      <a:pt x="0" y="23"/>
                      <a:pt x="0" y="0"/>
                    </a:cubicBezTo>
                    <a:cubicBezTo>
                      <a:pt x="11" y="0"/>
                      <a:pt x="23" y="0"/>
                      <a:pt x="34" y="0"/>
                    </a:cubicBezTo>
                    <a:cubicBezTo>
                      <a:pt x="35" y="3"/>
                      <a:pt x="35" y="7"/>
                      <a:pt x="35" y="11"/>
                    </a:cubicBezTo>
                    <a:cubicBezTo>
                      <a:pt x="51" y="11"/>
                      <a:pt x="67" y="11"/>
                      <a:pt x="84" y="11"/>
                    </a:cubicBezTo>
                    <a:cubicBezTo>
                      <a:pt x="84" y="30"/>
                      <a:pt x="84" y="49"/>
                      <a:pt x="84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65" name="矩形 164"/>
            <p:cNvSpPr/>
            <p:nvPr/>
          </p:nvSpPr>
          <p:spPr>
            <a:xfrm>
              <a:off x="1143459" y="5140984"/>
              <a:ext cx="273107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饿了么在丰富业务板块的领域做文章，</a:t>
              </a:r>
              <a:r>
                <a:rPr lang="zh-CN" altLang="en-US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从早餐到夜宵</a:t>
              </a:r>
              <a:r>
                <a:rPr lang="en-US" altLang="zh-CN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24</a:t>
              </a:r>
              <a:r>
                <a:rPr lang="zh-CN" altLang="en-US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小时全覆盖</a:t>
              </a:r>
              <a:r>
                <a:rPr lang="zh-CN" altLang="en-US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</a:p>
          </p:txBody>
        </p:sp>
        <p:pic>
          <p:nvPicPr>
            <p:cNvPr id="176" name="图片 17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22054" y="1020261"/>
              <a:ext cx="2462165" cy="3107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8289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" name="组合 278"/>
          <p:cNvGrpSpPr/>
          <p:nvPr/>
        </p:nvGrpSpPr>
        <p:grpSpPr>
          <a:xfrm>
            <a:off x="695387" y="2707124"/>
            <a:ext cx="3167666" cy="4438433"/>
            <a:chOff x="592246" y="2190568"/>
            <a:chExt cx="3484310" cy="4882104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 rot="20768720">
              <a:off x="2097991" y="3436706"/>
              <a:ext cx="1822450" cy="917575"/>
            </a:xfrm>
            <a:custGeom>
              <a:avLst/>
              <a:gdLst>
                <a:gd name="T0" fmla="*/ 861 w 896"/>
                <a:gd name="T1" fmla="*/ 125 h 452"/>
                <a:gd name="T2" fmla="*/ 697 w 896"/>
                <a:gd name="T3" fmla="*/ 298 h 452"/>
                <a:gd name="T4" fmla="*/ 132 w 896"/>
                <a:gd name="T5" fmla="*/ 436 h 452"/>
                <a:gd name="T6" fmla="*/ 53 w 896"/>
                <a:gd name="T7" fmla="*/ 390 h 452"/>
                <a:gd name="T8" fmla="*/ 35 w 896"/>
                <a:gd name="T9" fmla="*/ 327 h 452"/>
                <a:gd name="T10" fmla="*/ 199 w 896"/>
                <a:gd name="T11" fmla="*/ 154 h 452"/>
                <a:gd name="T12" fmla="*/ 702 w 896"/>
                <a:gd name="T13" fmla="*/ 31 h 452"/>
                <a:gd name="T14" fmla="*/ 861 w 896"/>
                <a:gd name="T15" fmla="*/ 124 h 452"/>
                <a:gd name="T16" fmla="*/ 861 w 896"/>
                <a:gd name="T17" fmla="*/ 12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" h="452">
                  <a:moveTo>
                    <a:pt x="861" y="125"/>
                  </a:moveTo>
                  <a:cubicBezTo>
                    <a:pt x="861" y="125"/>
                    <a:pt x="896" y="249"/>
                    <a:pt x="697" y="298"/>
                  </a:cubicBezTo>
                  <a:cubicBezTo>
                    <a:pt x="132" y="436"/>
                    <a:pt x="132" y="436"/>
                    <a:pt x="132" y="436"/>
                  </a:cubicBezTo>
                  <a:cubicBezTo>
                    <a:pt x="132" y="436"/>
                    <a:pt x="70" y="452"/>
                    <a:pt x="53" y="390"/>
                  </a:cubicBezTo>
                  <a:cubicBezTo>
                    <a:pt x="35" y="327"/>
                    <a:pt x="35" y="327"/>
                    <a:pt x="35" y="327"/>
                  </a:cubicBezTo>
                  <a:cubicBezTo>
                    <a:pt x="35" y="327"/>
                    <a:pt x="0" y="203"/>
                    <a:pt x="199" y="154"/>
                  </a:cubicBezTo>
                  <a:cubicBezTo>
                    <a:pt x="702" y="31"/>
                    <a:pt x="702" y="31"/>
                    <a:pt x="702" y="31"/>
                  </a:cubicBezTo>
                  <a:cubicBezTo>
                    <a:pt x="702" y="31"/>
                    <a:pt x="827" y="0"/>
                    <a:pt x="861" y="124"/>
                  </a:cubicBezTo>
                  <a:cubicBezTo>
                    <a:pt x="861" y="125"/>
                    <a:pt x="861" y="125"/>
                    <a:pt x="861" y="125"/>
                  </a:cubicBezTo>
                  <a:close/>
                </a:path>
              </a:pathLst>
            </a:custGeom>
            <a:solidFill>
              <a:srgbClr val="DDA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 rot="20768720">
              <a:off x="2263602" y="4242693"/>
              <a:ext cx="1706562" cy="609600"/>
            </a:xfrm>
            <a:custGeom>
              <a:avLst/>
              <a:gdLst>
                <a:gd name="T0" fmla="*/ 827 w 839"/>
                <a:gd name="T1" fmla="*/ 123 h 300"/>
                <a:gd name="T2" fmla="*/ 643 w 839"/>
                <a:gd name="T3" fmla="*/ 259 h 300"/>
                <a:gd name="T4" fmla="*/ 86 w 839"/>
                <a:gd name="T5" fmla="*/ 296 h 300"/>
                <a:gd name="T6" fmla="*/ 18 w 839"/>
                <a:gd name="T7" fmla="*/ 239 h 300"/>
                <a:gd name="T8" fmla="*/ 12 w 839"/>
                <a:gd name="T9" fmla="*/ 177 h 300"/>
                <a:gd name="T10" fmla="*/ 196 w 839"/>
                <a:gd name="T11" fmla="*/ 40 h 300"/>
                <a:gd name="T12" fmla="*/ 692 w 839"/>
                <a:gd name="T13" fmla="*/ 8 h 300"/>
                <a:gd name="T14" fmla="*/ 827 w 839"/>
                <a:gd name="T15" fmla="*/ 122 h 300"/>
                <a:gd name="T16" fmla="*/ 827 w 839"/>
                <a:gd name="T17" fmla="*/ 123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9" h="300">
                  <a:moveTo>
                    <a:pt x="827" y="123"/>
                  </a:moveTo>
                  <a:cubicBezTo>
                    <a:pt x="827" y="123"/>
                    <a:pt x="839" y="247"/>
                    <a:pt x="643" y="259"/>
                  </a:cubicBezTo>
                  <a:cubicBezTo>
                    <a:pt x="86" y="296"/>
                    <a:pt x="86" y="296"/>
                    <a:pt x="86" y="296"/>
                  </a:cubicBezTo>
                  <a:cubicBezTo>
                    <a:pt x="86" y="296"/>
                    <a:pt x="24" y="300"/>
                    <a:pt x="18" y="239"/>
                  </a:cubicBezTo>
                  <a:cubicBezTo>
                    <a:pt x="12" y="177"/>
                    <a:pt x="12" y="177"/>
                    <a:pt x="12" y="177"/>
                  </a:cubicBezTo>
                  <a:cubicBezTo>
                    <a:pt x="12" y="177"/>
                    <a:pt x="0" y="53"/>
                    <a:pt x="196" y="40"/>
                  </a:cubicBezTo>
                  <a:cubicBezTo>
                    <a:pt x="692" y="8"/>
                    <a:pt x="692" y="8"/>
                    <a:pt x="692" y="8"/>
                  </a:cubicBezTo>
                  <a:cubicBezTo>
                    <a:pt x="692" y="8"/>
                    <a:pt x="814" y="0"/>
                    <a:pt x="827" y="122"/>
                  </a:cubicBezTo>
                  <a:cubicBezTo>
                    <a:pt x="827" y="123"/>
                    <a:pt x="827" y="123"/>
                    <a:pt x="827" y="123"/>
                  </a:cubicBezTo>
                  <a:close/>
                </a:path>
              </a:pathLst>
            </a:custGeom>
            <a:solidFill>
              <a:srgbClr val="DDA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 rot="20768720">
              <a:off x="2281094" y="4847631"/>
              <a:ext cx="1795462" cy="644525"/>
            </a:xfrm>
            <a:custGeom>
              <a:avLst/>
              <a:gdLst>
                <a:gd name="T0" fmla="*/ 870 w 883"/>
                <a:gd name="T1" fmla="*/ 130 h 317"/>
                <a:gd name="T2" fmla="*/ 677 w 883"/>
                <a:gd name="T3" fmla="*/ 274 h 317"/>
                <a:gd name="T4" fmla="*/ 90 w 883"/>
                <a:gd name="T5" fmla="*/ 312 h 317"/>
                <a:gd name="T6" fmla="*/ 19 w 883"/>
                <a:gd name="T7" fmla="*/ 252 h 317"/>
                <a:gd name="T8" fmla="*/ 13 w 883"/>
                <a:gd name="T9" fmla="*/ 187 h 317"/>
                <a:gd name="T10" fmla="*/ 206 w 883"/>
                <a:gd name="T11" fmla="*/ 43 h 317"/>
                <a:gd name="T12" fmla="*/ 728 w 883"/>
                <a:gd name="T13" fmla="*/ 9 h 317"/>
                <a:gd name="T14" fmla="*/ 870 w 883"/>
                <a:gd name="T15" fmla="*/ 129 h 317"/>
                <a:gd name="T16" fmla="*/ 870 w 883"/>
                <a:gd name="T17" fmla="*/ 13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3" h="317">
                  <a:moveTo>
                    <a:pt x="870" y="130"/>
                  </a:moveTo>
                  <a:cubicBezTo>
                    <a:pt x="870" y="130"/>
                    <a:pt x="883" y="260"/>
                    <a:pt x="677" y="274"/>
                  </a:cubicBezTo>
                  <a:cubicBezTo>
                    <a:pt x="90" y="312"/>
                    <a:pt x="90" y="312"/>
                    <a:pt x="90" y="312"/>
                  </a:cubicBezTo>
                  <a:cubicBezTo>
                    <a:pt x="90" y="312"/>
                    <a:pt x="26" y="317"/>
                    <a:pt x="19" y="252"/>
                  </a:cubicBezTo>
                  <a:cubicBezTo>
                    <a:pt x="13" y="187"/>
                    <a:pt x="13" y="187"/>
                    <a:pt x="13" y="187"/>
                  </a:cubicBezTo>
                  <a:cubicBezTo>
                    <a:pt x="13" y="187"/>
                    <a:pt x="0" y="57"/>
                    <a:pt x="206" y="43"/>
                  </a:cubicBezTo>
                  <a:cubicBezTo>
                    <a:pt x="728" y="9"/>
                    <a:pt x="728" y="9"/>
                    <a:pt x="728" y="9"/>
                  </a:cubicBezTo>
                  <a:cubicBezTo>
                    <a:pt x="728" y="9"/>
                    <a:pt x="857" y="0"/>
                    <a:pt x="870" y="129"/>
                  </a:cubicBezTo>
                  <a:cubicBezTo>
                    <a:pt x="870" y="130"/>
                    <a:pt x="870" y="130"/>
                    <a:pt x="870" y="130"/>
                  </a:cubicBezTo>
                  <a:close/>
                </a:path>
              </a:pathLst>
            </a:custGeom>
            <a:solidFill>
              <a:srgbClr val="DDA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 rot="20768720">
              <a:off x="2181851" y="5564287"/>
              <a:ext cx="1595437" cy="671513"/>
            </a:xfrm>
            <a:custGeom>
              <a:avLst/>
              <a:gdLst>
                <a:gd name="T0" fmla="*/ 775 w 785"/>
                <a:gd name="T1" fmla="*/ 213 h 330"/>
                <a:gd name="T2" fmla="*/ 580 w 785"/>
                <a:gd name="T3" fmla="*/ 306 h 330"/>
                <a:gd name="T4" fmla="*/ 57 w 785"/>
                <a:gd name="T5" fmla="*/ 240 h 330"/>
                <a:gd name="T6" fmla="*/ 6 w 785"/>
                <a:gd name="T7" fmla="*/ 176 h 330"/>
                <a:gd name="T8" fmla="*/ 11 w 785"/>
                <a:gd name="T9" fmla="*/ 116 h 330"/>
                <a:gd name="T10" fmla="*/ 206 w 785"/>
                <a:gd name="T11" fmla="*/ 23 h 330"/>
                <a:gd name="T12" fmla="*/ 671 w 785"/>
                <a:gd name="T13" fmla="*/ 82 h 330"/>
                <a:gd name="T14" fmla="*/ 775 w 785"/>
                <a:gd name="T15" fmla="*/ 212 h 330"/>
                <a:gd name="T16" fmla="*/ 775 w 785"/>
                <a:gd name="T17" fmla="*/ 213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5" h="330">
                  <a:moveTo>
                    <a:pt x="775" y="213"/>
                  </a:moveTo>
                  <a:cubicBezTo>
                    <a:pt x="775" y="213"/>
                    <a:pt x="764" y="330"/>
                    <a:pt x="580" y="306"/>
                  </a:cubicBezTo>
                  <a:cubicBezTo>
                    <a:pt x="57" y="240"/>
                    <a:pt x="57" y="240"/>
                    <a:pt x="57" y="240"/>
                  </a:cubicBezTo>
                  <a:cubicBezTo>
                    <a:pt x="57" y="240"/>
                    <a:pt x="0" y="233"/>
                    <a:pt x="6" y="17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11" y="116"/>
                    <a:pt x="22" y="0"/>
                    <a:pt x="206" y="23"/>
                  </a:cubicBezTo>
                  <a:cubicBezTo>
                    <a:pt x="671" y="82"/>
                    <a:pt x="671" y="82"/>
                    <a:pt x="671" y="82"/>
                  </a:cubicBezTo>
                  <a:cubicBezTo>
                    <a:pt x="671" y="82"/>
                    <a:pt x="785" y="97"/>
                    <a:pt x="775" y="212"/>
                  </a:cubicBezTo>
                  <a:cubicBezTo>
                    <a:pt x="775" y="213"/>
                    <a:pt x="775" y="213"/>
                    <a:pt x="775" y="213"/>
                  </a:cubicBezTo>
                  <a:close/>
                </a:path>
              </a:pathLst>
            </a:custGeom>
            <a:solidFill>
              <a:srgbClr val="DDA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 rot="20768720">
              <a:off x="1531895" y="2623800"/>
              <a:ext cx="2073275" cy="2921000"/>
            </a:xfrm>
            <a:custGeom>
              <a:avLst/>
              <a:gdLst>
                <a:gd name="T0" fmla="*/ 0 w 1306"/>
                <a:gd name="T1" fmla="*/ 0 h 1840"/>
                <a:gd name="T2" fmla="*/ 0 w 1306"/>
                <a:gd name="T3" fmla="*/ 1840 h 1840"/>
                <a:gd name="T4" fmla="*/ 1306 w 1306"/>
                <a:gd name="T5" fmla="*/ 1840 h 1840"/>
                <a:gd name="T6" fmla="*/ 1306 w 1306"/>
                <a:gd name="T7" fmla="*/ 0 h 1840"/>
                <a:gd name="T8" fmla="*/ 0 w 1306"/>
                <a:gd name="T9" fmla="*/ 0 h 1840"/>
                <a:gd name="T10" fmla="*/ 0 w 1306"/>
                <a:gd name="T11" fmla="*/ 0 h 1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6" h="1840">
                  <a:moveTo>
                    <a:pt x="0" y="0"/>
                  </a:moveTo>
                  <a:lnTo>
                    <a:pt x="0" y="1840"/>
                  </a:lnTo>
                  <a:lnTo>
                    <a:pt x="1306" y="1840"/>
                  </a:lnTo>
                  <a:lnTo>
                    <a:pt x="130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 rot="20768720">
              <a:off x="1658918" y="2623990"/>
              <a:ext cx="1817687" cy="2921000"/>
            </a:xfrm>
            <a:custGeom>
              <a:avLst/>
              <a:gdLst>
                <a:gd name="T0" fmla="*/ 0 w 1145"/>
                <a:gd name="T1" fmla="*/ 0 h 1840"/>
                <a:gd name="T2" fmla="*/ 0 w 1145"/>
                <a:gd name="T3" fmla="*/ 1840 h 1840"/>
                <a:gd name="T4" fmla="*/ 1145 w 1145"/>
                <a:gd name="T5" fmla="*/ 1840 h 1840"/>
                <a:gd name="T6" fmla="*/ 1145 w 1145"/>
                <a:gd name="T7" fmla="*/ 0 h 1840"/>
                <a:gd name="T8" fmla="*/ 0 w 1145"/>
                <a:gd name="T9" fmla="*/ 0 h 1840"/>
                <a:gd name="T10" fmla="*/ 0 w 1145"/>
                <a:gd name="T11" fmla="*/ 0 h 1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5" h="1840">
                  <a:moveTo>
                    <a:pt x="0" y="0"/>
                  </a:moveTo>
                  <a:lnTo>
                    <a:pt x="0" y="1840"/>
                  </a:lnTo>
                  <a:lnTo>
                    <a:pt x="1145" y="1840"/>
                  </a:lnTo>
                  <a:lnTo>
                    <a:pt x="114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 rot="20768720">
              <a:off x="1543679" y="2190568"/>
              <a:ext cx="2073275" cy="3883025"/>
            </a:xfrm>
            <a:custGeom>
              <a:avLst/>
              <a:gdLst>
                <a:gd name="T0" fmla="*/ 1020 w 1020"/>
                <a:gd name="T1" fmla="*/ 215 h 1911"/>
                <a:gd name="T2" fmla="*/ 1020 w 1020"/>
                <a:gd name="T3" fmla="*/ 171 h 1911"/>
                <a:gd name="T4" fmla="*/ 825 w 1020"/>
                <a:gd name="T5" fmla="*/ 15 h 1911"/>
                <a:gd name="T6" fmla="*/ 195 w 1020"/>
                <a:gd name="T7" fmla="*/ 15 h 1911"/>
                <a:gd name="T8" fmla="*/ 0 w 1020"/>
                <a:gd name="T9" fmla="*/ 171 h 1911"/>
                <a:gd name="T10" fmla="*/ 0 w 1020"/>
                <a:gd name="T11" fmla="*/ 215 h 1911"/>
                <a:gd name="T12" fmla="*/ 1020 w 1020"/>
                <a:gd name="T13" fmla="*/ 215 h 1911"/>
                <a:gd name="T14" fmla="*/ 0 w 1020"/>
                <a:gd name="T15" fmla="*/ 1652 h 1911"/>
                <a:gd name="T16" fmla="*/ 0 w 1020"/>
                <a:gd name="T17" fmla="*/ 1785 h 1911"/>
                <a:gd name="T18" fmla="*/ 195 w 1020"/>
                <a:gd name="T19" fmla="*/ 1902 h 1911"/>
                <a:gd name="T20" fmla="*/ 825 w 1020"/>
                <a:gd name="T21" fmla="*/ 1902 h 1911"/>
                <a:gd name="T22" fmla="*/ 1020 w 1020"/>
                <a:gd name="T23" fmla="*/ 1740 h 1911"/>
                <a:gd name="T24" fmla="*/ 1020 w 1020"/>
                <a:gd name="T25" fmla="*/ 1652 h 1911"/>
                <a:gd name="T26" fmla="*/ 0 w 1020"/>
                <a:gd name="T27" fmla="*/ 1652 h 1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0" h="1911">
                  <a:moveTo>
                    <a:pt x="1020" y="215"/>
                  </a:moveTo>
                  <a:cubicBezTo>
                    <a:pt x="1020" y="171"/>
                    <a:pt x="1020" y="171"/>
                    <a:pt x="1020" y="171"/>
                  </a:cubicBezTo>
                  <a:cubicBezTo>
                    <a:pt x="1020" y="171"/>
                    <a:pt x="1020" y="15"/>
                    <a:pt x="825" y="15"/>
                  </a:cubicBezTo>
                  <a:cubicBezTo>
                    <a:pt x="195" y="15"/>
                    <a:pt x="195" y="15"/>
                    <a:pt x="195" y="15"/>
                  </a:cubicBezTo>
                  <a:cubicBezTo>
                    <a:pt x="195" y="15"/>
                    <a:pt x="0" y="0"/>
                    <a:pt x="0" y="171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1020" y="215"/>
                    <a:pt x="1020" y="215"/>
                    <a:pt x="1020" y="215"/>
                  </a:cubicBezTo>
                  <a:close/>
                  <a:moveTo>
                    <a:pt x="0" y="1652"/>
                  </a:moveTo>
                  <a:cubicBezTo>
                    <a:pt x="0" y="1785"/>
                    <a:pt x="0" y="1785"/>
                    <a:pt x="0" y="1785"/>
                  </a:cubicBezTo>
                  <a:cubicBezTo>
                    <a:pt x="0" y="1785"/>
                    <a:pt x="0" y="1902"/>
                    <a:pt x="195" y="1902"/>
                  </a:cubicBezTo>
                  <a:cubicBezTo>
                    <a:pt x="825" y="1902"/>
                    <a:pt x="825" y="1902"/>
                    <a:pt x="825" y="1902"/>
                  </a:cubicBezTo>
                  <a:cubicBezTo>
                    <a:pt x="825" y="1902"/>
                    <a:pt x="1020" y="1911"/>
                    <a:pt x="1020" y="1740"/>
                  </a:cubicBezTo>
                  <a:cubicBezTo>
                    <a:pt x="1020" y="1652"/>
                    <a:pt x="1020" y="1652"/>
                    <a:pt x="1020" y="1652"/>
                  </a:cubicBezTo>
                  <a:cubicBezTo>
                    <a:pt x="0" y="1652"/>
                    <a:pt x="0" y="1652"/>
                    <a:pt x="0" y="16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 rot="20768720">
              <a:off x="2005363" y="2438668"/>
              <a:ext cx="463550" cy="60325"/>
            </a:xfrm>
            <a:custGeom>
              <a:avLst/>
              <a:gdLst>
                <a:gd name="T0" fmla="*/ 0 w 292"/>
                <a:gd name="T1" fmla="*/ 0 h 38"/>
                <a:gd name="T2" fmla="*/ 0 w 292"/>
                <a:gd name="T3" fmla="*/ 38 h 38"/>
                <a:gd name="T4" fmla="*/ 292 w 292"/>
                <a:gd name="T5" fmla="*/ 38 h 38"/>
                <a:gd name="T6" fmla="*/ 292 w 292"/>
                <a:gd name="T7" fmla="*/ 0 h 38"/>
                <a:gd name="T8" fmla="*/ 0 w 292"/>
                <a:gd name="T9" fmla="*/ 0 h 38"/>
                <a:gd name="T10" fmla="*/ 0 w 292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" h="38">
                  <a:moveTo>
                    <a:pt x="0" y="0"/>
                  </a:moveTo>
                  <a:lnTo>
                    <a:pt x="0" y="38"/>
                  </a:lnTo>
                  <a:lnTo>
                    <a:pt x="292" y="38"/>
                  </a:lnTo>
                  <a:lnTo>
                    <a:pt x="29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 rot="20768720">
              <a:off x="1886128" y="2515647"/>
              <a:ext cx="77787" cy="60325"/>
            </a:xfrm>
            <a:custGeom>
              <a:avLst/>
              <a:gdLst>
                <a:gd name="T0" fmla="*/ 0 w 49"/>
                <a:gd name="T1" fmla="*/ 0 h 38"/>
                <a:gd name="T2" fmla="*/ 0 w 49"/>
                <a:gd name="T3" fmla="*/ 38 h 38"/>
                <a:gd name="T4" fmla="*/ 49 w 49"/>
                <a:gd name="T5" fmla="*/ 38 h 38"/>
                <a:gd name="T6" fmla="*/ 49 w 49"/>
                <a:gd name="T7" fmla="*/ 0 h 38"/>
                <a:gd name="T8" fmla="*/ 0 w 49"/>
                <a:gd name="T9" fmla="*/ 0 h 38"/>
                <a:gd name="T10" fmla="*/ 0 w 49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38">
                  <a:moveTo>
                    <a:pt x="0" y="0"/>
                  </a:moveTo>
                  <a:lnTo>
                    <a:pt x="0" y="38"/>
                  </a:lnTo>
                  <a:lnTo>
                    <a:pt x="49" y="3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 rot="20768720">
              <a:off x="2129921" y="4715112"/>
              <a:ext cx="1285875" cy="395288"/>
            </a:xfrm>
            <a:custGeom>
              <a:avLst/>
              <a:gdLst>
                <a:gd name="T0" fmla="*/ 25 w 632"/>
                <a:gd name="T1" fmla="*/ 0 h 194"/>
                <a:gd name="T2" fmla="*/ 0 w 632"/>
                <a:gd name="T3" fmla="*/ 25 h 194"/>
                <a:gd name="T4" fmla="*/ 0 w 632"/>
                <a:gd name="T5" fmla="*/ 169 h 194"/>
                <a:gd name="T6" fmla="*/ 25 w 632"/>
                <a:gd name="T7" fmla="*/ 194 h 194"/>
                <a:gd name="T8" fmla="*/ 607 w 632"/>
                <a:gd name="T9" fmla="*/ 194 h 194"/>
                <a:gd name="T10" fmla="*/ 632 w 632"/>
                <a:gd name="T11" fmla="*/ 169 h 194"/>
                <a:gd name="T12" fmla="*/ 632 w 632"/>
                <a:gd name="T13" fmla="*/ 25 h 194"/>
                <a:gd name="T14" fmla="*/ 607 w 632"/>
                <a:gd name="T15" fmla="*/ 0 h 194"/>
                <a:gd name="T16" fmla="*/ 25 w 632"/>
                <a:gd name="T17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2" h="194">
                  <a:moveTo>
                    <a:pt x="25" y="0"/>
                  </a:moveTo>
                  <a:cubicBezTo>
                    <a:pt x="25" y="0"/>
                    <a:pt x="0" y="0"/>
                    <a:pt x="0" y="25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69"/>
                    <a:pt x="0" y="194"/>
                    <a:pt x="25" y="194"/>
                  </a:cubicBezTo>
                  <a:cubicBezTo>
                    <a:pt x="607" y="194"/>
                    <a:pt x="607" y="194"/>
                    <a:pt x="607" y="194"/>
                  </a:cubicBezTo>
                  <a:cubicBezTo>
                    <a:pt x="607" y="194"/>
                    <a:pt x="632" y="194"/>
                    <a:pt x="632" y="169"/>
                  </a:cubicBezTo>
                  <a:cubicBezTo>
                    <a:pt x="632" y="25"/>
                    <a:pt x="632" y="25"/>
                    <a:pt x="632" y="25"/>
                  </a:cubicBezTo>
                  <a:cubicBezTo>
                    <a:pt x="632" y="25"/>
                    <a:pt x="632" y="0"/>
                    <a:pt x="607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5"/>
            <p:cNvSpPr>
              <a:spLocks noEditPoints="1"/>
            </p:cNvSpPr>
            <p:nvPr/>
          </p:nvSpPr>
          <p:spPr bwMode="auto">
            <a:xfrm rot="20768720">
              <a:off x="2526708" y="4871426"/>
              <a:ext cx="139700" cy="177800"/>
            </a:xfrm>
            <a:custGeom>
              <a:avLst/>
              <a:gdLst>
                <a:gd name="T0" fmla="*/ 0 w 69"/>
                <a:gd name="T1" fmla="*/ 2 h 88"/>
                <a:gd name="T2" fmla="*/ 29 w 69"/>
                <a:gd name="T3" fmla="*/ 0 h 88"/>
                <a:gd name="T4" fmla="*/ 64 w 69"/>
                <a:gd name="T5" fmla="*/ 24 h 88"/>
                <a:gd name="T6" fmla="*/ 52 w 69"/>
                <a:gd name="T7" fmla="*/ 42 h 88"/>
                <a:gd name="T8" fmla="*/ 69 w 69"/>
                <a:gd name="T9" fmla="*/ 63 h 88"/>
                <a:gd name="T10" fmla="*/ 50 w 69"/>
                <a:gd name="T11" fmla="*/ 86 h 88"/>
                <a:gd name="T12" fmla="*/ 29 w 69"/>
                <a:gd name="T13" fmla="*/ 88 h 88"/>
                <a:gd name="T14" fmla="*/ 0 w 69"/>
                <a:gd name="T15" fmla="*/ 86 h 88"/>
                <a:gd name="T16" fmla="*/ 0 w 69"/>
                <a:gd name="T17" fmla="*/ 2 h 88"/>
                <a:gd name="T18" fmla="*/ 22 w 69"/>
                <a:gd name="T19" fmla="*/ 37 h 88"/>
                <a:gd name="T20" fmla="*/ 34 w 69"/>
                <a:gd name="T21" fmla="*/ 37 h 88"/>
                <a:gd name="T22" fmla="*/ 42 w 69"/>
                <a:gd name="T23" fmla="*/ 27 h 88"/>
                <a:gd name="T24" fmla="*/ 29 w 69"/>
                <a:gd name="T25" fmla="*/ 16 h 88"/>
                <a:gd name="T26" fmla="*/ 22 w 69"/>
                <a:gd name="T27" fmla="*/ 16 h 88"/>
                <a:gd name="T28" fmla="*/ 22 w 69"/>
                <a:gd name="T29" fmla="*/ 37 h 88"/>
                <a:gd name="T30" fmla="*/ 22 w 69"/>
                <a:gd name="T31" fmla="*/ 72 h 88"/>
                <a:gd name="T32" fmla="*/ 25 w 69"/>
                <a:gd name="T33" fmla="*/ 72 h 88"/>
                <a:gd name="T34" fmla="*/ 29 w 69"/>
                <a:gd name="T35" fmla="*/ 73 h 88"/>
                <a:gd name="T36" fmla="*/ 32 w 69"/>
                <a:gd name="T37" fmla="*/ 73 h 88"/>
                <a:gd name="T38" fmla="*/ 45 w 69"/>
                <a:gd name="T39" fmla="*/ 62 h 88"/>
                <a:gd name="T40" fmla="*/ 29 w 69"/>
                <a:gd name="T41" fmla="*/ 50 h 88"/>
                <a:gd name="T42" fmla="*/ 22 w 69"/>
                <a:gd name="T43" fmla="*/ 50 h 88"/>
                <a:gd name="T44" fmla="*/ 22 w 69"/>
                <a:gd name="T45" fmla="*/ 7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9" h="88">
                  <a:moveTo>
                    <a:pt x="0" y="2"/>
                  </a:moveTo>
                  <a:cubicBezTo>
                    <a:pt x="14" y="1"/>
                    <a:pt x="20" y="0"/>
                    <a:pt x="29" y="0"/>
                  </a:cubicBezTo>
                  <a:cubicBezTo>
                    <a:pt x="52" y="0"/>
                    <a:pt x="64" y="9"/>
                    <a:pt x="64" y="24"/>
                  </a:cubicBezTo>
                  <a:cubicBezTo>
                    <a:pt x="64" y="32"/>
                    <a:pt x="61" y="37"/>
                    <a:pt x="52" y="42"/>
                  </a:cubicBezTo>
                  <a:cubicBezTo>
                    <a:pt x="63" y="45"/>
                    <a:pt x="69" y="52"/>
                    <a:pt x="69" y="63"/>
                  </a:cubicBezTo>
                  <a:cubicBezTo>
                    <a:pt x="69" y="74"/>
                    <a:pt x="62" y="82"/>
                    <a:pt x="50" y="86"/>
                  </a:cubicBezTo>
                  <a:cubicBezTo>
                    <a:pt x="45" y="87"/>
                    <a:pt x="37" y="88"/>
                    <a:pt x="29" y="88"/>
                  </a:cubicBezTo>
                  <a:cubicBezTo>
                    <a:pt x="19" y="88"/>
                    <a:pt x="13" y="88"/>
                    <a:pt x="0" y="86"/>
                  </a:cubicBezTo>
                  <a:lnTo>
                    <a:pt x="0" y="2"/>
                  </a:lnTo>
                  <a:close/>
                  <a:moveTo>
                    <a:pt x="22" y="37"/>
                  </a:moveTo>
                  <a:cubicBezTo>
                    <a:pt x="34" y="37"/>
                    <a:pt x="34" y="37"/>
                    <a:pt x="34" y="37"/>
                  </a:cubicBezTo>
                  <a:cubicBezTo>
                    <a:pt x="37" y="37"/>
                    <a:pt x="42" y="31"/>
                    <a:pt x="42" y="27"/>
                  </a:cubicBezTo>
                  <a:cubicBezTo>
                    <a:pt x="42" y="20"/>
                    <a:pt x="37" y="16"/>
                    <a:pt x="29" y="16"/>
                  </a:cubicBezTo>
                  <a:cubicBezTo>
                    <a:pt x="28" y="16"/>
                    <a:pt x="25" y="16"/>
                    <a:pt x="22" y="16"/>
                  </a:cubicBezTo>
                  <a:lnTo>
                    <a:pt x="22" y="37"/>
                  </a:lnTo>
                  <a:close/>
                  <a:moveTo>
                    <a:pt x="22" y="72"/>
                  </a:moveTo>
                  <a:cubicBezTo>
                    <a:pt x="23" y="72"/>
                    <a:pt x="24" y="72"/>
                    <a:pt x="25" y="72"/>
                  </a:cubicBezTo>
                  <a:cubicBezTo>
                    <a:pt x="26" y="73"/>
                    <a:pt x="28" y="73"/>
                    <a:pt x="29" y="73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40" y="73"/>
                    <a:pt x="45" y="69"/>
                    <a:pt x="45" y="62"/>
                  </a:cubicBezTo>
                  <a:cubicBezTo>
                    <a:pt x="45" y="55"/>
                    <a:pt x="40" y="50"/>
                    <a:pt x="29" y="50"/>
                  </a:cubicBezTo>
                  <a:cubicBezTo>
                    <a:pt x="22" y="50"/>
                    <a:pt x="22" y="50"/>
                    <a:pt x="22" y="50"/>
                  </a:cubicBezTo>
                  <a:lnTo>
                    <a:pt x="22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 rot="20768720">
              <a:off x="2685969" y="4833263"/>
              <a:ext cx="157162" cy="177800"/>
            </a:xfrm>
            <a:custGeom>
              <a:avLst/>
              <a:gdLst>
                <a:gd name="T0" fmla="*/ 23 w 78"/>
                <a:gd name="T1" fmla="*/ 0 h 87"/>
                <a:gd name="T2" fmla="*/ 23 w 78"/>
                <a:gd name="T3" fmla="*/ 50 h 87"/>
                <a:gd name="T4" fmla="*/ 28 w 78"/>
                <a:gd name="T5" fmla="*/ 64 h 87"/>
                <a:gd name="T6" fmla="*/ 40 w 78"/>
                <a:gd name="T7" fmla="*/ 68 h 87"/>
                <a:gd name="T8" fmla="*/ 53 w 78"/>
                <a:gd name="T9" fmla="*/ 62 h 87"/>
                <a:gd name="T10" fmla="*/ 55 w 78"/>
                <a:gd name="T11" fmla="*/ 50 h 87"/>
                <a:gd name="T12" fmla="*/ 55 w 78"/>
                <a:gd name="T13" fmla="*/ 0 h 87"/>
                <a:gd name="T14" fmla="*/ 78 w 78"/>
                <a:gd name="T15" fmla="*/ 0 h 87"/>
                <a:gd name="T16" fmla="*/ 78 w 78"/>
                <a:gd name="T17" fmla="*/ 51 h 87"/>
                <a:gd name="T18" fmla="*/ 68 w 78"/>
                <a:gd name="T19" fmla="*/ 79 h 87"/>
                <a:gd name="T20" fmla="*/ 39 w 78"/>
                <a:gd name="T21" fmla="*/ 87 h 87"/>
                <a:gd name="T22" fmla="*/ 5 w 78"/>
                <a:gd name="T23" fmla="*/ 73 h 87"/>
                <a:gd name="T24" fmla="*/ 0 w 78"/>
                <a:gd name="T25" fmla="*/ 50 h 87"/>
                <a:gd name="T26" fmla="*/ 0 w 78"/>
                <a:gd name="T27" fmla="*/ 0 h 87"/>
                <a:gd name="T28" fmla="*/ 23 w 78"/>
                <a:gd name="T29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8" h="87">
                  <a:moveTo>
                    <a:pt x="23" y="0"/>
                  </a:moveTo>
                  <a:cubicBezTo>
                    <a:pt x="23" y="50"/>
                    <a:pt x="23" y="50"/>
                    <a:pt x="23" y="50"/>
                  </a:cubicBezTo>
                  <a:cubicBezTo>
                    <a:pt x="23" y="57"/>
                    <a:pt x="25" y="61"/>
                    <a:pt x="28" y="64"/>
                  </a:cubicBezTo>
                  <a:cubicBezTo>
                    <a:pt x="31" y="67"/>
                    <a:pt x="35" y="68"/>
                    <a:pt x="40" y="68"/>
                  </a:cubicBezTo>
                  <a:cubicBezTo>
                    <a:pt x="46" y="68"/>
                    <a:pt x="50" y="66"/>
                    <a:pt x="53" y="62"/>
                  </a:cubicBezTo>
                  <a:cubicBezTo>
                    <a:pt x="54" y="59"/>
                    <a:pt x="55" y="55"/>
                    <a:pt x="55" y="5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8" y="64"/>
                    <a:pt x="75" y="73"/>
                    <a:pt x="68" y="79"/>
                  </a:cubicBezTo>
                  <a:cubicBezTo>
                    <a:pt x="62" y="84"/>
                    <a:pt x="50" y="87"/>
                    <a:pt x="39" y="87"/>
                  </a:cubicBezTo>
                  <a:cubicBezTo>
                    <a:pt x="22" y="87"/>
                    <a:pt x="11" y="82"/>
                    <a:pt x="5" y="73"/>
                  </a:cubicBezTo>
                  <a:cubicBezTo>
                    <a:pt x="2" y="68"/>
                    <a:pt x="0" y="61"/>
                    <a:pt x="0" y="5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 rot="20768720">
              <a:off x="2857438" y="4785917"/>
              <a:ext cx="171450" cy="176213"/>
            </a:xfrm>
            <a:custGeom>
              <a:avLst/>
              <a:gdLst>
                <a:gd name="T0" fmla="*/ 81 w 108"/>
                <a:gd name="T1" fmla="*/ 0 h 111"/>
                <a:gd name="T2" fmla="*/ 108 w 108"/>
                <a:gd name="T3" fmla="*/ 3 h 111"/>
                <a:gd name="T4" fmla="*/ 68 w 108"/>
                <a:gd name="T5" fmla="*/ 64 h 111"/>
                <a:gd name="T6" fmla="*/ 68 w 108"/>
                <a:gd name="T7" fmla="*/ 111 h 111"/>
                <a:gd name="T8" fmla="*/ 39 w 108"/>
                <a:gd name="T9" fmla="*/ 111 h 111"/>
                <a:gd name="T10" fmla="*/ 39 w 108"/>
                <a:gd name="T11" fmla="*/ 64 h 111"/>
                <a:gd name="T12" fmla="*/ 0 w 108"/>
                <a:gd name="T13" fmla="*/ 3 h 111"/>
                <a:gd name="T14" fmla="*/ 31 w 108"/>
                <a:gd name="T15" fmla="*/ 0 h 111"/>
                <a:gd name="T16" fmla="*/ 55 w 108"/>
                <a:gd name="T17" fmla="*/ 38 h 111"/>
                <a:gd name="T18" fmla="*/ 81 w 108"/>
                <a:gd name="T1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11">
                  <a:moveTo>
                    <a:pt x="81" y="0"/>
                  </a:moveTo>
                  <a:lnTo>
                    <a:pt x="108" y="3"/>
                  </a:lnTo>
                  <a:lnTo>
                    <a:pt x="68" y="64"/>
                  </a:lnTo>
                  <a:lnTo>
                    <a:pt x="68" y="111"/>
                  </a:lnTo>
                  <a:lnTo>
                    <a:pt x="39" y="111"/>
                  </a:lnTo>
                  <a:lnTo>
                    <a:pt x="39" y="64"/>
                  </a:lnTo>
                  <a:lnTo>
                    <a:pt x="0" y="3"/>
                  </a:lnTo>
                  <a:lnTo>
                    <a:pt x="31" y="0"/>
                  </a:lnTo>
                  <a:lnTo>
                    <a:pt x="55" y="3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 rot="20768720">
              <a:off x="592246" y="4545372"/>
              <a:ext cx="2854325" cy="2527300"/>
            </a:xfrm>
            <a:custGeom>
              <a:avLst/>
              <a:gdLst>
                <a:gd name="T0" fmla="*/ 1009 w 1404"/>
                <a:gd name="T1" fmla="*/ 837 h 1243"/>
                <a:gd name="T2" fmla="*/ 1208 w 1404"/>
                <a:gd name="T3" fmla="*/ 365 h 1243"/>
                <a:gd name="T4" fmla="*/ 897 w 1404"/>
                <a:gd name="T5" fmla="*/ 511 h 1243"/>
                <a:gd name="T6" fmla="*/ 657 w 1404"/>
                <a:gd name="T7" fmla="*/ 653 h 1243"/>
                <a:gd name="T8" fmla="*/ 657 w 1404"/>
                <a:gd name="T9" fmla="*/ 0 h 1243"/>
                <a:gd name="T10" fmla="*/ 451 w 1404"/>
                <a:gd name="T11" fmla="*/ 141 h 1243"/>
                <a:gd name="T12" fmla="*/ 132 w 1404"/>
                <a:gd name="T13" fmla="*/ 961 h 1243"/>
                <a:gd name="T14" fmla="*/ 0 w 1404"/>
                <a:gd name="T15" fmla="*/ 1243 h 1243"/>
                <a:gd name="T16" fmla="*/ 800 w 1404"/>
                <a:gd name="T17" fmla="*/ 1243 h 1243"/>
                <a:gd name="T18" fmla="*/ 1009 w 1404"/>
                <a:gd name="T19" fmla="*/ 837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4" h="1243">
                  <a:moveTo>
                    <a:pt x="1009" y="837"/>
                  </a:moveTo>
                  <a:cubicBezTo>
                    <a:pt x="1009" y="837"/>
                    <a:pt x="1404" y="524"/>
                    <a:pt x="1208" y="365"/>
                  </a:cubicBezTo>
                  <a:cubicBezTo>
                    <a:pt x="1087" y="267"/>
                    <a:pt x="1012" y="461"/>
                    <a:pt x="897" y="511"/>
                  </a:cubicBezTo>
                  <a:cubicBezTo>
                    <a:pt x="713" y="593"/>
                    <a:pt x="657" y="653"/>
                    <a:pt x="657" y="653"/>
                  </a:cubicBezTo>
                  <a:cubicBezTo>
                    <a:pt x="657" y="0"/>
                    <a:pt x="657" y="0"/>
                    <a:pt x="657" y="0"/>
                  </a:cubicBezTo>
                  <a:cubicBezTo>
                    <a:pt x="628" y="8"/>
                    <a:pt x="500" y="69"/>
                    <a:pt x="451" y="141"/>
                  </a:cubicBezTo>
                  <a:cubicBezTo>
                    <a:pt x="402" y="212"/>
                    <a:pt x="148" y="914"/>
                    <a:pt x="132" y="961"/>
                  </a:cubicBezTo>
                  <a:cubicBezTo>
                    <a:pt x="125" y="984"/>
                    <a:pt x="27" y="1210"/>
                    <a:pt x="0" y="1243"/>
                  </a:cubicBezTo>
                  <a:cubicBezTo>
                    <a:pt x="800" y="1243"/>
                    <a:pt x="800" y="1243"/>
                    <a:pt x="800" y="1243"/>
                  </a:cubicBezTo>
                  <a:cubicBezTo>
                    <a:pt x="864" y="1189"/>
                    <a:pt x="965" y="1062"/>
                    <a:pt x="1009" y="837"/>
                  </a:cubicBezTo>
                  <a:close/>
                </a:path>
              </a:pathLst>
            </a:custGeom>
            <a:solidFill>
              <a:srgbClr val="E8BA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 rot="20768720">
              <a:off x="2443269" y="4970582"/>
              <a:ext cx="558800" cy="577850"/>
            </a:xfrm>
            <a:custGeom>
              <a:avLst/>
              <a:gdLst>
                <a:gd name="T0" fmla="*/ 85 w 275"/>
                <a:gd name="T1" fmla="*/ 232 h 284"/>
                <a:gd name="T2" fmla="*/ 39 w 275"/>
                <a:gd name="T3" fmla="*/ 129 h 284"/>
                <a:gd name="T4" fmla="*/ 201 w 275"/>
                <a:gd name="T5" fmla="*/ 67 h 284"/>
                <a:gd name="T6" fmla="*/ 225 w 275"/>
                <a:gd name="T7" fmla="*/ 189 h 284"/>
                <a:gd name="T8" fmla="*/ 208 w 275"/>
                <a:gd name="T9" fmla="*/ 213 h 284"/>
                <a:gd name="T10" fmla="*/ 88 w 275"/>
                <a:gd name="T11" fmla="*/ 234 h 284"/>
                <a:gd name="T12" fmla="*/ 85 w 275"/>
                <a:gd name="T13" fmla="*/ 23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5" h="284">
                  <a:moveTo>
                    <a:pt x="85" y="232"/>
                  </a:moveTo>
                  <a:cubicBezTo>
                    <a:pt x="85" y="232"/>
                    <a:pt x="0" y="182"/>
                    <a:pt x="39" y="129"/>
                  </a:cubicBezTo>
                  <a:cubicBezTo>
                    <a:pt x="39" y="129"/>
                    <a:pt x="126" y="0"/>
                    <a:pt x="201" y="67"/>
                  </a:cubicBezTo>
                  <a:cubicBezTo>
                    <a:pt x="210" y="75"/>
                    <a:pt x="275" y="118"/>
                    <a:pt x="225" y="189"/>
                  </a:cubicBezTo>
                  <a:cubicBezTo>
                    <a:pt x="208" y="213"/>
                    <a:pt x="208" y="213"/>
                    <a:pt x="208" y="213"/>
                  </a:cubicBezTo>
                  <a:cubicBezTo>
                    <a:pt x="208" y="213"/>
                    <a:pt x="159" y="284"/>
                    <a:pt x="88" y="234"/>
                  </a:cubicBezTo>
                  <a:cubicBezTo>
                    <a:pt x="85" y="232"/>
                    <a:pt x="85" y="232"/>
                    <a:pt x="85" y="232"/>
                  </a:cubicBezTo>
                  <a:close/>
                </a:path>
              </a:pathLst>
            </a:custGeom>
            <a:solidFill>
              <a:srgbClr val="EFC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 rot="20768720">
              <a:off x="1955608" y="3305583"/>
              <a:ext cx="1063625" cy="382588"/>
            </a:xfrm>
            <a:custGeom>
              <a:avLst/>
              <a:gdLst>
                <a:gd name="T0" fmla="*/ 522 w 523"/>
                <a:gd name="T1" fmla="*/ 188 h 188"/>
                <a:gd name="T2" fmla="*/ 523 w 523"/>
                <a:gd name="T3" fmla="*/ 175 h 188"/>
                <a:gd name="T4" fmla="*/ 261 w 523"/>
                <a:gd name="T5" fmla="*/ 0 h 188"/>
                <a:gd name="T6" fmla="*/ 0 w 523"/>
                <a:gd name="T7" fmla="*/ 175 h 188"/>
                <a:gd name="T8" fmla="*/ 1 w 523"/>
                <a:gd name="T9" fmla="*/ 188 h 188"/>
                <a:gd name="T10" fmla="*/ 522 w 523"/>
                <a:gd name="T1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3" h="188">
                  <a:moveTo>
                    <a:pt x="522" y="188"/>
                  </a:moveTo>
                  <a:cubicBezTo>
                    <a:pt x="523" y="184"/>
                    <a:pt x="523" y="180"/>
                    <a:pt x="523" y="175"/>
                  </a:cubicBezTo>
                  <a:cubicBezTo>
                    <a:pt x="523" y="79"/>
                    <a:pt x="406" y="0"/>
                    <a:pt x="261" y="0"/>
                  </a:cubicBezTo>
                  <a:cubicBezTo>
                    <a:pt x="117" y="0"/>
                    <a:pt x="0" y="79"/>
                    <a:pt x="0" y="175"/>
                  </a:cubicBezTo>
                  <a:cubicBezTo>
                    <a:pt x="0" y="180"/>
                    <a:pt x="0" y="184"/>
                    <a:pt x="1" y="188"/>
                  </a:cubicBezTo>
                  <a:cubicBezTo>
                    <a:pt x="522" y="188"/>
                    <a:pt x="522" y="188"/>
                    <a:pt x="522" y="1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 rot="20768720">
              <a:off x="2099872" y="3999255"/>
              <a:ext cx="1063625" cy="165100"/>
            </a:xfrm>
            <a:custGeom>
              <a:avLst/>
              <a:gdLst>
                <a:gd name="T0" fmla="*/ 1 w 523"/>
                <a:gd name="T1" fmla="*/ 0 h 81"/>
                <a:gd name="T2" fmla="*/ 0 w 523"/>
                <a:gd name="T3" fmla="*/ 10 h 81"/>
                <a:gd name="T4" fmla="*/ 62 w 523"/>
                <a:gd name="T5" fmla="*/ 81 h 81"/>
                <a:gd name="T6" fmla="*/ 461 w 523"/>
                <a:gd name="T7" fmla="*/ 81 h 81"/>
                <a:gd name="T8" fmla="*/ 523 w 523"/>
                <a:gd name="T9" fmla="*/ 10 h 81"/>
                <a:gd name="T10" fmla="*/ 522 w 523"/>
                <a:gd name="T11" fmla="*/ 0 h 81"/>
                <a:gd name="T12" fmla="*/ 1 w 523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3" h="81">
                  <a:moveTo>
                    <a:pt x="1" y="0"/>
                  </a:moveTo>
                  <a:cubicBezTo>
                    <a:pt x="0" y="3"/>
                    <a:pt x="0" y="7"/>
                    <a:pt x="0" y="10"/>
                  </a:cubicBezTo>
                  <a:cubicBezTo>
                    <a:pt x="0" y="49"/>
                    <a:pt x="28" y="81"/>
                    <a:pt x="62" y="81"/>
                  </a:cubicBezTo>
                  <a:cubicBezTo>
                    <a:pt x="461" y="81"/>
                    <a:pt x="461" y="81"/>
                    <a:pt x="461" y="81"/>
                  </a:cubicBezTo>
                  <a:cubicBezTo>
                    <a:pt x="495" y="81"/>
                    <a:pt x="523" y="49"/>
                    <a:pt x="523" y="10"/>
                  </a:cubicBezTo>
                  <a:cubicBezTo>
                    <a:pt x="523" y="7"/>
                    <a:pt x="523" y="3"/>
                    <a:pt x="52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 rot="20768720">
              <a:off x="2023911" y="3770062"/>
              <a:ext cx="1116012" cy="200025"/>
            </a:xfrm>
            <a:custGeom>
              <a:avLst/>
              <a:gdLst>
                <a:gd name="T0" fmla="*/ 549 w 549"/>
                <a:gd name="T1" fmla="*/ 49 h 99"/>
                <a:gd name="T2" fmla="*/ 504 w 549"/>
                <a:gd name="T3" fmla="*/ 99 h 99"/>
                <a:gd name="T4" fmla="*/ 46 w 549"/>
                <a:gd name="T5" fmla="*/ 99 h 99"/>
                <a:gd name="T6" fmla="*/ 0 w 549"/>
                <a:gd name="T7" fmla="*/ 49 h 99"/>
                <a:gd name="T8" fmla="*/ 0 w 549"/>
                <a:gd name="T9" fmla="*/ 49 h 99"/>
                <a:gd name="T10" fmla="*/ 46 w 549"/>
                <a:gd name="T11" fmla="*/ 0 h 99"/>
                <a:gd name="T12" fmla="*/ 504 w 549"/>
                <a:gd name="T13" fmla="*/ 0 h 99"/>
                <a:gd name="T14" fmla="*/ 549 w 549"/>
                <a:gd name="T15" fmla="*/ 49 h 99"/>
                <a:gd name="T16" fmla="*/ 549 w 549"/>
                <a:gd name="T17" fmla="*/ 4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" h="99">
                  <a:moveTo>
                    <a:pt x="549" y="49"/>
                  </a:moveTo>
                  <a:cubicBezTo>
                    <a:pt x="549" y="77"/>
                    <a:pt x="529" y="99"/>
                    <a:pt x="504" y="99"/>
                  </a:cubicBezTo>
                  <a:cubicBezTo>
                    <a:pt x="46" y="99"/>
                    <a:pt x="46" y="99"/>
                    <a:pt x="46" y="99"/>
                  </a:cubicBezTo>
                  <a:cubicBezTo>
                    <a:pt x="21" y="99"/>
                    <a:pt x="0" y="77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1" y="0"/>
                    <a:pt x="46" y="0"/>
                  </a:cubicBezTo>
                  <a:cubicBezTo>
                    <a:pt x="504" y="0"/>
                    <a:pt x="504" y="0"/>
                    <a:pt x="504" y="0"/>
                  </a:cubicBezTo>
                  <a:cubicBezTo>
                    <a:pt x="529" y="0"/>
                    <a:pt x="549" y="22"/>
                    <a:pt x="549" y="49"/>
                  </a:cubicBezTo>
                  <a:cubicBezTo>
                    <a:pt x="549" y="49"/>
                    <a:pt x="549" y="49"/>
                    <a:pt x="549" y="49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 rot="20768720">
              <a:off x="2036409" y="3681825"/>
              <a:ext cx="1008062" cy="66675"/>
            </a:xfrm>
            <a:custGeom>
              <a:avLst/>
              <a:gdLst>
                <a:gd name="T0" fmla="*/ 635 w 635"/>
                <a:gd name="T1" fmla="*/ 42 h 42"/>
                <a:gd name="T2" fmla="*/ 0 w 635"/>
                <a:gd name="T3" fmla="*/ 42 h 42"/>
                <a:gd name="T4" fmla="*/ 0 w 635"/>
                <a:gd name="T5" fmla="*/ 0 h 42"/>
                <a:gd name="T6" fmla="*/ 635 w 635"/>
                <a:gd name="T7" fmla="*/ 0 h 42"/>
                <a:gd name="T8" fmla="*/ 635 w 635"/>
                <a:gd name="T9" fmla="*/ 42 h 42"/>
                <a:gd name="T10" fmla="*/ 635 w 635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5" h="42">
                  <a:moveTo>
                    <a:pt x="635" y="42"/>
                  </a:moveTo>
                  <a:lnTo>
                    <a:pt x="0" y="42"/>
                  </a:lnTo>
                  <a:lnTo>
                    <a:pt x="0" y="0"/>
                  </a:lnTo>
                  <a:lnTo>
                    <a:pt x="635" y="0"/>
                  </a:lnTo>
                  <a:lnTo>
                    <a:pt x="635" y="42"/>
                  </a:lnTo>
                  <a:lnTo>
                    <a:pt x="635" y="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 rot="20768720">
              <a:off x="2100492" y="3970902"/>
              <a:ext cx="1020762" cy="112713"/>
            </a:xfrm>
            <a:custGeom>
              <a:avLst/>
              <a:gdLst>
                <a:gd name="T0" fmla="*/ 643 w 643"/>
                <a:gd name="T1" fmla="*/ 0 h 71"/>
                <a:gd name="T2" fmla="*/ 0 w 643"/>
                <a:gd name="T3" fmla="*/ 0 h 71"/>
                <a:gd name="T4" fmla="*/ 0 w 643"/>
                <a:gd name="T5" fmla="*/ 23 h 71"/>
                <a:gd name="T6" fmla="*/ 100 w 643"/>
                <a:gd name="T7" fmla="*/ 23 h 71"/>
                <a:gd name="T8" fmla="*/ 184 w 643"/>
                <a:gd name="T9" fmla="*/ 71 h 71"/>
                <a:gd name="T10" fmla="*/ 241 w 643"/>
                <a:gd name="T11" fmla="*/ 23 h 71"/>
                <a:gd name="T12" fmla="*/ 643 w 643"/>
                <a:gd name="T13" fmla="*/ 23 h 71"/>
                <a:gd name="T14" fmla="*/ 643 w 643"/>
                <a:gd name="T15" fmla="*/ 0 h 71"/>
                <a:gd name="T16" fmla="*/ 643 w 643"/>
                <a:gd name="T1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3" h="71">
                  <a:moveTo>
                    <a:pt x="643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100" y="23"/>
                  </a:lnTo>
                  <a:lnTo>
                    <a:pt x="184" y="71"/>
                  </a:lnTo>
                  <a:lnTo>
                    <a:pt x="241" y="23"/>
                  </a:lnTo>
                  <a:lnTo>
                    <a:pt x="643" y="23"/>
                  </a:lnTo>
                  <a:lnTo>
                    <a:pt x="643" y="0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 rot="20768720">
              <a:off x="2050504" y="3740437"/>
              <a:ext cx="1020762" cy="168275"/>
            </a:xfrm>
            <a:custGeom>
              <a:avLst/>
              <a:gdLst>
                <a:gd name="T0" fmla="*/ 502 w 502"/>
                <a:gd name="T1" fmla="*/ 0 h 83"/>
                <a:gd name="T2" fmla="*/ 0 w 502"/>
                <a:gd name="T3" fmla="*/ 0 h 83"/>
                <a:gd name="T4" fmla="*/ 0 w 502"/>
                <a:gd name="T5" fmla="*/ 18 h 83"/>
                <a:gd name="T6" fmla="*/ 238 w 502"/>
                <a:gd name="T7" fmla="*/ 18 h 83"/>
                <a:gd name="T8" fmla="*/ 237 w 502"/>
                <a:gd name="T9" fmla="*/ 26 h 83"/>
                <a:gd name="T10" fmla="*/ 280 w 502"/>
                <a:gd name="T11" fmla="*/ 62 h 83"/>
                <a:gd name="T12" fmla="*/ 309 w 502"/>
                <a:gd name="T13" fmla="*/ 52 h 83"/>
                <a:gd name="T14" fmla="*/ 368 w 502"/>
                <a:gd name="T15" fmla="*/ 83 h 83"/>
                <a:gd name="T16" fmla="*/ 435 w 502"/>
                <a:gd name="T17" fmla="*/ 21 h 83"/>
                <a:gd name="T18" fmla="*/ 435 w 502"/>
                <a:gd name="T19" fmla="*/ 18 h 83"/>
                <a:gd name="T20" fmla="*/ 502 w 502"/>
                <a:gd name="T21" fmla="*/ 18 h 83"/>
                <a:gd name="T22" fmla="*/ 502 w 502"/>
                <a:gd name="T2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2" h="83">
                  <a:moveTo>
                    <a:pt x="50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238" y="18"/>
                    <a:pt x="238" y="18"/>
                    <a:pt x="238" y="18"/>
                  </a:cubicBezTo>
                  <a:cubicBezTo>
                    <a:pt x="237" y="21"/>
                    <a:pt x="237" y="23"/>
                    <a:pt x="237" y="26"/>
                  </a:cubicBezTo>
                  <a:cubicBezTo>
                    <a:pt x="237" y="46"/>
                    <a:pt x="256" y="62"/>
                    <a:pt x="280" y="62"/>
                  </a:cubicBezTo>
                  <a:cubicBezTo>
                    <a:pt x="291" y="62"/>
                    <a:pt x="302" y="58"/>
                    <a:pt x="309" y="52"/>
                  </a:cubicBezTo>
                  <a:cubicBezTo>
                    <a:pt x="321" y="70"/>
                    <a:pt x="343" y="83"/>
                    <a:pt x="368" y="83"/>
                  </a:cubicBezTo>
                  <a:cubicBezTo>
                    <a:pt x="405" y="83"/>
                    <a:pt x="435" y="55"/>
                    <a:pt x="435" y="21"/>
                  </a:cubicBezTo>
                  <a:cubicBezTo>
                    <a:pt x="435" y="20"/>
                    <a:pt x="435" y="19"/>
                    <a:pt x="435" y="18"/>
                  </a:cubicBezTo>
                  <a:cubicBezTo>
                    <a:pt x="502" y="18"/>
                    <a:pt x="502" y="18"/>
                    <a:pt x="502" y="18"/>
                  </a:cubicBezTo>
                  <a:cubicBezTo>
                    <a:pt x="502" y="0"/>
                    <a:pt x="502" y="0"/>
                    <a:pt x="5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 rot="20768720">
              <a:off x="2159083" y="3563556"/>
              <a:ext cx="115887" cy="53975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 rot="20768720">
              <a:off x="2289963" y="3452746"/>
              <a:ext cx="115887" cy="508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 rot="20768720">
              <a:off x="2439623" y="3489412"/>
              <a:ext cx="115887" cy="508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 rot="20768720">
              <a:off x="2567760" y="3392406"/>
              <a:ext cx="115887" cy="508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 rot="20768720">
              <a:off x="2696940" y="3452110"/>
              <a:ext cx="115887" cy="508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91" name="任意多边形 290"/>
          <p:cNvSpPr/>
          <p:nvPr/>
        </p:nvSpPr>
        <p:spPr>
          <a:xfrm>
            <a:off x="2548899" y="0"/>
            <a:ext cx="9643101" cy="4527328"/>
          </a:xfrm>
          <a:custGeom>
            <a:avLst/>
            <a:gdLst>
              <a:gd name="connsiteX0" fmla="*/ 99439 w 9375346"/>
              <a:gd name="connsiteY0" fmla="*/ 0 h 4111626"/>
              <a:gd name="connsiteX1" fmla="*/ 9375346 w 9375346"/>
              <a:gd name="connsiteY1" fmla="*/ 0 h 4111626"/>
              <a:gd name="connsiteX2" fmla="*/ 9375346 w 9375346"/>
              <a:gd name="connsiteY2" fmla="*/ 3059067 h 4111626"/>
              <a:gd name="connsiteX3" fmla="*/ 9317368 w 9375346"/>
              <a:gd name="connsiteY3" fmla="*/ 3099457 h 4111626"/>
              <a:gd name="connsiteX4" fmla="*/ 5457988 w 9375346"/>
              <a:gd name="connsiteY4" fmla="*/ 4111626 h 4111626"/>
              <a:gd name="connsiteX5" fmla="*/ 1598608 w 9375346"/>
              <a:gd name="connsiteY5" fmla="*/ 3099457 h 4111626"/>
              <a:gd name="connsiteX6" fmla="*/ 1543490 w 9375346"/>
              <a:gd name="connsiteY6" fmla="*/ 3061059 h 4111626"/>
              <a:gd name="connsiteX7" fmla="*/ 913517 w 9375346"/>
              <a:gd name="connsiteY7" fmla="*/ 3106057 h 4111626"/>
              <a:gd name="connsiteX8" fmla="*/ 1136394 w 9375346"/>
              <a:gd name="connsiteY8" fmla="*/ 2760958 h 4111626"/>
              <a:gd name="connsiteX9" fmla="*/ 932139 w 9375346"/>
              <a:gd name="connsiteY9" fmla="*/ 2588014 h 4111626"/>
              <a:gd name="connsiteX10" fmla="*/ 0 w 9375346"/>
              <a:gd name="connsiteY10" fmla="*/ 655865 h 4111626"/>
              <a:gd name="connsiteX11" fmla="*/ 62889 w 9375346"/>
              <a:gd name="connsiteY11" fmla="*/ 129587 h 4111626"/>
              <a:gd name="connsiteX0" fmla="*/ 99439 w 9375346"/>
              <a:gd name="connsiteY0" fmla="*/ 0 h 4111626"/>
              <a:gd name="connsiteX1" fmla="*/ 9375346 w 9375346"/>
              <a:gd name="connsiteY1" fmla="*/ 0 h 4111626"/>
              <a:gd name="connsiteX2" fmla="*/ 9375346 w 9375346"/>
              <a:gd name="connsiteY2" fmla="*/ 3059067 h 4111626"/>
              <a:gd name="connsiteX3" fmla="*/ 9317368 w 9375346"/>
              <a:gd name="connsiteY3" fmla="*/ 3099457 h 4111626"/>
              <a:gd name="connsiteX4" fmla="*/ 5457988 w 9375346"/>
              <a:gd name="connsiteY4" fmla="*/ 4111626 h 4111626"/>
              <a:gd name="connsiteX5" fmla="*/ 1598608 w 9375346"/>
              <a:gd name="connsiteY5" fmla="*/ 3099457 h 4111626"/>
              <a:gd name="connsiteX6" fmla="*/ 1543490 w 9375346"/>
              <a:gd name="connsiteY6" fmla="*/ 3061059 h 4111626"/>
              <a:gd name="connsiteX7" fmla="*/ 744182 w 9375346"/>
              <a:gd name="connsiteY7" fmla="*/ 3237873 h 4111626"/>
              <a:gd name="connsiteX8" fmla="*/ 1136394 w 9375346"/>
              <a:gd name="connsiteY8" fmla="*/ 2760958 h 4111626"/>
              <a:gd name="connsiteX9" fmla="*/ 932139 w 9375346"/>
              <a:gd name="connsiteY9" fmla="*/ 2588014 h 4111626"/>
              <a:gd name="connsiteX10" fmla="*/ 0 w 9375346"/>
              <a:gd name="connsiteY10" fmla="*/ 655865 h 4111626"/>
              <a:gd name="connsiteX11" fmla="*/ 62889 w 9375346"/>
              <a:gd name="connsiteY11" fmla="*/ 129587 h 4111626"/>
              <a:gd name="connsiteX12" fmla="*/ 99439 w 9375346"/>
              <a:gd name="connsiteY12" fmla="*/ 0 h 4111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75346" h="4111626">
                <a:moveTo>
                  <a:pt x="99439" y="0"/>
                </a:moveTo>
                <a:lnTo>
                  <a:pt x="9375346" y="0"/>
                </a:lnTo>
                <a:lnTo>
                  <a:pt x="9375346" y="3059067"/>
                </a:lnTo>
                <a:lnTo>
                  <a:pt x="9317368" y="3099457"/>
                </a:lnTo>
                <a:cubicBezTo>
                  <a:pt x="8329667" y="3724827"/>
                  <a:pt x="6965170" y="4111626"/>
                  <a:pt x="5457988" y="4111626"/>
                </a:cubicBezTo>
                <a:cubicBezTo>
                  <a:pt x="3950807" y="4111626"/>
                  <a:pt x="2586309" y="3724827"/>
                  <a:pt x="1598608" y="3099457"/>
                </a:cubicBezTo>
                <a:lnTo>
                  <a:pt x="1543490" y="3061059"/>
                </a:lnTo>
                <a:lnTo>
                  <a:pt x="744182" y="3237873"/>
                </a:lnTo>
                <a:lnTo>
                  <a:pt x="1136394" y="2760958"/>
                </a:lnTo>
                <a:lnTo>
                  <a:pt x="932139" y="2588014"/>
                </a:lnTo>
                <a:cubicBezTo>
                  <a:pt x="343635" y="2036471"/>
                  <a:pt x="0" y="1371576"/>
                  <a:pt x="0" y="655865"/>
                </a:cubicBezTo>
                <a:cubicBezTo>
                  <a:pt x="0" y="476937"/>
                  <a:pt x="21478" y="301185"/>
                  <a:pt x="62889" y="129587"/>
                </a:cubicBezTo>
                <a:lnTo>
                  <a:pt x="9943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189103" y="1718709"/>
            <a:ext cx="8931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增长率</a:t>
            </a:r>
            <a:endParaRPr lang="en-US" altLang="zh-CN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23.1%</a:t>
            </a:r>
            <a:endParaRPr lang="zh-CN" altLang="en-US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2" name="矩形 291"/>
          <p:cNvSpPr/>
          <p:nvPr/>
        </p:nvSpPr>
        <p:spPr>
          <a:xfrm>
            <a:off x="5144493" y="3112747"/>
            <a:ext cx="20008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Impact" panose="020B0806030902050204" pitchFamily="34" charset="0"/>
              </a:rPr>
              <a:t>1661.7</a:t>
            </a:r>
            <a:r>
              <a:rPr lang="zh-CN" altLang="en-US" sz="3200" b="1" dirty="0">
                <a:solidFill>
                  <a:schemeClr val="bg1"/>
                </a:solidFill>
                <a:latin typeface="Impact" panose="020B0806030902050204" pitchFamily="34" charset="0"/>
              </a:rPr>
              <a:t>亿元</a:t>
            </a:r>
          </a:p>
        </p:txBody>
      </p:sp>
      <p:sp>
        <p:nvSpPr>
          <p:cNvPr id="293" name="矩形 292"/>
          <p:cNvSpPr/>
          <p:nvPr/>
        </p:nvSpPr>
        <p:spPr>
          <a:xfrm>
            <a:off x="8271312" y="3074539"/>
            <a:ext cx="21547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Impact" panose="020B0806030902050204" pitchFamily="34" charset="0"/>
              </a:rPr>
              <a:t>2045.6</a:t>
            </a:r>
            <a:r>
              <a:rPr lang="zh-CN" altLang="en-US" sz="3200" b="1" dirty="0">
                <a:solidFill>
                  <a:schemeClr val="bg1"/>
                </a:solidFill>
                <a:latin typeface="Impact" panose="020B0806030902050204" pitchFamily="34" charset="0"/>
              </a:rPr>
              <a:t>亿元</a:t>
            </a:r>
            <a:endParaRPr lang="en-US" altLang="zh-CN" sz="32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97" name="ValueShape"/>
          <p:cNvSpPr>
            <a:spLocks noChangeAspect="1"/>
          </p:cNvSpPr>
          <p:nvPr/>
        </p:nvSpPr>
        <p:spPr bwMode="auto">
          <a:xfrm>
            <a:off x="4354935" y="1030997"/>
            <a:ext cx="2679212" cy="2018256"/>
          </a:xfrm>
          <a:custGeom>
            <a:avLst/>
            <a:gdLst>
              <a:gd name="connsiteX0" fmla="*/ 400795 w 508000"/>
              <a:gd name="connsiteY0" fmla="*/ 323374 h 382678"/>
              <a:gd name="connsiteX1" fmla="*/ 427436 w 508000"/>
              <a:gd name="connsiteY1" fmla="*/ 353026 h 382678"/>
              <a:gd name="connsiteX2" fmla="*/ 400795 w 508000"/>
              <a:gd name="connsiteY2" fmla="*/ 382678 h 382678"/>
              <a:gd name="connsiteX3" fmla="*/ 371489 w 508000"/>
              <a:gd name="connsiteY3" fmla="*/ 353026 h 382678"/>
              <a:gd name="connsiteX4" fmla="*/ 400795 w 508000"/>
              <a:gd name="connsiteY4" fmla="*/ 323374 h 382678"/>
              <a:gd name="connsiteX5" fmla="*/ 223469 w 508000"/>
              <a:gd name="connsiteY5" fmla="*/ 323374 h 382678"/>
              <a:gd name="connsiteX6" fmla="*/ 250643 w 508000"/>
              <a:gd name="connsiteY6" fmla="*/ 353026 h 382678"/>
              <a:gd name="connsiteX7" fmla="*/ 223469 w 508000"/>
              <a:gd name="connsiteY7" fmla="*/ 382678 h 382678"/>
              <a:gd name="connsiteX8" fmla="*/ 193577 w 508000"/>
              <a:gd name="connsiteY8" fmla="*/ 353026 h 382678"/>
              <a:gd name="connsiteX9" fmla="*/ 223469 w 508000"/>
              <a:gd name="connsiteY9" fmla="*/ 323374 h 382678"/>
              <a:gd name="connsiteX10" fmla="*/ 174709 w 508000"/>
              <a:gd name="connsiteY10" fmla="*/ 148136 h 382678"/>
              <a:gd name="connsiteX11" fmla="*/ 182772 w 508000"/>
              <a:gd name="connsiteY11" fmla="*/ 175070 h 382678"/>
              <a:gd name="connsiteX12" fmla="*/ 446180 w 508000"/>
              <a:gd name="connsiteY12" fmla="*/ 175070 h 382678"/>
              <a:gd name="connsiteX13" fmla="*/ 451556 w 508000"/>
              <a:gd name="connsiteY13" fmla="*/ 148136 h 382678"/>
              <a:gd name="connsiteX14" fmla="*/ 174709 w 508000"/>
              <a:gd name="connsiteY14" fmla="*/ 148136 h 382678"/>
              <a:gd name="connsiteX15" fmla="*/ 150518 w 508000"/>
              <a:gd name="connsiteY15" fmla="*/ 80801 h 382678"/>
              <a:gd name="connsiteX16" fmla="*/ 161270 w 508000"/>
              <a:gd name="connsiteY16" fmla="*/ 107735 h 382678"/>
              <a:gd name="connsiteX17" fmla="*/ 459619 w 508000"/>
              <a:gd name="connsiteY17" fmla="*/ 107735 h 382678"/>
              <a:gd name="connsiteX18" fmla="*/ 464995 w 508000"/>
              <a:gd name="connsiteY18" fmla="*/ 80801 h 382678"/>
              <a:gd name="connsiteX19" fmla="*/ 153206 w 508000"/>
              <a:gd name="connsiteY19" fmla="*/ 80801 h 382678"/>
              <a:gd name="connsiteX20" fmla="*/ 21503 w 508000"/>
              <a:gd name="connsiteY20" fmla="*/ 0 h 382678"/>
              <a:gd name="connsiteX21" fmla="*/ 112889 w 508000"/>
              <a:gd name="connsiteY21" fmla="*/ 0 h 382678"/>
              <a:gd name="connsiteX22" fmla="*/ 131704 w 508000"/>
              <a:gd name="connsiteY22" fmla="*/ 13467 h 382678"/>
              <a:gd name="connsiteX23" fmla="*/ 139767 w 508000"/>
              <a:gd name="connsiteY23" fmla="*/ 40401 h 382678"/>
              <a:gd name="connsiteX24" fmla="*/ 475746 w 508000"/>
              <a:gd name="connsiteY24" fmla="*/ 40401 h 382678"/>
              <a:gd name="connsiteX25" fmla="*/ 499937 w 508000"/>
              <a:gd name="connsiteY25" fmla="*/ 51174 h 382678"/>
              <a:gd name="connsiteX26" fmla="*/ 508000 w 508000"/>
              <a:gd name="connsiteY26" fmla="*/ 78108 h 382678"/>
              <a:gd name="connsiteX27" fmla="*/ 483810 w 508000"/>
              <a:gd name="connsiteY27" fmla="*/ 183150 h 382678"/>
              <a:gd name="connsiteX28" fmla="*/ 446180 w 508000"/>
              <a:gd name="connsiteY28" fmla="*/ 215470 h 382678"/>
              <a:gd name="connsiteX29" fmla="*/ 193524 w 508000"/>
              <a:gd name="connsiteY29" fmla="*/ 215470 h 382678"/>
              <a:gd name="connsiteX30" fmla="*/ 209651 w 508000"/>
              <a:gd name="connsiteY30" fmla="*/ 263951 h 382678"/>
              <a:gd name="connsiteX31" fmla="*/ 440804 w 508000"/>
              <a:gd name="connsiteY31" fmla="*/ 263951 h 382678"/>
              <a:gd name="connsiteX32" fmla="*/ 462307 w 508000"/>
              <a:gd name="connsiteY32" fmla="*/ 285498 h 382678"/>
              <a:gd name="connsiteX33" fmla="*/ 440804 w 508000"/>
              <a:gd name="connsiteY33" fmla="*/ 304352 h 382678"/>
              <a:gd name="connsiteX34" fmla="*/ 196212 w 508000"/>
              <a:gd name="connsiteY34" fmla="*/ 304352 h 382678"/>
              <a:gd name="connsiteX35" fmla="*/ 177397 w 508000"/>
              <a:gd name="connsiteY35" fmla="*/ 290885 h 382678"/>
              <a:gd name="connsiteX36" fmla="*/ 96762 w 508000"/>
              <a:gd name="connsiteY36" fmla="*/ 40401 h 382678"/>
              <a:gd name="connsiteX37" fmla="*/ 21503 w 508000"/>
              <a:gd name="connsiteY37" fmla="*/ 40401 h 382678"/>
              <a:gd name="connsiteX38" fmla="*/ 0 w 508000"/>
              <a:gd name="connsiteY38" fmla="*/ 18854 h 382678"/>
              <a:gd name="connsiteX39" fmla="*/ 21503 w 508000"/>
              <a:gd name="connsiteY39" fmla="*/ 0 h 382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08000" h="382678">
                <a:moveTo>
                  <a:pt x="400795" y="323374"/>
                </a:moveTo>
                <a:cubicBezTo>
                  <a:pt x="414115" y="323374"/>
                  <a:pt x="427436" y="336852"/>
                  <a:pt x="427436" y="353026"/>
                </a:cubicBezTo>
                <a:cubicBezTo>
                  <a:pt x="427436" y="369200"/>
                  <a:pt x="414115" y="382678"/>
                  <a:pt x="400795" y="382678"/>
                </a:cubicBezTo>
                <a:cubicBezTo>
                  <a:pt x="384810" y="382678"/>
                  <a:pt x="371489" y="369200"/>
                  <a:pt x="371489" y="353026"/>
                </a:cubicBezTo>
                <a:cubicBezTo>
                  <a:pt x="371489" y="336852"/>
                  <a:pt x="384810" y="323374"/>
                  <a:pt x="400795" y="323374"/>
                </a:cubicBezTo>
                <a:close/>
                <a:moveTo>
                  <a:pt x="223469" y="323374"/>
                </a:moveTo>
                <a:cubicBezTo>
                  <a:pt x="239773" y="323374"/>
                  <a:pt x="250643" y="336852"/>
                  <a:pt x="250643" y="353026"/>
                </a:cubicBezTo>
                <a:cubicBezTo>
                  <a:pt x="250643" y="369200"/>
                  <a:pt x="239773" y="382678"/>
                  <a:pt x="223469" y="382678"/>
                </a:cubicBezTo>
                <a:cubicBezTo>
                  <a:pt x="207164" y="382678"/>
                  <a:pt x="193577" y="369200"/>
                  <a:pt x="193577" y="353026"/>
                </a:cubicBezTo>
                <a:cubicBezTo>
                  <a:pt x="193577" y="336852"/>
                  <a:pt x="207164" y="323374"/>
                  <a:pt x="223469" y="323374"/>
                </a:cubicBezTo>
                <a:close/>
                <a:moveTo>
                  <a:pt x="174709" y="148136"/>
                </a:moveTo>
                <a:cubicBezTo>
                  <a:pt x="174709" y="148136"/>
                  <a:pt x="174709" y="148136"/>
                  <a:pt x="182772" y="175070"/>
                </a:cubicBezTo>
                <a:cubicBezTo>
                  <a:pt x="182772" y="175070"/>
                  <a:pt x="182772" y="175070"/>
                  <a:pt x="446180" y="175070"/>
                </a:cubicBezTo>
                <a:lnTo>
                  <a:pt x="451556" y="148136"/>
                </a:lnTo>
                <a:cubicBezTo>
                  <a:pt x="451556" y="148136"/>
                  <a:pt x="451556" y="148136"/>
                  <a:pt x="174709" y="148136"/>
                </a:cubicBezTo>
                <a:close/>
                <a:moveTo>
                  <a:pt x="150518" y="80801"/>
                </a:moveTo>
                <a:cubicBezTo>
                  <a:pt x="150518" y="80801"/>
                  <a:pt x="150518" y="80801"/>
                  <a:pt x="161270" y="107735"/>
                </a:cubicBezTo>
                <a:cubicBezTo>
                  <a:pt x="161270" y="107735"/>
                  <a:pt x="161270" y="107735"/>
                  <a:pt x="459619" y="107735"/>
                </a:cubicBezTo>
                <a:cubicBezTo>
                  <a:pt x="459619" y="107735"/>
                  <a:pt x="459619" y="107735"/>
                  <a:pt x="464995" y="80801"/>
                </a:cubicBezTo>
                <a:cubicBezTo>
                  <a:pt x="464995" y="80801"/>
                  <a:pt x="464995" y="80801"/>
                  <a:pt x="153206" y="80801"/>
                </a:cubicBezTo>
                <a:close/>
                <a:moveTo>
                  <a:pt x="21503" y="0"/>
                </a:moveTo>
                <a:cubicBezTo>
                  <a:pt x="21503" y="0"/>
                  <a:pt x="21503" y="0"/>
                  <a:pt x="112889" y="0"/>
                </a:cubicBezTo>
                <a:cubicBezTo>
                  <a:pt x="120952" y="0"/>
                  <a:pt x="129016" y="5387"/>
                  <a:pt x="131704" y="13467"/>
                </a:cubicBezTo>
                <a:cubicBezTo>
                  <a:pt x="131704" y="13467"/>
                  <a:pt x="131704" y="13467"/>
                  <a:pt x="139767" y="40401"/>
                </a:cubicBezTo>
                <a:cubicBezTo>
                  <a:pt x="139767" y="40401"/>
                  <a:pt x="139767" y="40401"/>
                  <a:pt x="475746" y="40401"/>
                </a:cubicBezTo>
                <a:cubicBezTo>
                  <a:pt x="486497" y="40401"/>
                  <a:pt x="494561" y="43094"/>
                  <a:pt x="499937" y="51174"/>
                </a:cubicBezTo>
                <a:cubicBezTo>
                  <a:pt x="508000" y="59254"/>
                  <a:pt x="508000" y="67334"/>
                  <a:pt x="508000" y="78108"/>
                </a:cubicBezTo>
                <a:cubicBezTo>
                  <a:pt x="508000" y="78108"/>
                  <a:pt x="508000" y="78108"/>
                  <a:pt x="483810" y="183150"/>
                </a:cubicBezTo>
                <a:cubicBezTo>
                  <a:pt x="481122" y="202004"/>
                  <a:pt x="464995" y="215470"/>
                  <a:pt x="446180" y="215470"/>
                </a:cubicBezTo>
                <a:cubicBezTo>
                  <a:pt x="446180" y="215470"/>
                  <a:pt x="446180" y="215470"/>
                  <a:pt x="193524" y="215470"/>
                </a:cubicBezTo>
                <a:cubicBezTo>
                  <a:pt x="193524" y="215470"/>
                  <a:pt x="193524" y="215470"/>
                  <a:pt x="209651" y="263951"/>
                </a:cubicBezTo>
                <a:cubicBezTo>
                  <a:pt x="209651" y="263951"/>
                  <a:pt x="209651" y="263951"/>
                  <a:pt x="440804" y="263951"/>
                </a:cubicBezTo>
                <a:cubicBezTo>
                  <a:pt x="451556" y="263951"/>
                  <a:pt x="462307" y="274725"/>
                  <a:pt x="462307" y="285498"/>
                </a:cubicBezTo>
                <a:cubicBezTo>
                  <a:pt x="462307" y="296272"/>
                  <a:pt x="451556" y="304352"/>
                  <a:pt x="440804" y="304352"/>
                </a:cubicBezTo>
                <a:cubicBezTo>
                  <a:pt x="440804" y="304352"/>
                  <a:pt x="440804" y="304352"/>
                  <a:pt x="196212" y="304352"/>
                </a:cubicBezTo>
                <a:cubicBezTo>
                  <a:pt x="185460" y="304352"/>
                  <a:pt x="180085" y="298965"/>
                  <a:pt x="177397" y="290885"/>
                </a:cubicBezTo>
                <a:cubicBezTo>
                  <a:pt x="177397" y="290885"/>
                  <a:pt x="177397" y="290885"/>
                  <a:pt x="96762" y="40401"/>
                </a:cubicBezTo>
                <a:cubicBezTo>
                  <a:pt x="96762" y="40401"/>
                  <a:pt x="96762" y="40401"/>
                  <a:pt x="21503" y="40401"/>
                </a:cubicBezTo>
                <a:cubicBezTo>
                  <a:pt x="8063" y="40401"/>
                  <a:pt x="0" y="32321"/>
                  <a:pt x="0" y="18854"/>
                </a:cubicBezTo>
                <a:cubicBezTo>
                  <a:pt x="0" y="8080"/>
                  <a:pt x="8063" y="0"/>
                  <a:pt x="2150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100000"/>
                </a:schemeClr>
              </a:gs>
              <a:gs pos="100000">
                <a:schemeClr val="lt1">
                  <a:lumMod val="85000"/>
                </a:schemeClr>
              </a:gs>
              <a:gs pos="60000">
                <a:schemeClr val="accent2">
                  <a:lumMod val="100000"/>
                </a:schemeClr>
              </a:gs>
              <a:gs pos="60100">
                <a:schemeClr val="lt1">
                  <a:lumMod val="85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anchor="ctr"/>
          <a:lstStyle/>
          <a:p>
            <a:pPr algn="ctr"/>
            <a:endParaRPr>
              <a:solidFill>
                <a:schemeClr val="bg1"/>
              </a:solidFill>
            </a:endParaRPr>
          </a:p>
        </p:txBody>
      </p:sp>
      <p:sp>
        <p:nvSpPr>
          <p:cNvPr id="313" name="ValueShape"/>
          <p:cNvSpPr>
            <a:spLocks noChangeAspect="1"/>
          </p:cNvSpPr>
          <p:nvPr/>
        </p:nvSpPr>
        <p:spPr bwMode="auto">
          <a:xfrm>
            <a:off x="7695736" y="1030997"/>
            <a:ext cx="2679212" cy="2018256"/>
          </a:xfrm>
          <a:custGeom>
            <a:avLst/>
            <a:gdLst>
              <a:gd name="connsiteX0" fmla="*/ 400795 w 508000"/>
              <a:gd name="connsiteY0" fmla="*/ 323374 h 382678"/>
              <a:gd name="connsiteX1" fmla="*/ 427436 w 508000"/>
              <a:gd name="connsiteY1" fmla="*/ 353026 h 382678"/>
              <a:gd name="connsiteX2" fmla="*/ 400795 w 508000"/>
              <a:gd name="connsiteY2" fmla="*/ 382678 h 382678"/>
              <a:gd name="connsiteX3" fmla="*/ 371489 w 508000"/>
              <a:gd name="connsiteY3" fmla="*/ 353026 h 382678"/>
              <a:gd name="connsiteX4" fmla="*/ 400795 w 508000"/>
              <a:gd name="connsiteY4" fmla="*/ 323374 h 382678"/>
              <a:gd name="connsiteX5" fmla="*/ 223469 w 508000"/>
              <a:gd name="connsiteY5" fmla="*/ 323374 h 382678"/>
              <a:gd name="connsiteX6" fmla="*/ 250643 w 508000"/>
              <a:gd name="connsiteY6" fmla="*/ 353026 h 382678"/>
              <a:gd name="connsiteX7" fmla="*/ 223469 w 508000"/>
              <a:gd name="connsiteY7" fmla="*/ 382678 h 382678"/>
              <a:gd name="connsiteX8" fmla="*/ 193577 w 508000"/>
              <a:gd name="connsiteY8" fmla="*/ 353026 h 382678"/>
              <a:gd name="connsiteX9" fmla="*/ 223469 w 508000"/>
              <a:gd name="connsiteY9" fmla="*/ 323374 h 382678"/>
              <a:gd name="connsiteX10" fmla="*/ 174709 w 508000"/>
              <a:gd name="connsiteY10" fmla="*/ 148136 h 382678"/>
              <a:gd name="connsiteX11" fmla="*/ 182772 w 508000"/>
              <a:gd name="connsiteY11" fmla="*/ 175070 h 382678"/>
              <a:gd name="connsiteX12" fmla="*/ 446180 w 508000"/>
              <a:gd name="connsiteY12" fmla="*/ 175070 h 382678"/>
              <a:gd name="connsiteX13" fmla="*/ 451556 w 508000"/>
              <a:gd name="connsiteY13" fmla="*/ 148136 h 382678"/>
              <a:gd name="connsiteX14" fmla="*/ 174709 w 508000"/>
              <a:gd name="connsiteY14" fmla="*/ 148136 h 382678"/>
              <a:gd name="connsiteX15" fmla="*/ 150518 w 508000"/>
              <a:gd name="connsiteY15" fmla="*/ 80801 h 382678"/>
              <a:gd name="connsiteX16" fmla="*/ 161270 w 508000"/>
              <a:gd name="connsiteY16" fmla="*/ 107735 h 382678"/>
              <a:gd name="connsiteX17" fmla="*/ 459619 w 508000"/>
              <a:gd name="connsiteY17" fmla="*/ 107735 h 382678"/>
              <a:gd name="connsiteX18" fmla="*/ 464995 w 508000"/>
              <a:gd name="connsiteY18" fmla="*/ 80801 h 382678"/>
              <a:gd name="connsiteX19" fmla="*/ 153206 w 508000"/>
              <a:gd name="connsiteY19" fmla="*/ 80801 h 382678"/>
              <a:gd name="connsiteX20" fmla="*/ 21503 w 508000"/>
              <a:gd name="connsiteY20" fmla="*/ 0 h 382678"/>
              <a:gd name="connsiteX21" fmla="*/ 112889 w 508000"/>
              <a:gd name="connsiteY21" fmla="*/ 0 h 382678"/>
              <a:gd name="connsiteX22" fmla="*/ 131704 w 508000"/>
              <a:gd name="connsiteY22" fmla="*/ 13467 h 382678"/>
              <a:gd name="connsiteX23" fmla="*/ 139767 w 508000"/>
              <a:gd name="connsiteY23" fmla="*/ 40401 h 382678"/>
              <a:gd name="connsiteX24" fmla="*/ 475746 w 508000"/>
              <a:gd name="connsiteY24" fmla="*/ 40401 h 382678"/>
              <a:gd name="connsiteX25" fmla="*/ 499937 w 508000"/>
              <a:gd name="connsiteY25" fmla="*/ 51174 h 382678"/>
              <a:gd name="connsiteX26" fmla="*/ 508000 w 508000"/>
              <a:gd name="connsiteY26" fmla="*/ 78108 h 382678"/>
              <a:gd name="connsiteX27" fmla="*/ 483810 w 508000"/>
              <a:gd name="connsiteY27" fmla="*/ 183150 h 382678"/>
              <a:gd name="connsiteX28" fmla="*/ 446180 w 508000"/>
              <a:gd name="connsiteY28" fmla="*/ 215470 h 382678"/>
              <a:gd name="connsiteX29" fmla="*/ 193524 w 508000"/>
              <a:gd name="connsiteY29" fmla="*/ 215470 h 382678"/>
              <a:gd name="connsiteX30" fmla="*/ 209651 w 508000"/>
              <a:gd name="connsiteY30" fmla="*/ 263951 h 382678"/>
              <a:gd name="connsiteX31" fmla="*/ 440804 w 508000"/>
              <a:gd name="connsiteY31" fmla="*/ 263951 h 382678"/>
              <a:gd name="connsiteX32" fmla="*/ 462307 w 508000"/>
              <a:gd name="connsiteY32" fmla="*/ 285498 h 382678"/>
              <a:gd name="connsiteX33" fmla="*/ 440804 w 508000"/>
              <a:gd name="connsiteY33" fmla="*/ 304352 h 382678"/>
              <a:gd name="connsiteX34" fmla="*/ 196212 w 508000"/>
              <a:gd name="connsiteY34" fmla="*/ 304352 h 382678"/>
              <a:gd name="connsiteX35" fmla="*/ 177397 w 508000"/>
              <a:gd name="connsiteY35" fmla="*/ 290885 h 382678"/>
              <a:gd name="connsiteX36" fmla="*/ 96762 w 508000"/>
              <a:gd name="connsiteY36" fmla="*/ 40401 h 382678"/>
              <a:gd name="connsiteX37" fmla="*/ 21503 w 508000"/>
              <a:gd name="connsiteY37" fmla="*/ 40401 h 382678"/>
              <a:gd name="connsiteX38" fmla="*/ 0 w 508000"/>
              <a:gd name="connsiteY38" fmla="*/ 18854 h 382678"/>
              <a:gd name="connsiteX39" fmla="*/ 21503 w 508000"/>
              <a:gd name="connsiteY39" fmla="*/ 0 h 382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08000" h="382678">
                <a:moveTo>
                  <a:pt x="400795" y="323374"/>
                </a:moveTo>
                <a:cubicBezTo>
                  <a:pt x="414115" y="323374"/>
                  <a:pt x="427436" y="336852"/>
                  <a:pt x="427436" y="353026"/>
                </a:cubicBezTo>
                <a:cubicBezTo>
                  <a:pt x="427436" y="369200"/>
                  <a:pt x="414115" y="382678"/>
                  <a:pt x="400795" y="382678"/>
                </a:cubicBezTo>
                <a:cubicBezTo>
                  <a:pt x="384810" y="382678"/>
                  <a:pt x="371489" y="369200"/>
                  <a:pt x="371489" y="353026"/>
                </a:cubicBezTo>
                <a:cubicBezTo>
                  <a:pt x="371489" y="336852"/>
                  <a:pt x="384810" y="323374"/>
                  <a:pt x="400795" y="323374"/>
                </a:cubicBezTo>
                <a:close/>
                <a:moveTo>
                  <a:pt x="223469" y="323374"/>
                </a:moveTo>
                <a:cubicBezTo>
                  <a:pt x="239773" y="323374"/>
                  <a:pt x="250643" y="336852"/>
                  <a:pt x="250643" y="353026"/>
                </a:cubicBezTo>
                <a:cubicBezTo>
                  <a:pt x="250643" y="369200"/>
                  <a:pt x="239773" y="382678"/>
                  <a:pt x="223469" y="382678"/>
                </a:cubicBezTo>
                <a:cubicBezTo>
                  <a:pt x="207164" y="382678"/>
                  <a:pt x="193577" y="369200"/>
                  <a:pt x="193577" y="353026"/>
                </a:cubicBezTo>
                <a:cubicBezTo>
                  <a:pt x="193577" y="336852"/>
                  <a:pt x="207164" y="323374"/>
                  <a:pt x="223469" y="323374"/>
                </a:cubicBezTo>
                <a:close/>
                <a:moveTo>
                  <a:pt x="174709" y="148136"/>
                </a:moveTo>
                <a:cubicBezTo>
                  <a:pt x="174709" y="148136"/>
                  <a:pt x="174709" y="148136"/>
                  <a:pt x="182772" y="175070"/>
                </a:cubicBezTo>
                <a:cubicBezTo>
                  <a:pt x="182772" y="175070"/>
                  <a:pt x="182772" y="175070"/>
                  <a:pt x="446180" y="175070"/>
                </a:cubicBezTo>
                <a:lnTo>
                  <a:pt x="451556" y="148136"/>
                </a:lnTo>
                <a:cubicBezTo>
                  <a:pt x="451556" y="148136"/>
                  <a:pt x="451556" y="148136"/>
                  <a:pt x="174709" y="148136"/>
                </a:cubicBezTo>
                <a:close/>
                <a:moveTo>
                  <a:pt x="150518" y="80801"/>
                </a:moveTo>
                <a:cubicBezTo>
                  <a:pt x="150518" y="80801"/>
                  <a:pt x="150518" y="80801"/>
                  <a:pt x="161270" y="107735"/>
                </a:cubicBezTo>
                <a:cubicBezTo>
                  <a:pt x="161270" y="107735"/>
                  <a:pt x="161270" y="107735"/>
                  <a:pt x="459619" y="107735"/>
                </a:cubicBezTo>
                <a:cubicBezTo>
                  <a:pt x="459619" y="107735"/>
                  <a:pt x="459619" y="107735"/>
                  <a:pt x="464995" y="80801"/>
                </a:cubicBezTo>
                <a:cubicBezTo>
                  <a:pt x="464995" y="80801"/>
                  <a:pt x="464995" y="80801"/>
                  <a:pt x="153206" y="80801"/>
                </a:cubicBezTo>
                <a:close/>
                <a:moveTo>
                  <a:pt x="21503" y="0"/>
                </a:moveTo>
                <a:cubicBezTo>
                  <a:pt x="21503" y="0"/>
                  <a:pt x="21503" y="0"/>
                  <a:pt x="112889" y="0"/>
                </a:cubicBezTo>
                <a:cubicBezTo>
                  <a:pt x="120952" y="0"/>
                  <a:pt x="129016" y="5387"/>
                  <a:pt x="131704" y="13467"/>
                </a:cubicBezTo>
                <a:cubicBezTo>
                  <a:pt x="131704" y="13467"/>
                  <a:pt x="131704" y="13467"/>
                  <a:pt x="139767" y="40401"/>
                </a:cubicBezTo>
                <a:cubicBezTo>
                  <a:pt x="139767" y="40401"/>
                  <a:pt x="139767" y="40401"/>
                  <a:pt x="475746" y="40401"/>
                </a:cubicBezTo>
                <a:cubicBezTo>
                  <a:pt x="486497" y="40401"/>
                  <a:pt x="494561" y="43094"/>
                  <a:pt x="499937" y="51174"/>
                </a:cubicBezTo>
                <a:cubicBezTo>
                  <a:pt x="508000" y="59254"/>
                  <a:pt x="508000" y="67334"/>
                  <a:pt x="508000" y="78108"/>
                </a:cubicBezTo>
                <a:cubicBezTo>
                  <a:pt x="508000" y="78108"/>
                  <a:pt x="508000" y="78108"/>
                  <a:pt x="483810" y="183150"/>
                </a:cubicBezTo>
                <a:cubicBezTo>
                  <a:pt x="481122" y="202004"/>
                  <a:pt x="464995" y="215470"/>
                  <a:pt x="446180" y="215470"/>
                </a:cubicBezTo>
                <a:cubicBezTo>
                  <a:pt x="446180" y="215470"/>
                  <a:pt x="446180" y="215470"/>
                  <a:pt x="193524" y="215470"/>
                </a:cubicBezTo>
                <a:cubicBezTo>
                  <a:pt x="193524" y="215470"/>
                  <a:pt x="193524" y="215470"/>
                  <a:pt x="209651" y="263951"/>
                </a:cubicBezTo>
                <a:cubicBezTo>
                  <a:pt x="209651" y="263951"/>
                  <a:pt x="209651" y="263951"/>
                  <a:pt x="440804" y="263951"/>
                </a:cubicBezTo>
                <a:cubicBezTo>
                  <a:pt x="451556" y="263951"/>
                  <a:pt x="462307" y="274725"/>
                  <a:pt x="462307" y="285498"/>
                </a:cubicBezTo>
                <a:cubicBezTo>
                  <a:pt x="462307" y="296272"/>
                  <a:pt x="451556" y="304352"/>
                  <a:pt x="440804" y="304352"/>
                </a:cubicBezTo>
                <a:cubicBezTo>
                  <a:pt x="440804" y="304352"/>
                  <a:pt x="440804" y="304352"/>
                  <a:pt x="196212" y="304352"/>
                </a:cubicBezTo>
                <a:cubicBezTo>
                  <a:pt x="185460" y="304352"/>
                  <a:pt x="180085" y="298965"/>
                  <a:pt x="177397" y="290885"/>
                </a:cubicBezTo>
                <a:cubicBezTo>
                  <a:pt x="177397" y="290885"/>
                  <a:pt x="177397" y="290885"/>
                  <a:pt x="96762" y="40401"/>
                </a:cubicBezTo>
                <a:cubicBezTo>
                  <a:pt x="96762" y="40401"/>
                  <a:pt x="96762" y="40401"/>
                  <a:pt x="21503" y="40401"/>
                </a:cubicBezTo>
                <a:cubicBezTo>
                  <a:pt x="8063" y="40401"/>
                  <a:pt x="0" y="32321"/>
                  <a:pt x="0" y="18854"/>
                </a:cubicBezTo>
                <a:cubicBezTo>
                  <a:pt x="0" y="8080"/>
                  <a:pt x="8063" y="0"/>
                  <a:pt x="2150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100000"/>
                </a:schemeClr>
              </a:gs>
              <a:gs pos="100000">
                <a:schemeClr val="lt1">
                  <a:lumMod val="85000"/>
                </a:schemeClr>
              </a:gs>
              <a:gs pos="73800">
                <a:schemeClr val="accent2">
                  <a:lumMod val="100000"/>
                </a:schemeClr>
              </a:gs>
              <a:gs pos="73900">
                <a:schemeClr val="lt1">
                  <a:lumMod val="85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anchor="ctr"/>
          <a:lstStyle/>
          <a:p>
            <a:pPr algn="ctr"/>
            <a:endParaRPr>
              <a:solidFill>
                <a:schemeClr val="bg1"/>
              </a:solidFill>
            </a:endParaRPr>
          </a:p>
        </p:txBody>
      </p:sp>
      <p:sp>
        <p:nvSpPr>
          <p:cNvPr id="315" name="CustomText1"/>
          <p:cNvSpPr/>
          <p:nvPr/>
        </p:nvSpPr>
        <p:spPr>
          <a:xfrm>
            <a:off x="8367219" y="819872"/>
            <a:ext cx="1942273" cy="348592"/>
          </a:xfrm>
          <a:prstGeom prst="rect">
            <a:avLst/>
          </a:prstGeom>
          <a:noFill/>
        </p:spPr>
        <p:txBody>
          <a:bodyPr wrap="none" lIns="0" tIns="0" rIns="0" bIns="0">
            <a:norm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预计规模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6" name="CustomText1"/>
          <p:cNvSpPr/>
          <p:nvPr/>
        </p:nvSpPr>
        <p:spPr>
          <a:xfrm>
            <a:off x="5295053" y="819872"/>
            <a:ext cx="1942273" cy="348592"/>
          </a:xfrm>
          <a:prstGeom prst="rect">
            <a:avLst/>
          </a:prstGeom>
          <a:noFill/>
        </p:spPr>
        <p:txBody>
          <a:bodyPr wrap="none" lIns="0" tIns="0" rIns="0" bIns="0">
            <a:norm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外卖市场规模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4" name="Freeform 66"/>
          <p:cNvSpPr>
            <a:spLocks/>
          </p:cNvSpPr>
          <p:nvPr/>
        </p:nvSpPr>
        <p:spPr bwMode="auto">
          <a:xfrm>
            <a:off x="4963504" y="5606393"/>
            <a:ext cx="5894996" cy="715696"/>
          </a:xfrm>
          <a:custGeom>
            <a:avLst/>
            <a:gdLst>
              <a:gd name="T0" fmla="*/ 653 w 668"/>
              <a:gd name="T1" fmla="*/ 116 h 116"/>
              <a:gd name="T2" fmla="*/ 15 w 668"/>
              <a:gd name="T3" fmla="*/ 116 h 116"/>
              <a:gd name="T4" fmla="*/ 4 w 668"/>
              <a:gd name="T5" fmla="*/ 97 h 116"/>
              <a:gd name="T6" fmla="*/ 44 w 668"/>
              <a:gd name="T7" fmla="*/ 8 h 116"/>
              <a:gd name="T8" fmla="*/ 56 w 668"/>
              <a:gd name="T9" fmla="*/ 0 h 116"/>
              <a:gd name="T10" fmla="*/ 612 w 668"/>
              <a:gd name="T11" fmla="*/ 0 h 116"/>
              <a:gd name="T12" fmla="*/ 624 w 668"/>
              <a:gd name="T13" fmla="*/ 8 h 116"/>
              <a:gd name="T14" fmla="*/ 665 w 668"/>
              <a:gd name="T15" fmla="*/ 97 h 116"/>
              <a:gd name="T16" fmla="*/ 653 w 668"/>
              <a:gd name="T17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8" h="116">
                <a:moveTo>
                  <a:pt x="653" y="116"/>
                </a:moveTo>
                <a:cubicBezTo>
                  <a:pt x="15" y="116"/>
                  <a:pt x="15" y="116"/>
                  <a:pt x="15" y="116"/>
                </a:cubicBezTo>
                <a:cubicBezTo>
                  <a:pt x="6" y="116"/>
                  <a:pt x="0" y="106"/>
                  <a:pt x="4" y="97"/>
                </a:cubicBezTo>
                <a:cubicBezTo>
                  <a:pt x="44" y="8"/>
                  <a:pt x="44" y="8"/>
                  <a:pt x="44" y="8"/>
                </a:cubicBezTo>
                <a:cubicBezTo>
                  <a:pt x="46" y="3"/>
                  <a:pt x="51" y="0"/>
                  <a:pt x="56" y="0"/>
                </a:cubicBezTo>
                <a:cubicBezTo>
                  <a:pt x="612" y="0"/>
                  <a:pt x="612" y="0"/>
                  <a:pt x="612" y="0"/>
                </a:cubicBezTo>
                <a:cubicBezTo>
                  <a:pt x="617" y="0"/>
                  <a:pt x="622" y="3"/>
                  <a:pt x="624" y="8"/>
                </a:cubicBezTo>
                <a:cubicBezTo>
                  <a:pt x="665" y="97"/>
                  <a:pt x="665" y="97"/>
                  <a:pt x="665" y="97"/>
                </a:cubicBezTo>
                <a:cubicBezTo>
                  <a:pt x="668" y="106"/>
                  <a:pt x="662" y="116"/>
                  <a:pt x="653" y="116"/>
                </a:cubicBezTo>
                <a:close/>
              </a:path>
            </a:pathLst>
          </a:custGeom>
          <a:solidFill>
            <a:srgbClr val="D1D2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180000" rIns="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每</a:t>
            </a:r>
            <a:r>
              <a:rPr lang="en-US" altLang="zh-CN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10</a:t>
            </a:r>
            <a:r>
              <a:rPr lang="zh-CN" altLang="en-US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个中国人里就有</a:t>
            </a:r>
            <a:r>
              <a:rPr lang="en-US" altLang="zh-CN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</a:t>
            </a:r>
            <a:r>
              <a:rPr lang="zh-CN" altLang="en-US" sz="2400" b="1" kern="0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个外卖用户</a:t>
            </a:r>
            <a:endParaRPr lang="en-US" altLang="zh-CN" sz="2400" b="1" kern="0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grpSp>
        <p:nvGrpSpPr>
          <p:cNvPr id="335" name="组合 334"/>
          <p:cNvGrpSpPr/>
          <p:nvPr/>
        </p:nvGrpSpPr>
        <p:grpSpPr>
          <a:xfrm>
            <a:off x="5696344" y="3975100"/>
            <a:ext cx="1317769" cy="1825410"/>
            <a:chOff x="4959350" y="3624263"/>
            <a:chExt cx="1233488" cy="1627188"/>
          </a:xfrm>
        </p:grpSpPr>
        <p:sp>
          <p:nvSpPr>
            <p:cNvPr id="494" name="Freeform 34"/>
            <p:cNvSpPr>
              <a:spLocks/>
            </p:cNvSpPr>
            <p:nvPr/>
          </p:nvSpPr>
          <p:spPr bwMode="auto">
            <a:xfrm>
              <a:off x="4976813" y="3624263"/>
              <a:ext cx="1027113" cy="806450"/>
            </a:xfrm>
            <a:custGeom>
              <a:avLst/>
              <a:gdLst>
                <a:gd name="T0" fmla="*/ 195 w 504"/>
                <a:gd name="T1" fmla="*/ 7 h 396"/>
                <a:gd name="T2" fmla="*/ 214 w 504"/>
                <a:gd name="T3" fmla="*/ 8 h 396"/>
                <a:gd name="T4" fmla="*/ 236 w 504"/>
                <a:gd name="T5" fmla="*/ 2 h 396"/>
                <a:gd name="T6" fmla="*/ 278 w 504"/>
                <a:gd name="T7" fmla="*/ 10 h 396"/>
                <a:gd name="T8" fmla="*/ 285 w 504"/>
                <a:gd name="T9" fmla="*/ 14 h 396"/>
                <a:gd name="T10" fmla="*/ 290 w 504"/>
                <a:gd name="T11" fmla="*/ 11 h 396"/>
                <a:gd name="T12" fmla="*/ 326 w 504"/>
                <a:gd name="T13" fmla="*/ 3 h 396"/>
                <a:gd name="T14" fmla="*/ 351 w 504"/>
                <a:gd name="T15" fmla="*/ 29 h 396"/>
                <a:gd name="T16" fmla="*/ 388 w 504"/>
                <a:gd name="T17" fmla="*/ 29 h 396"/>
                <a:gd name="T18" fmla="*/ 406 w 504"/>
                <a:gd name="T19" fmla="*/ 62 h 396"/>
                <a:gd name="T20" fmla="*/ 447 w 504"/>
                <a:gd name="T21" fmla="*/ 68 h 396"/>
                <a:gd name="T22" fmla="*/ 466 w 504"/>
                <a:gd name="T23" fmla="*/ 103 h 396"/>
                <a:gd name="T24" fmla="*/ 485 w 504"/>
                <a:gd name="T25" fmla="*/ 121 h 396"/>
                <a:gd name="T26" fmla="*/ 485 w 504"/>
                <a:gd name="T27" fmla="*/ 141 h 396"/>
                <a:gd name="T28" fmla="*/ 494 w 504"/>
                <a:gd name="T29" fmla="*/ 169 h 396"/>
                <a:gd name="T30" fmla="*/ 498 w 504"/>
                <a:gd name="T31" fmla="*/ 200 h 396"/>
                <a:gd name="T32" fmla="*/ 484 w 504"/>
                <a:gd name="T33" fmla="*/ 220 h 396"/>
                <a:gd name="T34" fmla="*/ 494 w 504"/>
                <a:gd name="T35" fmla="*/ 246 h 396"/>
                <a:gd name="T36" fmla="*/ 487 w 504"/>
                <a:gd name="T37" fmla="*/ 273 h 396"/>
                <a:gd name="T38" fmla="*/ 474 w 504"/>
                <a:gd name="T39" fmla="*/ 310 h 396"/>
                <a:gd name="T40" fmla="*/ 436 w 504"/>
                <a:gd name="T41" fmla="*/ 331 h 396"/>
                <a:gd name="T42" fmla="*/ 406 w 504"/>
                <a:gd name="T43" fmla="*/ 338 h 396"/>
                <a:gd name="T44" fmla="*/ 386 w 504"/>
                <a:gd name="T45" fmla="*/ 358 h 396"/>
                <a:gd name="T46" fmla="*/ 323 w 504"/>
                <a:gd name="T47" fmla="*/ 383 h 396"/>
                <a:gd name="T48" fmla="*/ 287 w 504"/>
                <a:gd name="T49" fmla="*/ 377 h 396"/>
                <a:gd name="T50" fmla="*/ 228 w 504"/>
                <a:gd name="T51" fmla="*/ 382 h 396"/>
                <a:gd name="T52" fmla="*/ 183 w 504"/>
                <a:gd name="T53" fmla="*/ 396 h 396"/>
                <a:gd name="T54" fmla="*/ 152 w 504"/>
                <a:gd name="T55" fmla="*/ 389 h 396"/>
                <a:gd name="T56" fmla="*/ 74 w 504"/>
                <a:gd name="T57" fmla="*/ 354 h 396"/>
                <a:gd name="T58" fmla="*/ 44 w 504"/>
                <a:gd name="T59" fmla="*/ 331 h 396"/>
                <a:gd name="T60" fmla="*/ 16 w 504"/>
                <a:gd name="T61" fmla="*/ 296 h 396"/>
                <a:gd name="T62" fmla="*/ 27 w 504"/>
                <a:gd name="T63" fmla="*/ 209 h 396"/>
                <a:gd name="T64" fmla="*/ 4 w 504"/>
                <a:gd name="T65" fmla="*/ 148 h 396"/>
                <a:gd name="T66" fmla="*/ 47 w 504"/>
                <a:gd name="T67" fmla="*/ 99 h 396"/>
                <a:gd name="T68" fmla="*/ 61 w 504"/>
                <a:gd name="T69" fmla="*/ 91 h 396"/>
                <a:gd name="T70" fmla="*/ 64 w 504"/>
                <a:gd name="T71" fmla="*/ 78 h 396"/>
                <a:gd name="T72" fmla="*/ 93 w 504"/>
                <a:gd name="T73" fmla="*/ 43 h 396"/>
                <a:gd name="T74" fmla="*/ 140 w 504"/>
                <a:gd name="T75" fmla="*/ 35 h 396"/>
                <a:gd name="T76" fmla="*/ 195 w 504"/>
                <a:gd name="T77" fmla="*/ 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04" h="396">
                  <a:moveTo>
                    <a:pt x="195" y="7"/>
                  </a:moveTo>
                  <a:cubicBezTo>
                    <a:pt x="203" y="8"/>
                    <a:pt x="207" y="10"/>
                    <a:pt x="214" y="8"/>
                  </a:cubicBezTo>
                  <a:cubicBezTo>
                    <a:pt x="222" y="6"/>
                    <a:pt x="228" y="3"/>
                    <a:pt x="236" y="2"/>
                  </a:cubicBezTo>
                  <a:cubicBezTo>
                    <a:pt x="250" y="1"/>
                    <a:pt x="266" y="2"/>
                    <a:pt x="278" y="10"/>
                  </a:cubicBezTo>
                  <a:cubicBezTo>
                    <a:pt x="280" y="12"/>
                    <a:pt x="282" y="14"/>
                    <a:pt x="285" y="14"/>
                  </a:cubicBezTo>
                  <a:cubicBezTo>
                    <a:pt x="287" y="13"/>
                    <a:pt x="289" y="12"/>
                    <a:pt x="290" y="11"/>
                  </a:cubicBezTo>
                  <a:cubicBezTo>
                    <a:pt x="301" y="4"/>
                    <a:pt x="314" y="0"/>
                    <a:pt x="326" y="3"/>
                  </a:cubicBezTo>
                  <a:cubicBezTo>
                    <a:pt x="338" y="6"/>
                    <a:pt x="349" y="17"/>
                    <a:pt x="351" y="29"/>
                  </a:cubicBezTo>
                  <a:cubicBezTo>
                    <a:pt x="362" y="22"/>
                    <a:pt x="377" y="22"/>
                    <a:pt x="388" y="29"/>
                  </a:cubicBezTo>
                  <a:cubicBezTo>
                    <a:pt x="399" y="36"/>
                    <a:pt x="406" y="49"/>
                    <a:pt x="406" y="62"/>
                  </a:cubicBezTo>
                  <a:cubicBezTo>
                    <a:pt x="420" y="60"/>
                    <a:pt x="435" y="61"/>
                    <a:pt x="447" y="68"/>
                  </a:cubicBezTo>
                  <a:cubicBezTo>
                    <a:pt x="459" y="75"/>
                    <a:pt x="468" y="89"/>
                    <a:pt x="466" y="103"/>
                  </a:cubicBezTo>
                  <a:cubicBezTo>
                    <a:pt x="475" y="104"/>
                    <a:pt x="482" y="112"/>
                    <a:pt x="485" y="121"/>
                  </a:cubicBezTo>
                  <a:cubicBezTo>
                    <a:pt x="488" y="129"/>
                    <a:pt x="486" y="133"/>
                    <a:pt x="485" y="141"/>
                  </a:cubicBezTo>
                  <a:cubicBezTo>
                    <a:pt x="485" y="151"/>
                    <a:pt x="489" y="160"/>
                    <a:pt x="494" y="169"/>
                  </a:cubicBezTo>
                  <a:cubicBezTo>
                    <a:pt x="500" y="179"/>
                    <a:pt x="504" y="191"/>
                    <a:pt x="498" y="200"/>
                  </a:cubicBezTo>
                  <a:cubicBezTo>
                    <a:pt x="493" y="207"/>
                    <a:pt x="483" y="212"/>
                    <a:pt x="484" y="220"/>
                  </a:cubicBezTo>
                  <a:cubicBezTo>
                    <a:pt x="485" y="229"/>
                    <a:pt x="494" y="235"/>
                    <a:pt x="494" y="246"/>
                  </a:cubicBezTo>
                  <a:cubicBezTo>
                    <a:pt x="494" y="256"/>
                    <a:pt x="490" y="264"/>
                    <a:pt x="487" y="273"/>
                  </a:cubicBezTo>
                  <a:cubicBezTo>
                    <a:pt x="482" y="285"/>
                    <a:pt x="481" y="299"/>
                    <a:pt x="474" y="310"/>
                  </a:cubicBezTo>
                  <a:cubicBezTo>
                    <a:pt x="466" y="323"/>
                    <a:pt x="450" y="329"/>
                    <a:pt x="436" y="331"/>
                  </a:cubicBezTo>
                  <a:cubicBezTo>
                    <a:pt x="426" y="333"/>
                    <a:pt x="416" y="332"/>
                    <a:pt x="406" y="338"/>
                  </a:cubicBezTo>
                  <a:cubicBezTo>
                    <a:pt x="398" y="343"/>
                    <a:pt x="392" y="351"/>
                    <a:pt x="386" y="358"/>
                  </a:cubicBezTo>
                  <a:cubicBezTo>
                    <a:pt x="370" y="375"/>
                    <a:pt x="346" y="384"/>
                    <a:pt x="323" y="383"/>
                  </a:cubicBezTo>
                  <a:cubicBezTo>
                    <a:pt x="311" y="382"/>
                    <a:pt x="299" y="378"/>
                    <a:pt x="287" y="377"/>
                  </a:cubicBezTo>
                  <a:cubicBezTo>
                    <a:pt x="267" y="374"/>
                    <a:pt x="247" y="376"/>
                    <a:pt x="228" y="382"/>
                  </a:cubicBezTo>
                  <a:cubicBezTo>
                    <a:pt x="213" y="387"/>
                    <a:pt x="199" y="395"/>
                    <a:pt x="183" y="396"/>
                  </a:cubicBezTo>
                  <a:cubicBezTo>
                    <a:pt x="173" y="396"/>
                    <a:pt x="162" y="392"/>
                    <a:pt x="152" y="389"/>
                  </a:cubicBezTo>
                  <a:cubicBezTo>
                    <a:pt x="125" y="380"/>
                    <a:pt x="97" y="370"/>
                    <a:pt x="74" y="354"/>
                  </a:cubicBezTo>
                  <a:cubicBezTo>
                    <a:pt x="63" y="348"/>
                    <a:pt x="54" y="339"/>
                    <a:pt x="44" y="331"/>
                  </a:cubicBezTo>
                  <a:cubicBezTo>
                    <a:pt x="33" y="321"/>
                    <a:pt x="22" y="310"/>
                    <a:pt x="16" y="296"/>
                  </a:cubicBezTo>
                  <a:cubicBezTo>
                    <a:pt x="5" y="268"/>
                    <a:pt x="16" y="237"/>
                    <a:pt x="27" y="209"/>
                  </a:cubicBezTo>
                  <a:cubicBezTo>
                    <a:pt x="9" y="195"/>
                    <a:pt x="0" y="171"/>
                    <a:pt x="4" y="148"/>
                  </a:cubicBezTo>
                  <a:cubicBezTo>
                    <a:pt x="8" y="126"/>
                    <a:pt x="25" y="106"/>
                    <a:pt x="47" y="99"/>
                  </a:cubicBezTo>
                  <a:cubicBezTo>
                    <a:pt x="52" y="97"/>
                    <a:pt x="58" y="95"/>
                    <a:pt x="61" y="91"/>
                  </a:cubicBezTo>
                  <a:cubicBezTo>
                    <a:pt x="63" y="87"/>
                    <a:pt x="63" y="83"/>
                    <a:pt x="64" y="78"/>
                  </a:cubicBezTo>
                  <a:cubicBezTo>
                    <a:pt x="66" y="63"/>
                    <a:pt x="78" y="50"/>
                    <a:pt x="93" y="43"/>
                  </a:cubicBezTo>
                  <a:cubicBezTo>
                    <a:pt x="107" y="37"/>
                    <a:pt x="124" y="36"/>
                    <a:pt x="140" y="35"/>
                  </a:cubicBezTo>
                  <a:cubicBezTo>
                    <a:pt x="148" y="15"/>
                    <a:pt x="173" y="2"/>
                    <a:pt x="195" y="7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5" name="Freeform 35"/>
            <p:cNvSpPr>
              <a:spLocks/>
            </p:cNvSpPr>
            <p:nvPr/>
          </p:nvSpPr>
          <p:spPr bwMode="auto">
            <a:xfrm>
              <a:off x="5486400" y="4573588"/>
              <a:ext cx="174625" cy="230188"/>
            </a:xfrm>
            <a:custGeom>
              <a:avLst/>
              <a:gdLst>
                <a:gd name="T0" fmla="*/ 86 w 86"/>
                <a:gd name="T1" fmla="*/ 75 h 113"/>
                <a:gd name="T2" fmla="*/ 61 w 86"/>
                <a:gd name="T3" fmla="*/ 101 h 113"/>
                <a:gd name="T4" fmla="*/ 60 w 86"/>
                <a:gd name="T5" fmla="*/ 113 h 113"/>
                <a:gd name="T6" fmla="*/ 27 w 86"/>
                <a:gd name="T7" fmla="*/ 109 h 113"/>
                <a:gd name="T8" fmla="*/ 26 w 86"/>
                <a:gd name="T9" fmla="*/ 101 h 113"/>
                <a:gd name="T10" fmla="*/ 0 w 86"/>
                <a:gd name="T11" fmla="*/ 75 h 113"/>
                <a:gd name="T12" fmla="*/ 16 w 86"/>
                <a:gd name="T13" fmla="*/ 53 h 113"/>
                <a:gd name="T14" fmla="*/ 15 w 86"/>
                <a:gd name="T15" fmla="*/ 49 h 113"/>
                <a:gd name="T16" fmla="*/ 8 w 86"/>
                <a:gd name="T17" fmla="*/ 15 h 113"/>
                <a:gd name="T18" fmla="*/ 5 w 86"/>
                <a:gd name="T19" fmla="*/ 0 h 113"/>
                <a:gd name="T20" fmla="*/ 39 w 86"/>
                <a:gd name="T21" fmla="*/ 10 h 113"/>
                <a:gd name="T22" fmla="*/ 68 w 86"/>
                <a:gd name="T23" fmla="*/ 18 h 113"/>
                <a:gd name="T24" fmla="*/ 66 w 86"/>
                <a:gd name="T25" fmla="*/ 40 h 113"/>
                <a:gd name="T26" fmla="*/ 66 w 86"/>
                <a:gd name="T27" fmla="*/ 51 h 113"/>
                <a:gd name="T28" fmla="*/ 86 w 86"/>
                <a:gd name="T29" fmla="*/ 7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3">
                  <a:moveTo>
                    <a:pt x="86" y="75"/>
                  </a:moveTo>
                  <a:cubicBezTo>
                    <a:pt x="86" y="86"/>
                    <a:pt x="76" y="96"/>
                    <a:pt x="61" y="101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27" y="109"/>
                    <a:pt x="27" y="109"/>
                    <a:pt x="27" y="109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10" y="96"/>
                    <a:pt x="0" y="87"/>
                    <a:pt x="0" y="75"/>
                  </a:cubicBezTo>
                  <a:cubicBezTo>
                    <a:pt x="0" y="66"/>
                    <a:pt x="6" y="58"/>
                    <a:pt x="16" y="53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6" y="40"/>
                    <a:pt x="66" y="40"/>
                    <a:pt x="66" y="40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78" y="56"/>
                    <a:pt x="86" y="65"/>
                    <a:pt x="86" y="75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" name="Freeform 36"/>
            <p:cNvSpPr>
              <a:spLocks/>
            </p:cNvSpPr>
            <p:nvPr/>
          </p:nvSpPr>
          <p:spPr bwMode="auto">
            <a:xfrm>
              <a:off x="5502275" y="4594226"/>
              <a:ext cx="122238" cy="82550"/>
            </a:xfrm>
            <a:custGeom>
              <a:avLst/>
              <a:gdLst>
                <a:gd name="T0" fmla="*/ 60 w 60"/>
                <a:gd name="T1" fmla="*/ 8 h 41"/>
                <a:gd name="T2" fmla="*/ 58 w 60"/>
                <a:gd name="T3" fmla="*/ 30 h 41"/>
                <a:gd name="T4" fmla="*/ 52 w 60"/>
                <a:gd name="T5" fmla="*/ 33 h 41"/>
                <a:gd name="T6" fmla="*/ 7 w 60"/>
                <a:gd name="T7" fmla="*/ 39 h 41"/>
                <a:gd name="T8" fmla="*/ 0 w 60"/>
                <a:gd name="T9" fmla="*/ 5 h 41"/>
                <a:gd name="T10" fmla="*/ 13 w 60"/>
                <a:gd name="T11" fmla="*/ 2 h 41"/>
                <a:gd name="T12" fmla="*/ 31 w 60"/>
                <a:gd name="T13" fmla="*/ 0 h 41"/>
                <a:gd name="T14" fmla="*/ 60 w 60"/>
                <a:gd name="T15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" h="41">
                  <a:moveTo>
                    <a:pt x="60" y="8"/>
                  </a:moveTo>
                  <a:cubicBezTo>
                    <a:pt x="58" y="30"/>
                    <a:pt x="58" y="30"/>
                    <a:pt x="58" y="30"/>
                  </a:cubicBezTo>
                  <a:cubicBezTo>
                    <a:pt x="56" y="31"/>
                    <a:pt x="54" y="32"/>
                    <a:pt x="52" y="33"/>
                  </a:cubicBezTo>
                  <a:cubicBezTo>
                    <a:pt x="38" y="38"/>
                    <a:pt x="22" y="41"/>
                    <a:pt x="7" y="3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3"/>
                    <a:pt x="8" y="3"/>
                    <a:pt x="13" y="2"/>
                  </a:cubicBezTo>
                  <a:cubicBezTo>
                    <a:pt x="19" y="1"/>
                    <a:pt x="25" y="0"/>
                    <a:pt x="31" y="0"/>
                  </a:cubicBezTo>
                  <a:lnTo>
                    <a:pt x="60" y="8"/>
                  </a:lnTo>
                  <a:close/>
                </a:path>
              </a:pathLst>
            </a:custGeom>
            <a:solidFill>
              <a:srgbClr val="C490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" name="Freeform 37"/>
            <p:cNvSpPr>
              <a:spLocks/>
            </p:cNvSpPr>
            <p:nvPr/>
          </p:nvSpPr>
          <p:spPr bwMode="auto">
            <a:xfrm>
              <a:off x="5151438" y="4651376"/>
              <a:ext cx="114300" cy="96838"/>
            </a:xfrm>
            <a:custGeom>
              <a:avLst/>
              <a:gdLst>
                <a:gd name="T0" fmla="*/ 6 w 56"/>
                <a:gd name="T1" fmla="*/ 7 h 48"/>
                <a:gd name="T2" fmla="*/ 25 w 56"/>
                <a:gd name="T3" fmla="*/ 1 h 48"/>
                <a:gd name="T4" fmla="*/ 42 w 56"/>
                <a:gd name="T5" fmla="*/ 10 h 48"/>
                <a:gd name="T6" fmla="*/ 45 w 56"/>
                <a:gd name="T7" fmla="*/ 19 h 48"/>
                <a:gd name="T8" fmla="*/ 55 w 56"/>
                <a:gd name="T9" fmla="*/ 28 h 48"/>
                <a:gd name="T10" fmla="*/ 52 w 56"/>
                <a:gd name="T11" fmla="*/ 36 h 48"/>
                <a:gd name="T12" fmla="*/ 42 w 56"/>
                <a:gd name="T13" fmla="*/ 45 h 48"/>
                <a:gd name="T14" fmla="*/ 30 w 56"/>
                <a:gd name="T15" fmla="*/ 47 h 48"/>
                <a:gd name="T16" fmla="*/ 6 w 56"/>
                <a:gd name="T17" fmla="*/ 39 h 48"/>
                <a:gd name="T18" fmla="*/ 6 w 56"/>
                <a:gd name="T19" fmla="*/ 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48">
                  <a:moveTo>
                    <a:pt x="6" y="7"/>
                  </a:moveTo>
                  <a:cubicBezTo>
                    <a:pt x="12" y="4"/>
                    <a:pt x="18" y="1"/>
                    <a:pt x="25" y="1"/>
                  </a:cubicBezTo>
                  <a:cubicBezTo>
                    <a:pt x="32" y="0"/>
                    <a:pt x="40" y="4"/>
                    <a:pt x="42" y="10"/>
                  </a:cubicBezTo>
                  <a:cubicBezTo>
                    <a:pt x="43" y="13"/>
                    <a:pt x="43" y="16"/>
                    <a:pt x="45" y="19"/>
                  </a:cubicBezTo>
                  <a:cubicBezTo>
                    <a:pt x="48" y="23"/>
                    <a:pt x="54" y="23"/>
                    <a:pt x="55" y="28"/>
                  </a:cubicBezTo>
                  <a:cubicBezTo>
                    <a:pt x="56" y="31"/>
                    <a:pt x="54" y="34"/>
                    <a:pt x="52" y="36"/>
                  </a:cubicBezTo>
                  <a:cubicBezTo>
                    <a:pt x="49" y="40"/>
                    <a:pt x="46" y="43"/>
                    <a:pt x="42" y="45"/>
                  </a:cubicBezTo>
                  <a:cubicBezTo>
                    <a:pt x="38" y="47"/>
                    <a:pt x="34" y="47"/>
                    <a:pt x="30" y="47"/>
                  </a:cubicBezTo>
                  <a:cubicBezTo>
                    <a:pt x="21" y="48"/>
                    <a:pt x="12" y="45"/>
                    <a:pt x="6" y="39"/>
                  </a:cubicBezTo>
                  <a:cubicBezTo>
                    <a:pt x="0" y="32"/>
                    <a:pt x="2" y="15"/>
                    <a:pt x="6" y="7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" name="Freeform 38"/>
            <p:cNvSpPr>
              <a:spLocks/>
            </p:cNvSpPr>
            <p:nvPr/>
          </p:nvSpPr>
          <p:spPr bwMode="auto">
            <a:xfrm>
              <a:off x="5070475" y="4789488"/>
              <a:ext cx="266700" cy="241300"/>
            </a:xfrm>
            <a:custGeom>
              <a:avLst/>
              <a:gdLst>
                <a:gd name="T0" fmla="*/ 131 w 131"/>
                <a:gd name="T1" fmla="*/ 16 h 119"/>
                <a:gd name="T2" fmla="*/ 121 w 131"/>
                <a:gd name="T3" fmla="*/ 2 h 119"/>
                <a:gd name="T4" fmla="*/ 103 w 131"/>
                <a:gd name="T5" fmla="*/ 6 h 119"/>
                <a:gd name="T6" fmla="*/ 89 w 131"/>
                <a:gd name="T7" fmla="*/ 18 h 119"/>
                <a:gd name="T8" fmla="*/ 54 w 131"/>
                <a:gd name="T9" fmla="*/ 50 h 119"/>
                <a:gd name="T10" fmla="*/ 32 w 131"/>
                <a:gd name="T11" fmla="*/ 58 h 119"/>
                <a:gd name="T12" fmla="*/ 22 w 131"/>
                <a:gd name="T13" fmla="*/ 51 h 119"/>
                <a:gd name="T14" fmla="*/ 0 w 131"/>
                <a:gd name="T15" fmla="*/ 52 h 119"/>
                <a:gd name="T16" fmla="*/ 16 w 131"/>
                <a:gd name="T17" fmla="*/ 88 h 119"/>
                <a:gd name="T18" fmla="*/ 35 w 131"/>
                <a:gd name="T19" fmla="*/ 115 h 119"/>
                <a:gd name="T20" fmla="*/ 47 w 131"/>
                <a:gd name="T21" fmla="*/ 119 h 119"/>
                <a:gd name="T22" fmla="*/ 63 w 131"/>
                <a:gd name="T23" fmla="*/ 113 h 119"/>
                <a:gd name="T24" fmla="*/ 78 w 131"/>
                <a:gd name="T25" fmla="*/ 98 h 119"/>
                <a:gd name="T26" fmla="*/ 92 w 131"/>
                <a:gd name="T27" fmla="*/ 79 h 119"/>
                <a:gd name="T28" fmla="*/ 127 w 131"/>
                <a:gd name="T29" fmla="*/ 24 h 119"/>
                <a:gd name="T30" fmla="*/ 131 w 131"/>
                <a:gd name="T31" fmla="*/ 1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119">
                  <a:moveTo>
                    <a:pt x="131" y="16"/>
                  </a:moveTo>
                  <a:cubicBezTo>
                    <a:pt x="131" y="10"/>
                    <a:pt x="126" y="4"/>
                    <a:pt x="121" y="2"/>
                  </a:cubicBezTo>
                  <a:cubicBezTo>
                    <a:pt x="115" y="0"/>
                    <a:pt x="108" y="2"/>
                    <a:pt x="103" y="6"/>
                  </a:cubicBezTo>
                  <a:cubicBezTo>
                    <a:pt x="98" y="9"/>
                    <a:pt x="94" y="13"/>
                    <a:pt x="89" y="18"/>
                  </a:cubicBezTo>
                  <a:cubicBezTo>
                    <a:pt x="78" y="29"/>
                    <a:pt x="66" y="40"/>
                    <a:pt x="54" y="50"/>
                  </a:cubicBezTo>
                  <a:cubicBezTo>
                    <a:pt x="48" y="56"/>
                    <a:pt x="39" y="61"/>
                    <a:pt x="32" y="58"/>
                  </a:cubicBezTo>
                  <a:cubicBezTo>
                    <a:pt x="28" y="56"/>
                    <a:pt x="25" y="53"/>
                    <a:pt x="22" y="51"/>
                  </a:cubicBezTo>
                  <a:cubicBezTo>
                    <a:pt x="16" y="47"/>
                    <a:pt x="6" y="47"/>
                    <a:pt x="0" y="52"/>
                  </a:cubicBezTo>
                  <a:cubicBezTo>
                    <a:pt x="5" y="64"/>
                    <a:pt x="11" y="76"/>
                    <a:pt x="16" y="88"/>
                  </a:cubicBezTo>
                  <a:cubicBezTo>
                    <a:pt x="20" y="98"/>
                    <a:pt x="25" y="108"/>
                    <a:pt x="35" y="115"/>
                  </a:cubicBezTo>
                  <a:cubicBezTo>
                    <a:pt x="38" y="117"/>
                    <a:pt x="42" y="119"/>
                    <a:pt x="47" y="119"/>
                  </a:cubicBezTo>
                  <a:cubicBezTo>
                    <a:pt x="52" y="119"/>
                    <a:pt x="58" y="116"/>
                    <a:pt x="63" y="113"/>
                  </a:cubicBezTo>
                  <a:cubicBezTo>
                    <a:pt x="68" y="108"/>
                    <a:pt x="74" y="104"/>
                    <a:pt x="78" y="98"/>
                  </a:cubicBezTo>
                  <a:cubicBezTo>
                    <a:pt x="84" y="92"/>
                    <a:pt x="88" y="85"/>
                    <a:pt x="92" y="79"/>
                  </a:cubicBezTo>
                  <a:cubicBezTo>
                    <a:pt x="104" y="61"/>
                    <a:pt x="115" y="42"/>
                    <a:pt x="127" y="24"/>
                  </a:cubicBezTo>
                  <a:cubicBezTo>
                    <a:pt x="128" y="22"/>
                    <a:pt x="130" y="19"/>
                    <a:pt x="131" y="16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" name="Freeform 39"/>
            <p:cNvSpPr>
              <a:spLocks/>
            </p:cNvSpPr>
            <p:nvPr/>
          </p:nvSpPr>
          <p:spPr bwMode="auto">
            <a:xfrm>
              <a:off x="5251450" y="4689476"/>
              <a:ext cx="255588" cy="192088"/>
            </a:xfrm>
            <a:custGeom>
              <a:avLst/>
              <a:gdLst>
                <a:gd name="T0" fmla="*/ 125 w 125"/>
                <a:gd name="T1" fmla="*/ 0 h 94"/>
                <a:gd name="T2" fmla="*/ 12 w 125"/>
                <a:gd name="T3" fmla="*/ 39 h 94"/>
                <a:gd name="T4" fmla="*/ 0 w 125"/>
                <a:gd name="T5" fmla="*/ 49 h 94"/>
                <a:gd name="T6" fmla="*/ 45 w 125"/>
                <a:gd name="T7" fmla="*/ 90 h 94"/>
                <a:gd name="T8" fmla="*/ 125 w 12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94">
                  <a:moveTo>
                    <a:pt x="125" y="0"/>
                  </a:moveTo>
                  <a:cubicBezTo>
                    <a:pt x="125" y="0"/>
                    <a:pt x="55" y="3"/>
                    <a:pt x="12" y="3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13" y="86"/>
                    <a:pt x="45" y="90"/>
                  </a:cubicBezTo>
                  <a:cubicBezTo>
                    <a:pt x="77" y="94"/>
                    <a:pt x="125" y="0"/>
                    <a:pt x="12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" name="Oval 40"/>
            <p:cNvSpPr>
              <a:spLocks noChangeArrowheads="1"/>
            </p:cNvSpPr>
            <p:nvPr/>
          </p:nvSpPr>
          <p:spPr bwMode="auto">
            <a:xfrm>
              <a:off x="5840413" y="4170363"/>
              <a:ext cx="155575" cy="157163"/>
            </a:xfrm>
            <a:prstGeom prst="ellipse">
              <a:avLst/>
            </a:prstGeom>
            <a:solidFill>
              <a:srgbClr val="C490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" name="Freeform 41"/>
            <p:cNvSpPr>
              <a:spLocks/>
            </p:cNvSpPr>
            <p:nvPr/>
          </p:nvSpPr>
          <p:spPr bwMode="auto">
            <a:xfrm>
              <a:off x="5922963" y="4211638"/>
              <a:ext cx="53975" cy="84138"/>
            </a:xfrm>
            <a:custGeom>
              <a:avLst/>
              <a:gdLst>
                <a:gd name="T0" fmla="*/ 14 w 27"/>
                <a:gd name="T1" fmla="*/ 28 h 42"/>
                <a:gd name="T2" fmla="*/ 3 w 27"/>
                <a:gd name="T3" fmla="*/ 28 h 42"/>
                <a:gd name="T4" fmla="*/ 0 w 27"/>
                <a:gd name="T5" fmla="*/ 20 h 42"/>
                <a:gd name="T6" fmla="*/ 0 w 27"/>
                <a:gd name="T7" fmla="*/ 12 h 42"/>
                <a:gd name="T8" fmla="*/ 15 w 27"/>
                <a:gd name="T9" fmla="*/ 0 h 42"/>
                <a:gd name="T10" fmla="*/ 27 w 27"/>
                <a:gd name="T11" fmla="*/ 5 h 42"/>
                <a:gd name="T12" fmla="*/ 21 w 27"/>
                <a:gd name="T13" fmla="*/ 5 h 42"/>
                <a:gd name="T14" fmla="*/ 11 w 27"/>
                <a:gd name="T15" fmla="*/ 9 h 42"/>
                <a:gd name="T16" fmla="*/ 7 w 27"/>
                <a:gd name="T17" fmla="*/ 20 h 42"/>
                <a:gd name="T18" fmla="*/ 22 w 27"/>
                <a:gd name="T19" fmla="*/ 26 h 42"/>
                <a:gd name="T20" fmla="*/ 15 w 27"/>
                <a:gd name="T21" fmla="*/ 42 h 42"/>
                <a:gd name="T22" fmla="*/ 16 w 27"/>
                <a:gd name="T23" fmla="*/ 31 h 42"/>
                <a:gd name="T24" fmla="*/ 15 w 27"/>
                <a:gd name="T25" fmla="*/ 28 h 42"/>
                <a:gd name="T26" fmla="*/ 14 w 27"/>
                <a:gd name="T27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42">
                  <a:moveTo>
                    <a:pt x="14" y="28"/>
                  </a:moveTo>
                  <a:cubicBezTo>
                    <a:pt x="10" y="27"/>
                    <a:pt x="6" y="27"/>
                    <a:pt x="3" y="28"/>
                  </a:cubicBezTo>
                  <a:cubicBezTo>
                    <a:pt x="1" y="26"/>
                    <a:pt x="1" y="23"/>
                    <a:pt x="0" y="20"/>
                  </a:cubicBezTo>
                  <a:cubicBezTo>
                    <a:pt x="0" y="17"/>
                    <a:pt x="0" y="14"/>
                    <a:pt x="0" y="12"/>
                  </a:cubicBezTo>
                  <a:cubicBezTo>
                    <a:pt x="1" y="5"/>
                    <a:pt x="8" y="0"/>
                    <a:pt x="15" y="0"/>
                  </a:cubicBezTo>
                  <a:cubicBezTo>
                    <a:pt x="19" y="0"/>
                    <a:pt x="24" y="2"/>
                    <a:pt x="27" y="5"/>
                  </a:cubicBezTo>
                  <a:cubicBezTo>
                    <a:pt x="26" y="6"/>
                    <a:pt x="23" y="5"/>
                    <a:pt x="21" y="5"/>
                  </a:cubicBezTo>
                  <a:cubicBezTo>
                    <a:pt x="18" y="4"/>
                    <a:pt x="14" y="6"/>
                    <a:pt x="11" y="9"/>
                  </a:cubicBezTo>
                  <a:cubicBezTo>
                    <a:pt x="9" y="12"/>
                    <a:pt x="7" y="16"/>
                    <a:pt x="7" y="20"/>
                  </a:cubicBezTo>
                  <a:cubicBezTo>
                    <a:pt x="12" y="17"/>
                    <a:pt x="20" y="20"/>
                    <a:pt x="22" y="26"/>
                  </a:cubicBezTo>
                  <a:cubicBezTo>
                    <a:pt x="23" y="32"/>
                    <a:pt x="20" y="39"/>
                    <a:pt x="15" y="42"/>
                  </a:cubicBezTo>
                  <a:cubicBezTo>
                    <a:pt x="16" y="38"/>
                    <a:pt x="16" y="34"/>
                    <a:pt x="16" y="31"/>
                  </a:cubicBezTo>
                  <a:cubicBezTo>
                    <a:pt x="16" y="30"/>
                    <a:pt x="16" y="29"/>
                    <a:pt x="15" y="28"/>
                  </a:cubicBezTo>
                  <a:cubicBezTo>
                    <a:pt x="15" y="28"/>
                    <a:pt x="14" y="28"/>
                    <a:pt x="14" y="28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" name="Freeform 42"/>
            <p:cNvSpPr>
              <a:spLocks/>
            </p:cNvSpPr>
            <p:nvPr/>
          </p:nvSpPr>
          <p:spPr bwMode="auto">
            <a:xfrm>
              <a:off x="5154613" y="3832226"/>
              <a:ext cx="785813" cy="815975"/>
            </a:xfrm>
            <a:custGeom>
              <a:avLst/>
              <a:gdLst>
                <a:gd name="T0" fmla="*/ 386 w 386"/>
                <a:gd name="T1" fmla="*/ 220 h 401"/>
                <a:gd name="T2" fmla="*/ 193 w 386"/>
                <a:gd name="T3" fmla="*/ 401 h 401"/>
                <a:gd name="T4" fmla="*/ 0 w 386"/>
                <a:gd name="T5" fmla="*/ 220 h 401"/>
                <a:gd name="T6" fmla="*/ 187 w 386"/>
                <a:gd name="T7" fmla="*/ 7 h 401"/>
                <a:gd name="T8" fmla="*/ 386 w 386"/>
                <a:gd name="T9" fmla="*/ 22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6" h="401">
                  <a:moveTo>
                    <a:pt x="386" y="220"/>
                  </a:moveTo>
                  <a:cubicBezTo>
                    <a:pt x="386" y="320"/>
                    <a:pt x="299" y="401"/>
                    <a:pt x="193" y="401"/>
                  </a:cubicBezTo>
                  <a:cubicBezTo>
                    <a:pt x="86" y="401"/>
                    <a:pt x="0" y="320"/>
                    <a:pt x="0" y="220"/>
                  </a:cubicBezTo>
                  <a:cubicBezTo>
                    <a:pt x="0" y="120"/>
                    <a:pt x="28" y="14"/>
                    <a:pt x="187" y="7"/>
                  </a:cubicBezTo>
                  <a:cubicBezTo>
                    <a:pt x="339" y="0"/>
                    <a:pt x="386" y="120"/>
                    <a:pt x="386" y="220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" name="Oval 43"/>
            <p:cNvSpPr>
              <a:spLocks noChangeArrowheads="1"/>
            </p:cNvSpPr>
            <p:nvPr/>
          </p:nvSpPr>
          <p:spPr bwMode="auto">
            <a:xfrm>
              <a:off x="5070475" y="4202113"/>
              <a:ext cx="200025" cy="200025"/>
            </a:xfrm>
            <a:prstGeom prst="ellipse">
              <a:avLst/>
            </a:pr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" name="Freeform 44"/>
            <p:cNvSpPr>
              <a:spLocks/>
            </p:cNvSpPr>
            <p:nvPr/>
          </p:nvSpPr>
          <p:spPr bwMode="auto">
            <a:xfrm>
              <a:off x="5330825" y="4011613"/>
              <a:ext cx="157163" cy="92075"/>
            </a:xfrm>
            <a:custGeom>
              <a:avLst/>
              <a:gdLst>
                <a:gd name="T0" fmla="*/ 10 w 77"/>
                <a:gd name="T1" fmla="*/ 45 h 45"/>
                <a:gd name="T2" fmla="*/ 4 w 77"/>
                <a:gd name="T3" fmla="*/ 43 h 45"/>
                <a:gd name="T4" fmla="*/ 3 w 77"/>
                <a:gd name="T5" fmla="*/ 31 h 45"/>
                <a:gd name="T6" fmla="*/ 73 w 77"/>
                <a:gd name="T7" fmla="*/ 24 h 45"/>
                <a:gd name="T8" fmla="*/ 74 w 77"/>
                <a:gd name="T9" fmla="*/ 36 h 45"/>
                <a:gd name="T10" fmla="*/ 62 w 77"/>
                <a:gd name="T11" fmla="*/ 37 h 45"/>
                <a:gd name="T12" fmla="*/ 16 w 77"/>
                <a:gd name="T13" fmla="*/ 42 h 45"/>
                <a:gd name="T14" fmla="*/ 10 w 77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45">
                  <a:moveTo>
                    <a:pt x="10" y="45"/>
                  </a:moveTo>
                  <a:cubicBezTo>
                    <a:pt x="8" y="45"/>
                    <a:pt x="5" y="44"/>
                    <a:pt x="4" y="43"/>
                  </a:cubicBezTo>
                  <a:cubicBezTo>
                    <a:pt x="0" y="39"/>
                    <a:pt x="0" y="34"/>
                    <a:pt x="3" y="31"/>
                  </a:cubicBezTo>
                  <a:cubicBezTo>
                    <a:pt x="15" y="18"/>
                    <a:pt x="45" y="0"/>
                    <a:pt x="73" y="24"/>
                  </a:cubicBezTo>
                  <a:cubicBezTo>
                    <a:pt x="77" y="27"/>
                    <a:pt x="77" y="33"/>
                    <a:pt x="74" y="36"/>
                  </a:cubicBezTo>
                  <a:cubicBezTo>
                    <a:pt x="71" y="40"/>
                    <a:pt x="65" y="40"/>
                    <a:pt x="62" y="37"/>
                  </a:cubicBezTo>
                  <a:cubicBezTo>
                    <a:pt x="40" y="18"/>
                    <a:pt x="18" y="40"/>
                    <a:pt x="16" y="42"/>
                  </a:cubicBezTo>
                  <a:cubicBezTo>
                    <a:pt x="14" y="44"/>
                    <a:pt x="12" y="45"/>
                    <a:pt x="10" y="45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" name="Freeform 45"/>
            <p:cNvSpPr>
              <a:spLocks/>
            </p:cNvSpPr>
            <p:nvPr/>
          </p:nvSpPr>
          <p:spPr bwMode="auto">
            <a:xfrm>
              <a:off x="5686425" y="3997326"/>
              <a:ext cx="130175" cy="73025"/>
            </a:xfrm>
            <a:custGeom>
              <a:avLst/>
              <a:gdLst>
                <a:gd name="T0" fmla="*/ 57 w 64"/>
                <a:gd name="T1" fmla="*/ 32 h 36"/>
                <a:gd name="T2" fmla="*/ 62 w 64"/>
                <a:gd name="T3" fmla="*/ 30 h 36"/>
                <a:gd name="T4" fmla="*/ 60 w 64"/>
                <a:gd name="T5" fmla="*/ 20 h 36"/>
                <a:gd name="T6" fmla="*/ 3 w 64"/>
                <a:gd name="T7" fmla="*/ 24 h 36"/>
                <a:gd name="T8" fmla="*/ 4 w 64"/>
                <a:gd name="T9" fmla="*/ 34 h 36"/>
                <a:gd name="T10" fmla="*/ 14 w 64"/>
                <a:gd name="T11" fmla="*/ 33 h 36"/>
                <a:gd name="T12" fmla="*/ 52 w 64"/>
                <a:gd name="T13" fmla="*/ 31 h 36"/>
                <a:gd name="T14" fmla="*/ 57 w 64"/>
                <a:gd name="T15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36">
                  <a:moveTo>
                    <a:pt x="57" y="32"/>
                  </a:moveTo>
                  <a:cubicBezTo>
                    <a:pt x="59" y="32"/>
                    <a:pt x="60" y="31"/>
                    <a:pt x="62" y="30"/>
                  </a:cubicBezTo>
                  <a:cubicBezTo>
                    <a:pt x="64" y="27"/>
                    <a:pt x="63" y="22"/>
                    <a:pt x="60" y="20"/>
                  </a:cubicBezTo>
                  <a:cubicBezTo>
                    <a:pt x="49" y="11"/>
                    <a:pt x="23" y="0"/>
                    <a:pt x="3" y="24"/>
                  </a:cubicBezTo>
                  <a:cubicBezTo>
                    <a:pt x="0" y="27"/>
                    <a:pt x="1" y="31"/>
                    <a:pt x="4" y="34"/>
                  </a:cubicBezTo>
                  <a:cubicBezTo>
                    <a:pt x="7" y="36"/>
                    <a:pt x="11" y="36"/>
                    <a:pt x="14" y="33"/>
                  </a:cubicBezTo>
                  <a:cubicBezTo>
                    <a:pt x="29" y="14"/>
                    <a:pt x="49" y="29"/>
                    <a:pt x="52" y="31"/>
                  </a:cubicBezTo>
                  <a:cubicBezTo>
                    <a:pt x="53" y="32"/>
                    <a:pt x="55" y="33"/>
                    <a:pt x="57" y="32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" name="Freeform 46"/>
            <p:cNvSpPr>
              <a:spLocks/>
            </p:cNvSpPr>
            <p:nvPr/>
          </p:nvSpPr>
          <p:spPr bwMode="auto">
            <a:xfrm>
              <a:off x="5341938" y="4135438"/>
              <a:ext cx="168275" cy="79375"/>
            </a:xfrm>
            <a:custGeom>
              <a:avLst/>
              <a:gdLst>
                <a:gd name="T0" fmla="*/ 7 w 83"/>
                <a:gd name="T1" fmla="*/ 39 h 39"/>
                <a:gd name="T2" fmla="*/ 4 w 83"/>
                <a:gd name="T3" fmla="*/ 38 h 39"/>
                <a:gd name="T4" fmla="*/ 1 w 83"/>
                <a:gd name="T5" fmla="*/ 30 h 39"/>
                <a:gd name="T6" fmla="*/ 37 w 83"/>
                <a:gd name="T7" fmla="*/ 2 h 39"/>
                <a:gd name="T8" fmla="*/ 81 w 83"/>
                <a:gd name="T9" fmla="*/ 23 h 39"/>
                <a:gd name="T10" fmla="*/ 80 w 83"/>
                <a:gd name="T11" fmla="*/ 31 h 39"/>
                <a:gd name="T12" fmla="*/ 72 w 83"/>
                <a:gd name="T13" fmla="*/ 31 h 39"/>
                <a:gd name="T14" fmla="*/ 38 w 83"/>
                <a:gd name="T15" fmla="*/ 14 h 39"/>
                <a:gd name="T16" fmla="*/ 12 w 83"/>
                <a:gd name="T17" fmla="*/ 35 h 39"/>
                <a:gd name="T18" fmla="*/ 7 w 83"/>
                <a:gd name="T1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39">
                  <a:moveTo>
                    <a:pt x="7" y="39"/>
                  </a:moveTo>
                  <a:cubicBezTo>
                    <a:pt x="6" y="39"/>
                    <a:pt x="5" y="38"/>
                    <a:pt x="4" y="38"/>
                  </a:cubicBezTo>
                  <a:cubicBezTo>
                    <a:pt x="1" y="36"/>
                    <a:pt x="0" y="33"/>
                    <a:pt x="1" y="30"/>
                  </a:cubicBezTo>
                  <a:cubicBezTo>
                    <a:pt x="2" y="29"/>
                    <a:pt x="14" y="5"/>
                    <a:pt x="37" y="2"/>
                  </a:cubicBezTo>
                  <a:cubicBezTo>
                    <a:pt x="51" y="0"/>
                    <a:pt x="66" y="7"/>
                    <a:pt x="81" y="23"/>
                  </a:cubicBezTo>
                  <a:cubicBezTo>
                    <a:pt x="83" y="25"/>
                    <a:pt x="83" y="29"/>
                    <a:pt x="80" y="31"/>
                  </a:cubicBezTo>
                  <a:cubicBezTo>
                    <a:pt x="78" y="33"/>
                    <a:pt x="74" y="33"/>
                    <a:pt x="72" y="31"/>
                  </a:cubicBezTo>
                  <a:cubicBezTo>
                    <a:pt x="60" y="18"/>
                    <a:pt x="49" y="12"/>
                    <a:pt x="38" y="14"/>
                  </a:cubicBezTo>
                  <a:cubicBezTo>
                    <a:pt x="22" y="16"/>
                    <a:pt x="12" y="35"/>
                    <a:pt x="12" y="35"/>
                  </a:cubicBezTo>
                  <a:cubicBezTo>
                    <a:pt x="11" y="37"/>
                    <a:pt x="9" y="39"/>
                    <a:pt x="7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" name="Freeform 47"/>
            <p:cNvSpPr>
              <a:spLocks/>
            </p:cNvSpPr>
            <p:nvPr/>
          </p:nvSpPr>
          <p:spPr bwMode="auto">
            <a:xfrm>
              <a:off x="5681663" y="4105276"/>
              <a:ext cx="169863" cy="79375"/>
            </a:xfrm>
            <a:custGeom>
              <a:avLst/>
              <a:gdLst>
                <a:gd name="T0" fmla="*/ 7 w 83"/>
                <a:gd name="T1" fmla="*/ 39 h 39"/>
                <a:gd name="T2" fmla="*/ 4 w 83"/>
                <a:gd name="T3" fmla="*/ 38 h 39"/>
                <a:gd name="T4" fmla="*/ 1 w 83"/>
                <a:gd name="T5" fmla="*/ 30 h 39"/>
                <a:gd name="T6" fmla="*/ 37 w 83"/>
                <a:gd name="T7" fmla="*/ 2 h 39"/>
                <a:gd name="T8" fmla="*/ 81 w 83"/>
                <a:gd name="T9" fmla="*/ 23 h 39"/>
                <a:gd name="T10" fmla="*/ 80 w 83"/>
                <a:gd name="T11" fmla="*/ 31 h 39"/>
                <a:gd name="T12" fmla="*/ 72 w 83"/>
                <a:gd name="T13" fmla="*/ 31 h 39"/>
                <a:gd name="T14" fmla="*/ 38 w 83"/>
                <a:gd name="T15" fmla="*/ 14 h 39"/>
                <a:gd name="T16" fmla="*/ 12 w 83"/>
                <a:gd name="T17" fmla="*/ 36 h 39"/>
                <a:gd name="T18" fmla="*/ 7 w 83"/>
                <a:gd name="T1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39">
                  <a:moveTo>
                    <a:pt x="7" y="39"/>
                  </a:moveTo>
                  <a:cubicBezTo>
                    <a:pt x="6" y="39"/>
                    <a:pt x="5" y="39"/>
                    <a:pt x="4" y="38"/>
                  </a:cubicBezTo>
                  <a:cubicBezTo>
                    <a:pt x="1" y="37"/>
                    <a:pt x="0" y="33"/>
                    <a:pt x="1" y="30"/>
                  </a:cubicBezTo>
                  <a:cubicBezTo>
                    <a:pt x="2" y="29"/>
                    <a:pt x="14" y="5"/>
                    <a:pt x="37" y="2"/>
                  </a:cubicBezTo>
                  <a:cubicBezTo>
                    <a:pt x="51" y="0"/>
                    <a:pt x="66" y="7"/>
                    <a:pt x="81" y="23"/>
                  </a:cubicBezTo>
                  <a:cubicBezTo>
                    <a:pt x="83" y="25"/>
                    <a:pt x="83" y="29"/>
                    <a:pt x="80" y="31"/>
                  </a:cubicBezTo>
                  <a:cubicBezTo>
                    <a:pt x="78" y="34"/>
                    <a:pt x="74" y="34"/>
                    <a:pt x="72" y="31"/>
                  </a:cubicBezTo>
                  <a:cubicBezTo>
                    <a:pt x="60" y="18"/>
                    <a:pt x="49" y="13"/>
                    <a:pt x="38" y="14"/>
                  </a:cubicBezTo>
                  <a:cubicBezTo>
                    <a:pt x="22" y="16"/>
                    <a:pt x="12" y="36"/>
                    <a:pt x="12" y="36"/>
                  </a:cubicBezTo>
                  <a:cubicBezTo>
                    <a:pt x="11" y="38"/>
                    <a:pt x="9" y="39"/>
                    <a:pt x="7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" name="Freeform 48"/>
            <p:cNvSpPr>
              <a:spLocks/>
            </p:cNvSpPr>
            <p:nvPr/>
          </p:nvSpPr>
          <p:spPr bwMode="auto">
            <a:xfrm>
              <a:off x="5357813" y="4370388"/>
              <a:ext cx="173038" cy="169863"/>
            </a:xfrm>
            <a:custGeom>
              <a:avLst/>
              <a:gdLst>
                <a:gd name="T0" fmla="*/ 35 w 85"/>
                <a:gd name="T1" fmla="*/ 0 h 84"/>
                <a:gd name="T2" fmla="*/ 19 w 85"/>
                <a:gd name="T3" fmla="*/ 58 h 84"/>
                <a:gd name="T4" fmla="*/ 85 w 85"/>
                <a:gd name="T5" fmla="*/ 16 h 84"/>
                <a:gd name="T6" fmla="*/ 35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35" y="0"/>
                  </a:moveTo>
                  <a:cubicBezTo>
                    <a:pt x="35" y="0"/>
                    <a:pt x="0" y="32"/>
                    <a:pt x="19" y="58"/>
                  </a:cubicBezTo>
                  <a:cubicBezTo>
                    <a:pt x="38" y="84"/>
                    <a:pt x="85" y="16"/>
                    <a:pt x="85" y="1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EE8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" name="Freeform 49"/>
            <p:cNvSpPr>
              <a:spLocks/>
            </p:cNvSpPr>
            <p:nvPr/>
          </p:nvSpPr>
          <p:spPr bwMode="auto">
            <a:xfrm>
              <a:off x="5424488" y="4381501"/>
              <a:ext cx="68263" cy="69850"/>
            </a:xfrm>
            <a:custGeom>
              <a:avLst/>
              <a:gdLst>
                <a:gd name="T0" fmla="*/ 24 w 33"/>
                <a:gd name="T1" fmla="*/ 0 h 34"/>
                <a:gd name="T2" fmla="*/ 0 w 33"/>
                <a:gd name="T3" fmla="*/ 34 h 34"/>
                <a:gd name="T4" fmla="*/ 33 w 33"/>
                <a:gd name="T5" fmla="*/ 3 h 34"/>
                <a:gd name="T6" fmla="*/ 24 w 3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4">
                  <a:moveTo>
                    <a:pt x="24" y="0"/>
                  </a:moveTo>
                  <a:cubicBezTo>
                    <a:pt x="24" y="0"/>
                    <a:pt x="3" y="13"/>
                    <a:pt x="0" y="34"/>
                  </a:cubicBezTo>
                  <a:cubicBezTo>
                    <a:pt x="0" y="34"/>
                    <a:pt x="11" y="12"/>
                    <a:pt x="33" y="3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A85D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" name="Freeform 50"/>
            <p:cNvSpPr>
              <a:spLocks/>
            </p:cNvSpPr>
            <p:nvPr/>
          </p:nvSpPr>
          <p:spPr bwMode="auto">
            <a:xfrm>
              <a:off x="5340350" y="4276726"/>
              <a:ext cx="511175" cy="138113"/>
            </a:xfrm>
            <a:custGeom>
              <a:avLst/>
              <a:gdLst>
                <a:gd name="T0" fmla="*/ 123 w 251"/>
                <a:gd name="T1" fmla="*/ 66 h 68"/>
                <a:gd name="T2" fmla="*/ 2 w 251"/>
                <a:gd name="T3" fmla="*/ 22 h 68"/>
                <a:gd name="T4" fmla="*/ 1 w 251"/>
                <a:gd name="T5" fmla="*/ 17 h 68"/>
                <a:gd name="T6" fmla="*/ 7 w 251"/>
                <a:gd name="T7" fmla="*/ 16 h 68"/>
                <a:gd name="T8" fmla="*/ 83 w 251"/>
                <a:gd name="T9" fmla="*/ 53 h 68"/>
                <a:gd name="T10" fmla="*/ 243 w 251"/>
                <a:gd name="T11" fmla="*/ 2 h 68"/>
                <a:gd name="T12" fmla="*/ 249 w 251"/>
                <a:gd name="T13" fmla="*/ 2 h 68"/>
                <a:gd name="T14" fmla="*/ 249 w 251"/>
                <a:gd name="T15" fmla="*/ 7 h 68"/>
                <a:gd name="T16" fmla="*/ 123 w 251"/>
                <a:gd name="T17" fmla="*/ 6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68">
                  <a:moveTo>
                    <a:pt x="123" y="66"/>
                  </a:moveTo>
                  <a:cubicBezTo>
                    <a:pt x="55" y="66"/>
                    <a:pt x="3" y="23"/>
                    <a:pt x="2" y="22"/>
                  </a:cubicBezTo>
                  <a:cubicBezTo>
                    <a:pt x="0" y="21"/>
                    <a:pt x="0" y="18"/>
                    <a:pt x="1" y="17"/>
                  </a:cubicBezTo>
                  <a:cubicBezTo>
                    <a:pt x="3" y="15"/>
                    <a:pt x="5" y="15"/>
                    <a:pt x="7" y="16"/>
                  </a:cubicBezTo>
                  <a:cubicBezTo>
                    <a:pt x="7" y="16"/>
                    <a:pt x="38" y="42"/>
                    <a:pt x="83" y="53"/>
                  </a:cubicBezTo>
                  <a:cubicBezTo>
                    <a:pt x="143" y="68"/>
                    <a:pt x="196" y="50"/>
                    <a:pt x="243" y="2"/>
                  </a:cubicBezTo>
                  <a:cubicBezTo>
                    <a:pt x="245" y="0"/>
                    <a:pt x="247" y="0"/>
                    <a:pt x="249" y="2"/>
                  </a:cubicBezTo>
                  <a:cubicBezTo>
                    <a:pt x="251" y="3"/>
                    <a:pt x="251" y="6"/>
                    <a:pt x="249" y="7"/>
                  </a:cubicBezTo>
                  <a:cubicBezTo>
                    <a:pt x="206" y="52"/>
                    <a:pt x="162" y="66"/>
                    <a:pt x="123" y="66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" name="Freeform 51"/>
            <p:cNvSpPr>
              <a:spLocks/>
            </p:cNvSpPr>
            <p:nvPr/>
          </p:nvSpPr>
          <p:spPr bwMode="auto">
            <a:xfrm>
              <a:off x="5086350" y="4262438"/>
              <a:ext cx="111125" cy="98425"/>
            </a:xfrm>
            <a:custGeom>
              <a:avLst/>
              <a:gdLst>
                <a:gd name="T0" fmla="*/ 30 w 54"/>
                <a:gd name="T1" fmla="*/ 39 h 49"/>
                <a:gd name="T2" fmla="*/ 32 w 54"/>
                <a:gd name="T3" fmla="*/ 35 h 49"/>
                <a:gd name="T4" fmla="*/ 37 w 54"/>
                <a:gd name="T5" fmla="*/ 33 h 49"/>
                <a:gd name="T6" fmla="*/ 51 w 54"/>
                <a:gd name="T7" fmla="*/ 28 h 49"/>
                <a:gd name="T8" fmla="*/ 47 w 54"/>
                <a:gd name="T9" fmla="*/ 14 h 49"/>
                <a:gd name="T10" fmla="*/ 33 w 54"/>
                <a:gd name="T11" fmla="*/ 2 h 49"/>
                <a:gd name="T12" fmla="*/ 14 w 54"/>
                <a:gd name="T13" fmla="*/ 2 h 49"/>
                <a:gd name="T14" fmla="*/ 0 w 54"/>
                <a:gd name="T15" fmla="*/ 24 h 49"/>
                <a:gd name="T16" fmla="*/ 22 w 54"/>
                <a:gd name="T17" fmla="*/ 12 h 49"/>
                <a:gd name="T18" fmla="*/ 41 w 54"/>
                <a:gd name="T19" fmla="*/ 25 h 49"/>
                <a:gd name="T20" fmla="*/ 29 w 54"/>
                <a:gd name="T21" fmla="*/ 25 h 49"/>
                <a:gd name="T22" fmla="*/ 20 w 54"/>
                <a:gd name="T23" fmla="*/ 31 h 49"/>
                <a:gd name="T24" fmla="*/ 26 w 54"/>
                <a:gd name="T25" fmla="*/ 46 h 49"/>
                <a:gd name="T26" fmla="*/ 42 w 54"/>
                <a:gd name="T27" fmla="*/ 48 h 49"/>
                <a:gd name="T28" fmla="*/ 32 w 54"/>
                <a:gd name="T29" fmla="*/ 42 h 49"/>
                <a:gd name="T30" fmla="*/ 30 w 54"/>
                <a:gd name="T31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49">
                  <a:moveTo>
                    <a:pt x="30" y="39"/>
                  </a:moveTo>
                  <a:cubicBezTo>
                    <a:pt x="30" y="38"/>
                    <a:pt x="31" y="36"/>
                    <a:pt x="32" y="35"/>
                  </a:cubicBezTo>
                  <a:cubicBezTo>
                    <a:pt x="33" y="34"/>
                    <a:pt x="35" y="33"/>
                    <a:pt x="37" y="33"/>
                  </a:cubicBezTo>
                  <a:cubicBezTo>
                    <a:pt x="42" y="31"/>
                    <a:pt x="47" y="30"/>
                    <a:pt x="51" y="28"/>
                  </a:cubicBezTo>
                  <a:cubicBezTo>
                    <a:pt x="54" y="24"/>
                    <a:pt x="51" y="18"/>
                    <a:pt x="47" y="14"/>
                  </a:cubicBezTo>
                  <a:cubicBezTo>
                    <a:pt x="43" y="9"/>
                    <a:pt x="38" y="5"/>
                    <a:pt x="33" y="2"/>
                  </a:cubicBezTo>
                  <a:cubicBezTo>
                    <a:pt x="27" y="0"/>
                    <a:pt x="20" y="0"/>
                    <a:pt x="14" y="2"/>
                  </a:cubicBezTo>
                  <a:cubicBezTo>
                    <a:pt x="6" y="6"/>
                    <a:pt x="2" y="15"/>
                    <a:pt x="0" y="24"/>
                  </a:cubicBezTo>
                  <a:cubicBezTo>
                    <a:pt x="5" y="17"/>
                    <a:pt x="13" y="12"/>
                    <a:pt x="22" y="12"/>
                  </a:cubicBezTo>
                  <a:cubicBezTo>
                    <a:pt x="30" y="12"/>
                    <a:pt x="39" y="17"/>
                    <a:pt x="41" y="25"/>
                  </a:cubicBezTo>
                  <a:cubicBezTo>
                    <a:pt x="37" y="24"/>
                    <a:pt x="33" y="24"/>
                    <a:pt x="29" y="25"/>
                  </a:cubicBezTo>
                  <a:cubicBezTo>
                    <a:pt x="25" y="25"/>
                    <a:pt x="22" y="28"/>
                    <a:pt x="20" y="31"/>
                  </a:cubicBezTo>
                  <a:cubicBezTo>
                    <a:pt x="18" y="37"/>
                    <a:pt x="21" y="43"/>
                    <a:pt x="26" y="46"/>
                  </a:cubicBezTo>
                  <a:cubicBezTo>
                    <a:pt x="31" y="49"/>
                    <a:pt x="37" y="49"/>
                    <a:pt x="42" y="48"/>
                  </a:cubicBezTo>
                  <a:cubicBezTo>
                    <a:pt x="39" y="46"/>
                    <a:pt x="35" y="44"/>
                    <a:pt x="32" y="42"/>
                  </a:cubicBezTo>
                  <a:cubicBezTo>
                    <a:pt x="31" y="41"/>
                    <a:pt x="31" y="40"/>
                    <a:pt x="30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" name="Freeform 52"/>
            <p:cNvSpPr>
              <a:spLocks/>
            </p:cNvSpPr>
            <p:nvPr/>
          </p:nvSpPr>
          <p:spPr bwMode="auto">
            <a:xfrm>
              <a:off x="5129213" y="4806951"/>
              <a:ext cx="96838" cy="180975"/>
            </a:xfrm>
            <a:custGeom>
              <a:avLst/>
              <a:gdLst>
                <a:gd name="T0" fmla="*/ 20 w 47"/>
                <a:gd name="T1" fmla="*/ 86 h 89"/>
                <a:gd name="T2" fmla="*/ 33 w 47"/>
                <a:gd name="T3" fmla="*/ 88 h 89"/>
                <a:gd name="T4" fmla="*/ 43 w 47"/>
                <a:gd name="T5" fmla="*/ 79 h 89"/>
                <a:gd name="T6" fmla="*/ 46 w 47"/>
                <a:gd name="T7" fmla="*/ 73 h 89"/>
                <a:gd name="T8" fmla="*/ 44 w 47"/>
                <a:gd name="T9" fmla="*/ 66 h 89"/>
                <a:gd name="T10" fmla="*/ 27 w 47"/>
                <a:gd name="T11" fmla="*/ 3 h 89"/>
                <a:gd name="T12" fmla="*/ 3 w 47"/>
                <a:gd name="T13" fmla="*/ 9 h 89"/>
                <a:gd name="T14" fmla="*/ 0 w 47"/>
                <a:gd name="T15" fmla="*/ 15 h 89"/>
                <a:gd name="T16" fmla="*/ 1 w 47"/>
                <a:gd name="T17" fmla="*/ 21 h 89"/>
                <a:gd name="T18" fmla="*/ 15 w 47"/>
                <a:gd name="T19" fmla="*/ 75 h 89"/>
                <a:gd name="T20" fmla="*/ 20 w 47"/>
                <a:gd name="T21" fmla="*/ 8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9">
                  <a:moveTo>
                    <a:pt x="20" y="86"/>
                  </a:moveTo>
                  <a:cubicBezTo>
                    <a:pt x="23" y="89"/>
                    <a:pt x="28" y="89"/>
                    <a:pt x="33" y="88"/>
                  </a:cubicBezTo>
                  <a:cubicBezTo>
                    <a:pt x="37" y="86"/>
                    <a:pt x="40" y="83"/>
                    <a:pt x="43" y="79"/>
                  </a:cubicBezTo>
                  <a:cubicBezTo>
                    <a:pt x="45" y="78"/>
                    <a:pt x="46" y="76"/>
                    <a:pt x="46" y="73"/>
                  </a:cubicBezTo>
                  <a:cubicBezTo>
                    <a:pt x="47" y="71"/>
                    <a:pt x="46" y="69"/>
                    <a:pt x="44" y="66"/>
                  </a:cubicBezTo>
                  <a:cubicBezTo>
                    <a:pt x="35" y="46"/>
                    <a:pt x="29" y="25"/>
                    <a:pt x="27" y="3"/>
                  </a:cubicBezTo>
                  <a:cubicBezTo>
                    <a:pt x="19" y="0"/>
                    <a:pt x="9" y="2"/>
                    <a:pt x="3" y="9"/>
                  </a:cubicBezTo>
                  <a:cubicBezTo>
                    <a:pt x="1" y="11"/>
                    <a:pt x="0" y="13"/>
                    <a:pt x="0" y="15"/>
                  </a:cubicBezTo>
                  <a:cubicBezTo>
                    <a:pt x="0" y="17"/>
                    <a:pt x="0" y="19"/>
                    <a:pt x="1" y="21"/>
                  </a:cubicBezTo>
                  <a:cubicBezTo>
                    <a:pt x="5" y="39"/>
                    <a:pt x="10" y="57"/>
                    <a:pt x="15" y="75"/>
                  </a:cubicBezTo>
                  <a:cubicBezTo>
                    <a:pt x="16" y="79"/>
                    <a:pt x="17" y="83"/>
                    <a:pt x="20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" name="Freeform 53"/>
            <p:cNvSpPr>
              <a:spLocks/>
            </p:cNvSpPr>
            <p:nvPr/>
          </p:nvSpPr>
          <p:spPr bwMode="auto">
            <a:xfrm>
              <a:off x="5902325" y="4651376"/>
              <a:ext cx="114300" cy="96838"/>
            </a:xfrm>
            <a:custGeom>
              <a:avLst/>
              <a:gdLst>
                <a:gd name="T0" fmla="*/ 50 w 56"/>
                <a:gd name="T1" fmla="*/ 7 h 48"/>
                <a:gd name="T2" fmla="*/ 31 w 56"/>
                <a:gd name="T3" fmla="*/ 1 h 48"/>
                <a:gd name="T4" fmla="*/ 14 w 56"/>
                <a:gd name="T5" fmla="*/ 10 h 48"/>
                <a:gd name="T6" fmla="*/ 11 w 56"/>
                <a:gd name="T7" fmla="*/ 19 h 48"/>
                <a:gd name="T8" fmla="*/ 1 w 56"/>
                <a:gd name="T9" fmla="*/ 28 h 48"/>
                <a:gd name="T10" fmla="*/ 4 w 56"/>
                <a:gd name="T11" fmla="*/ 36 h 48"/>
                <a:gd name="T12" fmla="*/ 15 w 56"/>
                <a:gd name="T13" fmla="*/ 45 h 48"/>
                <a:gd name="T14" fmla="*/ 26 w 56"/>
                <a:gd name="T15" fmla="*/ 47 h 48"/>
                <a:gd name="T16" fmla="*/ 50 w 56"/>
                <a:gd name="T17" fmla="*/ 39 h 48"/>
                <a:gd name="T18" fmla="*/ 50 w 56"/>
                <a:gd name="T19" fmla="*/ 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48">
                  <a:moveTo>
                    <a:pt x="50" y="7"/>
                  </a:moveTo>
                  <a:cubicBezTo>
                    <a:pt x="44" y="4"/>
                    <a:pt x="38" y="1"/>
                    <a:pt x="31" y="1"/>
                  </a:cubicBezTo>
                  <a:cubicBezTo>
                    <a:pt x="24" y="0"/>
                    <a:pt x="17" y="4"/>
                    <a:pt x="14" y="10"/>
                  </a:cubicBezTo>
                  <a:cubicBezTo>
                    <a:pt x="13" y="13"/>
                    <a:pt x="13" y="16"/>
                    <a:pt x="11" y="19"/>
                  </a:cubicBezTo>
                  <a:cubicBezTo>
                    <a:pt x="9" y="23"/>
                    <a:pt x="2" y="23"/>
                    <a:pt x="1" y="28"/>
                  </a:cubicBezTo>
                  <a:cubicBezTo>
                    <a:pt x="0" y="31"/>
                    <a:pt x="2" y="34"/>
                    <a:pt x="4" y="36"/>
                  </a:cubicBezTo>
                  <a:cubicBezTo>
                    <a:pt x="7" y="40"/>
                    <a:pt x="11" y="43"/>
                    <a:pt x="15" y="45"/>
                  </a:cubicBezTo>
                  <a:cubicBezTo>
                    <a:pt x="18" y="47"/>
                    <a:pt x="22" y="47"/>
                    <a:pt x="26" y="47"/>
                  </a:cubicBezTo>
                  <a:cubicBezTo>
                    <a:pt x="35" y="48"/>
                    <a:pt x="44" y="45"/>
                    <a:pt x="50" y="39"/>
                  </a:cubicBezTo>
                  <a:cubicBezTo>
                    <a:pt x="56" y="32"/>
                    <a:pt x="54" y="15"/>
                    <a:pt x="50" y="7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" name="Freeform 54"/>
            <p:cNvSpPr>
              <a:spLocks/>
            </p:cNvSpPr>
            <p:nvPr/>
          </p:nvSpPr>
          <p:spPr bwMode="auto">
            <a:xfrm>
              <a:off x="5830888" y="4789488"/>
              <a:ext cx="266700" cy="241300"/>
            </a:xfrm>
            <a:custGeom>
              <a:avLst/>
              <a:gdLst>
                <a:gd name="T0" fmla="*/ 0 w 131"/>
                <a:gd name="T1" fmla="*/ 16 h 119"/>
                <a:gd name="T2" fmla="*/ 11 w 131"/>
                <a:gd name="T3" fmla="*/ 2 h 119"/>
                <a:gd name="T4" fmla="*/ 28 w 131"/>
                <a:gd name="T5" fmla="*/ 6 h 119"/>
                <a:gd name="T6" fmla="*/ 42 w 131"/>
                <a:gd name="T7" fmla="*/ 18 h 119"/>
                <a:gd name="T8" fmla="*/ 77 w 131"/>
                <a:gd name="T9" fmla="*/ 50 h 119"/>
                <a:gd name="T10" fmla="*/ 99 w 131"/>
                <a:gd name="T11" fmla="*/ 58 h 119"/>
                <a:gd name="T12" fmla="*/ 109 w 131"/>
                <a:gd name="T13" fmla="*/ 51 h 119"/>
                <a:gd name="T14" fmla="*/ 131 w 131"/>
                <a:gd name="T15" fmla="*/ 52 h 119"/>
                <a:gd name="T16" fmla="*/ 115 w 131"/>
                <a:gd name="T17" fmla="*/ 88 h 119"/>
                <a:gd name="T18" fmla="*/ 96 w 131"/>
                <a:gd name="T19" fmla="*/ 115 h 119"/>
                <a:gd name="T20" fmla="*/ 85 w 131"/>
                <a:gd name="T21" fmla="*/ 119 h 119"/>
                <a:gd name="T22" fmla="*/ 69 w 131"/>
                <a:gd name="T23" fmla="*/ 113 h 119"/>
                <a:gd name="T24" fmla="*/ 53 w 131"/>
                <a:gd name="T25" fmla="*/ 98 h 119"/>
                <a:gd name="T26" fmla="*/ 39 w 131"/>
                <a:gd name="T27" fmla="*/ 79 h 119"/>
                <a:gd name="T28" fmla="*/ 4 w 131"/>
                <a:gd name="T29" fmla="*/ 24 h 119"/>
                <a:gd name="T30" fmla="*/ 0 w 131"/>
                <a:gd name="T31" fmla="*/ 1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119">
                  <a:moveTo>
                    <a:pt x="0" y="16"/>
                  </a:moveTo>
                  <a:cubicBezTo>
                    <a:pt x="0" y="10"/>
                    <a:pt x="5" y="4"/>
                    <a:pt x="11" y="2"/>
                  </a:cubicBezTo>
                  <a:cubicBezTo>
                    <a:pt x="16" y="0"/>
                    <a:pt x="23" y="2"/>
                    <a:pt x="28" y="6"/>
                  </a:cubicBezTo>
                  <a:cubicBezTo>
                    <a:pt x="33" y="9"/>
                    <a:pt x="38" y="13"/>
                    <a:pt x="42" y="18"/>
                  </a:cubicBezTo>
                  <a:cubicBezTo>
                    <a:pt x="53" y="29"/>
                    <a:pt x="65" y="40"/>
                    <a:pt x="77" y="50"/>
                  </a:cubicBezTo>
                  <a:cubicBezTo>
                    <a:pt x="83" y="56"/>
                    <a:pt x="92" y="61"/>
                    <a:pt x="99" y="58"/>
                  </a:cubicBezTo>
                  <a:cubicBezTo>
                    <a:pt x="103" y="56"/>
                    <a:pt x="106" y="53"/>
                    <a:pt x="109" y="51"/>
                  </a:cubicBezTo>
                  <a:cubicBezTo>
                    <a:pt x="116" y="47"/>
                    <a:pt x="125" y="47"/>
                    <a:pt x="131" y="52"/>
                  </a:cubicBezTo>
                  <a:cubicBezTo>
                    <a:pt x="126" y="64"/>
                    <a:pt x="121" y="76"/>
                    <a:pt x="115" y="88"/>
                  </a:cubicBezTo>
                  <a:cubicBezTo>
                    <a:pt x="111" y="98"/>
                    <a:pt x="106" y="108"/>
                    <a:pt x="96" y="115"/>
                  </a:cubicBezTo>
                  <a:cubicBezTo>
                    <a:pt x="93" y="117"/>
                    <a:pt x="89" y="119"/>
                    <a:pt x="85" y="119"/>
                  </a:cubicBezTo>
                  <a:cubicBezTo>
                    <a:pt x="79" y="119"/>
                    <a:pt x="73" y="116"/>
                    <a:pt x="69" y="113"/>
                  </a:cubicBezTo>
                  <a:cubicBezTo>
                    <a:pt x="63" y="108"/>
                    <a:pt x="57" y="104"/>
                    <a:pt x="53" y="98"/>
                  </a:cubicBezTo>
                  <a:cubicBezTo>
                    <a:pt x="47" y="92"/>
                    <a:pt x="43" y="85"/>
                    <a:pt x="39" y="79"/>
                  </a:cubicBezTo>
                  <a:cubicBezTo>
                    <a:pt x="27" y="61"/>
                    <a:pt x="16" y="42"/>
                    <a:pt x="4" y="24"/>
                  </a:cubicBezTo>
                  <a:cubicBezTo>
                    <a:pt x="3" y="22"/>
                    <a:pt x="1" y="19"/>
                    <a:pt x="0" y="16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" name="Freeform 55"/>
            <p:cNvSpPr>
              <a:spLocks/>
            </p:cNvSpPr>
            <p:nvPr/>
          </p:nvSpPr>
          <p:spPr bwMode="auto">
            <a:xfrm>
              <a:off x="5661025" y="4689476"/>
              <a:ext cx="255588" cy="192088"/>
            </a:xfrm>
            <a:custGeom>
              <a:avLst/>
              <a:gdLst>
                <a:gd name="T0" fmla="*/ 0 w 125"/>
                <a:gd name="T1" fmla="*/ 0 h 94"/>
                <a:gd name="T2" fmla="*/ 113 w 125"/>
                <a:gd name="T3" fmla="*/ 39 h 94"/>
                <a:gd name="T4" fmla="*/ 125 w 125"/>
                <a:gd name="T5" fmla="*/ 49 h 94"/>
                <a:gd name="T6" fmla="*/ 80 w 125"/>
                <a:gd name="T7" fmla="*/ 90 h 94"/>
                <a:gd name="T8" fmla="*/ 0 w 12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94">
                  <a:moveTo>
                    <a:pt x="0" y="0"/>
                  </a:moveTo>
                  <a:cubicBezTo>
                    <a:pt x="0" y="0"/>
                    <a:pt x="70" y="3"/>
                    <a:pt x="113" y="3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125" y="49"/>
                    <a:pt x="112" y="86"/>
                    <a:pt x="80" y="90"/>
                  </a:cubicBezTo>
                  <a:cubicBezTo>
                    <a:pt x="48" y="9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" name="Freeform 56"/>
            <p:cNvSpPr>
              <a:spLocks/>
            </p:cNvSpPr>
            <p:nvPr/>
          </p:nvSpPr>
          <p:spPr bwMode="auto">
            <a:xfrm>
              <a:off x="5942013" y="4806951"/>
              <a:ext cx="96838" cy="180975"/>
            </a:xfrm>
            <a:custGeom>
              <a:avLst/>
              <a:gdLst>
                <a:gd name="T0" fmla="*/ 27 w 47"/>
                <a:gd name="T1" fmla="*/ 86 h 89"/>
                <a:gd name="T2" fmla="*/ 14 w 47"/>
                <a:gd name="T3" fmla="*/ 88 h 89"/>
                <a:gd name="T4" fmla="*/ 4 w 47"/>
                <a:gd name="T5" fmla="*/ 79 h 89"/>
                <a:gd name="T6" fmla="*/ 1 w 47"/>
                <a:gd name="T7" fmla="*/ 73 h 89"/>
                <a:gd name="T8" fmla="*/ 3 w 47"/>
                <a:gd name="T9" fmla="*/ 66 h 89"/>
                <a:gd name="T10" fmla="*/ 20 w 47"/>
                <a:gd name="T11" fmla="*/ 3 h 89"/>
                <a:gd name="T12" fmla="*/ 44 w 47"/>
                <a:gd name="T13" fmla="*/ 9 h 89"/>
                <a:gd name="T14" fmla="*/ 47 w 47"/>
                <a:gd name="T15" fmla="*/ 15 h 89"/>
                <a:gd name="T16" fmla="*/ 46 w 47"/>
                <a:gd name="T17" fmla="*/ 21 h 89"/>
                <a:gd name="T18" fmla="*/ 32 w 47"/>
                <a:gd name="T19" fmla="*/ 75 h 89"/>
                <a:gd name="T20" fmla="*/ 27 w 47"/>
                <a:gd name="T21" fmla="*/ 8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9">
                  <a:moveTo>
                    <a:pt x="27" y="86"/>
                  </a:moveTo>
                  <a:cubicBezTo>
                    <a:pt x="24" y="89"/>
                    <a:pt x="19" y="89"/>
                    <a:pt x="14" y="88"/>
                  </a:cubicBezTo>
                  <a:cubicBezTo>
                    <a:pt x="10" y="86"/>
                    <a:pt x="7" y="83"/>
                    <a:pt x="4" y="79"/>
                  </a:cubicBezTo>
                  <a:cubicBezTo>
                    <a:pt x="2" y="78"/>
                    <a:pt x="1" y="76"/>
                    <a:pt x="1" y="73"/>
                  </a:cubicBezTo>
                  <a:cubicBezTo>
                    <a:pt x="0" y="71"/>
                    <a:pt x="2" y="69"/>
                    <a:pt x="3" y="66"/>
                  </a:cubicBezTo>
                  <a:cubicBezTo>
                    <a:pt x="12" y="46"/>
                    <a:pt x="18" y="25"/>
                    <a:pt x="20" y="3"/>
                  </a:cubicBezTo>
                  <a:cubicBezTo>
                    <a:pt x="28" y="0"/>
                    <a:pt x="38" y="2"/>
                    <a:pt x="44" y="9"/>
                  </a:cubicBezTo>
                  <a:cubicBezTo>
                    <a:pt x="46" y="11"/>
                    <a:pt x="47" y="13"/>
                    <a:pt x="47" y="15"/>
                  </a:cubicBezTo>
                  <a:cubicBezTo>
                    <a:pt x="47" y="17"/>
                    <a:pt x="47" y="19"/>
                    <a:pt x="46" y="21"/>
                  </a:cubicBezTo>
                  <a:cubicBezTo>
                    <a:pt x="42" y="39"/>
                    <a:pt x="37" y="57"/>
                    <a:pt x="32" y="75"/>
                  </a:cubicBezTo>
                  <a:cubicBezTo>
                    <a:pt x="32" y="79"/>
                    <a:pt x="30" y="83"/>
                    <a:pt x="27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" name="Freeform 57"/>
            <p:cNvSpPr>
              <a:spLocks/>
            </p:cNvSpPr>
            <p:nvPr/>
          </p:nvSpPr>
          <p:spPr bwMode="auto">
            <a:xfrm>
              <a:off x="6038850" y="4395788"/>
              <a:ext cx="153988" cy="325438"/>
            </a:xfrm>
            <a:custGeom>
              <a:avLst/>
              <a:gdLst>
                <a:gd name="T0" fmla="*/ 29 w 76"/>
                <a:gd name="T1" fmla="*/ 120 h 160"/>
                <a:gd name="T2" fmla="*/ 43 w 76"/>
                <a:gd name="T3" fmla="*/ 94 h 160"/>
                <a:gd name="T4" fmla="*/ 53 w 76"/>
                <a:gd name="T5" fmla="*/ 89 h 160"/>
                <a:gd name="T6" fmla="*/ 61 w 76"/>
                <a:gd name="T7" fmla="*/ 72 h 160"/>
                <a:gd name="T8" fmla="*/ 75 w 76"/>
                <a:gd name="T9" fmla="*/ 23 h 160"/>
                <a:gd name="T10" fmla="*/ 76 w 76"/>
                <a:gd name="T11" fmla="*/ 16 h 160"/>
                <a:gd name="T12" fmla="*/ 69 w 76"/>
                <a:gd name="T13" fmla="*/ 15 h 160"/>
                <a:gd name="T14" fmla="*/ 64 w 76"/>
                <a:gd name="T15" fmla="*/ 25 h 160"/>
                <a:gd name="T16" fmla="*/ 53 w 76"/>
                <a:gd name="T17" fmla="*/ 61 h 160"/>
                <a:gd name="T18" fmla="*/ 48 w 76"/>
                <a:gd name="T19" fmla="*/ 71 h 160"/>
                <a:gd name="T20" fmla="*/ 41 w 76"/>
                <a:gd name="T21" fmla="*/ 72 h 160"/>
                <a:gd name="T22" fmla="*/ 40 w 76"/>
                <a:gd name="T23" fmla="*/ 66 h 160"/>
                <a:gd name="T24" fmla="*/ 43 w 76"/>
                <a:gd name="T25" fmla="*/ 53 h 160"/>
                <a:gd name="T26" fmla="*/ 57 w 76"/>
                <a:gd name="T27" fmla="*/ 10 h 160"/>
                <a:gd name="T28" fmla="*/ 48 w 76"/>
                <a:gd name="T29" fmla="*/ 9 h 160"/>
                <a:gd name="T30" fmla="*/ 42 w 76"/>
                <a:gd name="T31" fmla="*/ 21 h 160"/>
                <a:gd name="T32" fmla="*/ 28 w 76"/>
                <a:gd name="T33" fmla="*/ 66 h 160"/>
                <a:gd name="T34" fmla="*/ 23 w 76"/>
                <a:gd name="T35" fmla="*/ 58 h 160"/>
                <a:gd name="T36" fmla="*/ 26 w 76"/>
                <a:gd name="T37" fmla="*/ 46 h 160"/>
                <a:gd name="T38" fmla="*/ 38 w 76"/>
                <a:gd name="T39" fmla="*/ 9 h 160"/>
                <a:gd name="T40" fmla="*/ 39 w 76"/>
                <a:gd name="T41" fmla="*/ 2 h 160"/>
                <a:gd name="T42" fmla="*/ 34 w 76"/>
                <a:gd name="T43" fmla="*/ 1 h 160"/>
                <a:gd name="T44" fmla="*/ 23 w 76"/>
                <a:gd name="T45" fmla="*/ 20 h 160"/>
                <a:gd name="T46" fmla="*/ 15 w 76"/>
                <a:gd name="T47" fmla="*/ 47 h 160"/>
                <a:gd name="T48" fmla="*/ 12 w 76"/>
                <a:gd name="T49" fmla="*/ 74 h 160"/>
                <a:gd name="T50" fmla="*/ 15 w 76"/>
                <a:gd name="T51" fmla="*/ 81 h 160"/>
                <a:gd name="T52" fmla="*/ 14 w 76"/>
                <a:gd name="T53" fmla="*/ 94 h 160"/>
                <a:gd name="T54" fmla="*/ 0 w 76"/>
                <a:gd name="T55" fmla="*/ 153 h 160"/>
                <a:gd name="T56" fmla="*/ 20 w 76"/>
                <a:gd name="T57" fmla="*/ 152 h 160"/>
                <a:gd name="T58" fmla="*/ 23 w 76"/>
                <a:gd name="T59" fmla="*/ 144 h 160"/>
                <a:gd name="T60" fmla="*/ 29 w 76"/>
                <a:gd name="T61" fmla="*/ 12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6" h="160">
                  <a:moveTo>
                    <a:pt x="29" y="120"/>
                  </a:moveTo>
                  <a:cubicBezTo>
                    <a:pt x="32" y="110"/>
                    <a:pt x="35" y="98"/>
                    <a:pt x="43" y="94"/>
                  </a:cubicBezTo>
                  <a:cubicBezTo>
                    <a:pt x="46" y="91"/>
                    <a:pt x="50" y="91"/>
                    <a:pt x="53" y="89"/>
                  </a:cubicBezTo>
                  <a:cubicBezTo>
                    <a:pt x="58" y="85"/>
                    <a:pt x="60" y="78"/>
                    <a:pt x="61" y="72"/>
                  </a:cubicBezTo>
                  <a:cubicBezTo>
                    <a:pt x="66" y="55"/>
                    <a:pt x="71" y="39"/>
                    <a:pt x="75" y="23"/>
                  </a:cubicBezTo>
                  <a:cubicBezTo>
                    <a:pt x="76" y="21"/>
                    <a:pt x="76" y="18"/>
                    <a:pt x="76" y="16"/>
                  </a:cubicBezTo>
                  <a:cubicBezTo>
                    <a:pt x="75" y="13"/>
                    <a:pt x="72" y="12"/>
                    <a:pt x="69" y="15"/>
                  </a:cubicBezTo>
                  <a:cubicBezTo>
                    <a:pt x="67" y="17"/>
                    <a:pt x="66" y="21"/>
                    <a:pt x="64" y="25"/>
                  </a:cubicBezTo>
                  <a:cubicBezTo>
                    <a:pt x="61" y="37"/>
                    <a:pt x="57" y="49"/>
                    <a:pt x="53" y="61"/>
                  </a:cubicBezTo>
                  <a:cubicBezTo>
                    <a:pt x="52" y="65"/>
                    <a:pt x="51" y="69"/>
                    <a:pt x="48" y="71"/>
                  </a:cubicBezTo>
                  <a:cubicBezTo>
                    <a:pt x="46" y="74"/>
                    <a:pt x="43" y="74"/>
                    <a:pt x="41" y="72"/>
                  </a:cubicBezTo>
                  <a:cubicBezTo>
                    <a:pt x="40" y="70"/>
                    <a:pt x="40" y="68"/>
                    <a:pt x="40" y="66"/>
                  </a:cubicBezTo>
                  <a:cubicBezTo>
                    <a:pt x="40" y="62"/>
                    <a:pt x="42" y="58"/>
                    <a:pt x="43" y="53"/>
                  </a:cubicBezTo>
                  <a:cubicBezTo>
                    <a:pt x="48" y="39"/>
                    <a:pt x="52" y="25"/>
                    <a:pt x="57" y="10"/>
                  </a:cubicBezTo>
                  <a:cubicBezTo>
                    <a:pt x="56" y="6"/>
                    <a:pt x="51" y="6"/>
                    <a:pt x="48" y="9"/>
                  </a:cubicBezTo>
                  <a:cubicBezTo>
                    <a:pt x="45" y="12"/>
                    <a:pt x="43" y="17"/>
                    <a:pt x="42" y="21"/>
                  </a:cubicBezTo>
                  <a:cubicBezTo>
                    <a:pt x="37" y="36"/>
                    <a:pt x="33" y="51"/>
                    <a:pt x="28" y="66"/>
                  </a:cubicBezTo>
                  <a:cubicBezTo>
                    <a:pt x="25" y="66"/>
                    <a:pt x="23" y="62"/>
                    <a:pt x="23" y="58"/>
                  </a:cubicBezTo>
                  <a:cubicBezTo>
                    <a:pt x="23" y="53"/>
                    <a:pt x="25" y="49"/>
                    <a:pt x="26" y="46"/>
                  </a:cubicBezTo>
                  <a:cubicBezTo>
                    <a:pt x="30" y="33"/>
                    <a:pt x="34" y="21"/>
                    <a:pt x="38" y="9"/>
                  </a:cubicBezTo>
                  <a:cubicBezTo>
                    <a:pt x="39" y="6"/>
                    <a:pt x="40" y="4"/>
                    <a:pt x="39" y="2"/>
                  </a:cubicBezTo>
                  <a:cubicBezTo>
                    <a:pt x="38" y="0"/>
                    <a:pt x="36" y="0"/>
                    <a:pt x="34" y="1"/>
                  </a:cubicBezTo>
                  <a:cubicBezTo>
                    <a:pt x="28" y="4"/>
                    <a:pt x="26" y="13"/>
                    <a:pt x="23" y="20"/>
                  </a:cubicBezTo>
                  <a:cubicBezTo>
                    <a:pt x="20" y="29"/>
                    <a:pt x="18" y="38"/>
                    <a:pt x="15" y="47"/>
                  </a:cubicBezTo>
                  <a:cubicBezTo>
                    <a:pt x="12" y="56"/>
                    <a:pt x="10" y="66"/>
                    <a:pt x="12" y="74"/>
                  </a:cubicBezTo>
                  <a:cubicBezTo>
                    <a:pt x="13" y="76"/>
                    <a:pt x="15" y="78"/>
                    <a:pt x="15" y="81"/>
                  </a:cubicBezTo>
                  <a:cubicBezTo>
                    <a:pt x="16" y="85"/>
                    <a:pt x="15" y="89"/>
                    <a:pt x="14" y="94"/>
                  </a:cubicBezTo>
                  <a:cubicBezTo>
                    <a:pt x="9" y="114"/>
                    <a:pt x="5" y="133"/>
                    <a:pt x="0" y="153"/>
                  </a:cubicBezTo>
                  <a:cubicBezTo>
                    <a:pt x="6" y="157"/>
                    <a:pt x="15" y="160"/>
                    <a:pt x="20" y="152"/>
                  </a:cubicBezTo>
                  <a:cubicBezTo>
                    <a:pt x="21" y="150"/>
                    <a:pt x="22" y="147"/>
                    <a:pt x="23" y="144"/>
                  </a:cubicBezTo>
                  <a:cubicBezTo>
                    <a:pt x="25" y="136"/>
                    <a:pt x="27" y="128"/>
                    <a:pt x="29" y="1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" name="Freeform 58"/>
            <p:cNvSpPr>
              <a:spLocks/>
            </p:cNvSpPr>
            <p:nvPr/>
          </p:nvSpPr>
          <p:spPr bwMode="auto">
            <a:xfrm>
              <a:off x="5919788" y="4651376"/>
              <a:ext cx="241300" cy="295275"/>
            </a:xfrm>
            <a:custGeom>
              <a:avLst/>
              <a:gdLst>
                <a:gd name="T0" fmla="*/ 116 w 118"/>
                <a:gd name="T1" fmla="*/ 46 h 145"/>
                <a:gd name="T2" fmla="*/ 114 w 118"/>
                <a:gd name="T3" fmla="*/ 37 h 145"/>
                <a:gd name="T4" fmla="*/ 101 w 118"/>
                <a:gd name="T5" fmla="*/ 24 h 145"/>
                <a:gd name="T6" fmla="*/ 67 w 118"/>
                <a:gd name="T7" fmla="*/ 8 h 145"/>
                <a:gd name="T8" fmla="*/ 38 w 118"/>
                <a:gd name="T9" fmla="*/ 4 h 145"/>
                <a:gd name="T10" fmla="*/ 29 w 118"/>
                <a:gd name="T11" fmla="*/ 31 h 145"/>
                <a:gd name="T12" fmla="*/ 9 w 118"/>
                <a:gd name="T13" fmla="*/ 42 h 145"/>
                <a:gd name="T14" fmla="*/ 2 w 118"/>
                <a:gd name="T15" fmla="*/ 63 h 145"/>
                <a:gd name="T16" fmla="*/ 11 w 118"/>
                <a:gd name="T17" fmla="*/ 79 h 145"/>
                <a:gd name="T18" fmla="*/ 7 w 118"/>
                <a:gd name="T19" fmla="*/ 99 h 145"/>
                <a:gd name="T20" fmla="*/ 16 w 118"/>
                <a:gd name="T21" fmla="*/ 122 h 145"/>
                <a:gd name="T22" fmla="*/ 39 w 118"/>
                <a:gd name="T23" fmla="*/ 134 h 145"/>
                <a:gd name="T24" fmla="*/ 94 w 118"/>
                <a:gd name="T25" fmla="*/ 134 h 145"/>
                <a:gd name="T26" fmla="*/ 115 w 118"/>
                <a:gd name="T27" fmla="*/ 91 h 145"/>
                <a:gd name="T28" fmla="*/ 116 w 118"/>
                <a:gd name="T29" fmla="*/ 4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45">
                  <a:moveTo>
                    <a:pt x="116" y="46"/>
                  </a:moveTo>
                  <a:cubicBezTo>
                    <a:pt x="116" y="43"/>
                    <a:pt x="115" y="39"/>
                    <a:pt x="114" y="37"/>
                  </a:cubicBezTo>
                  <a:cubicBezTo>
                    <a:pt x="111" y="31"/>
                    <a:pt x="106" y="27"/>
                    <a:pt x="101" y="24"/>
                  </a:cubicBezTo>
                  <a:cubicBezTo>
                    <a:pt x="90" y="18"/>
                    <a:pt x="79" y="13"/>
                    <a:pt x="67" y="8"/>
                  </a:cubicBezTo>
                  <a:cubicBezTo>
                    <a:pt x="58" y="3"/>
                    <a:pt x="47" y="0"/>
                    <a:pt x="38" y="4"/>
                  </a:cubicBezTo>
                  <a:cubicBezTo>
                    <a:pt x="28" y="8"/>
                    <a:pt x="24" y="21"/>
                    <a:pt x="29" y="31"/>
                  </a:cubicBezTo>
                  <a:cubicBezTo>
                    <a:pt x="22" y="34"/>
                    <a:pt x="14" y="37"/>
                    <a:pt x="9" y="42"/>
                  </a:cubicBezTo>
                  <a:cubicBezTo>
                    <a:pt x="3" y="48"/>
                    <a:pt x="0" y="56"/>
                    <a:pt x="2" y="63"/>
                  </a:cubicBezTo>
                  <a:cubicBezTo>
                    <a:pt x="5" y="69"/>
                    <a:pt x="10" y="73"/>
                    <a:pt x="11" y="79"/>
                  </a:cubicBezTo>
                  <a:cubicBezTo>
                    <a:pt x="13" y="86"/>
                    <a:pt x="8" y="92"/>
                    <a:pt x="7" y="99"/>
                  </a:cubicBezTo>
                  <a:cubicBezTo>
                    <a:pt x="5" y="107"/>
                    <a:pt x="10" y="116"/>
                    <a:pt x="16" y="122"/>
                  </a:cubicBezTo>
                  <a:cubicBezTo>
                    <a:pt x="23" y="128"/>
                    <a:pt x="31" y="131"/>
                    <a:pt x="39" y="134"/>
                  </a:cubicBezTo>
                  <a:cubicBezTo>
                    <a:pt x="57" y="141"/>
                    <a:pt x="78" y="145"/>
                    <a:pt x="94" y="134"/>
                  </a:cubicBezTo>
                  <a:cubicBezTo>
                    <a:pt x="108" y="125"/>
                    <a:pt x="113" y="107"/>
                    <a:pt x="115" y="91"/>
                  </a:cubicBezTo>
                  <a:cubicBezTo>
                    <a:pt x="117" y="76"/>
                    <a:pt x="118" y="61"/>
                    <a:pt x="116" y="46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" name="Freeform 59"/>
            <p:cNvSpPr>
              <a:spLocks/>
            </p:cNvSpPr>
            <p:nvPr/>
          </p:nvSpPr>
          <p:spPr bwMode="auto">
            <a:xfrm>
              <a:off x="5264150" y="4676776"/>
              <a:ext cx="630238" cy="374650"/>
            </a:xfrm>
            <a:custGeom>
              <a:avLst/>
              <a:gdLst>
                <a:gd name="T0" fmla="*/ 309 w 309"/>
                <a:gd name="T1" fmla="*/ 184 h 184"/>
                <a:gd name="T2" fmla="*/ 0 w 309"/>
                <a:gd name="T3" fmla="*/ 184 h 184"/>
                <a:gd name="T4" fmla="*/ 16 w 309"/>
                <a:gd name="T5" fmla="*/ 130 h 184"/>
                <a:gd name="T6" fmla="*/ 27 w 309"/>
                <a:gd name="T7" fmla="*/ 91 h 184"/>
                <a:gd name="T8" fmla="*/ 124 w 309"/>
                <a:gd name="T9" fmla="*/ 2 h 184"/>
                <a:gd name="T10" fmla="*/ 150 w 309"/>
                <a:gd name="T11" fmla="*/ 21 h 184"/>
                <a:gd name="T12" fmla="*/ 176 w 309"/>
                <a:gd name="T13" fmla="*/ 1 h 184"/>
                <a:gd name="T14" fmla="*/ 176 w 309"/>
                <a:gd name="T15" fmla="*/ 0 h 184"/>
                <a:gd name="T16" fmla="*/ 270 w 309"/>
                <a:gd name="T17" fmla="*/ 62 h 184"/>
                <a:gd name="T18" fmla="*/ 295 w 309"/>
                <a:gd name="T19" fmla="*/ 132 h 184"/>
                <a:gd name="T20" fmla="*/ 309 w 309"/>
                <a:gd name="T21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9" h="184">
                  <a:moveTo>
                    <a:pt x="309" y="184"/>
                  </a:moveTo>
                  <a:cubicBezTo>
                    <a:pt x="0" y="184"/>
                    <a:pt x="0" y="184"/>
                    <a:pt x="0" y="184"/>
                  </a:cubicBezTo>
                  <a:cubicBezTo>
                    <a:pt x="16" y="130"/>
                    <a:pt x="16" y="130"/>
                    <a:pt x="16" y="130"/>
                  </a:cubicBezTo>
                  <a:cubicBezTo>
                    <a:pt x="27" y="91"/>
                    <a:pt x="27" y="91"/>
                    <a:pt x="27" y="91"/>
                  </a:cubicBezTo>
                  <a:cubicBezTo>
                    <a:pt x="60" y="8"/>
                    <a:pt x="104" y="14"/>
                    <a:pt x="124" y="2"/>
                  </a:cubicBezTo>
                  <a:cubicBezTo>
                    <a:pt x="125" y="13"/>
                    <a:pt x="136" y="21"/>
                    <a:pt x="150" y="21"/>
                  </a:cubicBezTo>
                  <a:cubicBezTo>
                    <a:pt x="164" y="21"/>
                    <a:pt x="176" y="12"/>
                    <a:pt x="176" y="1"/>
                  </a:cubicBezTo>
                  <a:cubicBezTo>
                    <a:pt x="176" y="1"/>
                    <a:pt x="176" y="0"/>
                    <a:pt x="176" y="0"/>
                  </a:cubicBezTo>
                  <a:cubicBezTo>
                    <a:pt x="198" y="11"/>
                    <a:pt x="239" y="4"/>
                    <a:pt x="270" y="62"/>
                  </a:cubicBezTo>
                  <a:cubicBezTo>
                    <a:pt x="278" y="76"/>
                    <a:pt x="288" y="106"/>
                    <a:pt x="295" y="132"/>
                  </a:cubicBezTo>
                  <a:cubicBezTo>
                    <a:pt x="303" y="160"/>
                    <a:pt x="309" y="184"/>
                    <a:pt x="309" y="1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" name="Freeform 60"/>
            <p:cNvSpPr>
              <a:spLocks/>
            </p:cNvSpPr>
            <p:nvPr/>
          </p:nvSpPr>
          <p:spPr bwMode="auto">
            <a:xfrm>
              <a:off x="5264150" y="4892676"/>
              <a:ext cx="630238" cy="158750"/>
            </a:xfrm>
            <a:custGeom>
              <a:avLst/>
              <a:gdLst>
                <a:gd name="T0" fmla="*/ 309 w 309"/>
                <a:gd name="T1" fmla="*/ 78 h 78"/>
                <a:gd name="T2" fmla="*/ 0 w 309"/>
                <a:gd name="T3" fmla="*/ 78 h 78"/>
                <a:gd name="T4" fmla="*/ 16 w 309"/>
                <a:gd name="T5" fmla="*/ 24 h 78"/>
                <a:gd name="T6" fmla="*/ 292 w 309"/>
                <a:gd name="T7" fmla="*/ 25 h 78"/>
                <a:gd name="T8" fmla="*/ 295 w 309"/>
                <a:gd name="T9" fmla="*/ 26 h 78"/>
                <a:gd name="T10" fmla="*/ 309 w 309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" h="78">
                  <a:moveTo>
                    <a:pt x="309" y="78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07" y="3"/>
                    <a:pt x="203" y="0"/>
                    <a:pt x="292" y="25"/>
                  </a:cubicBezTo>
                  <a:cubicBezTo>
                    <a:pt x="293" y="25"/>
                    <a:pt x="294" y="26"/>
                    <a:pt x="295" y="26"/>
                  </a:cubicBezTo>
                  <a:cubicBezTo>
                    <a:pt x="303" y="54"/>
                    <a:pt x="309" y="78"/>
                    <a:pt x="309" y="78"/>
                  </a:cubicBezTo>
                  <a:close/>
                </a:path>
              </a:pathLst>
            </a:custGeom>
            <a:solidFill>
              <a:srgbClr val="FCEE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" name="Freeform 61"/>
            <p:cNvSpPr>
              <a:spLocks/>
            </p:cNvSpPr>
            <p:nvPr/>
          </p:nvSpPr>
          <p:spPr bwMode="auto">
            <a:xfrm>
              <a:off x="4959350" y="4378326"/>
              <a:ext cx="179388" cy="357188"/>
            </a:xfrm>
            <a:custGeom>
              <a:avLst/>
              <a:gdLst>
                <a:gd name="T0" fmla="*/ 88 w 88"/>
                <a:gd name="T1" fmla="*/ 164 h 176"/>
                <a:gd name="T2" fmla="*/ 51 w 88"/>
                <a:gd name="T3" fmla="*/ 48 h 176"/>
                <a:gd name="T4" fmla="*/ 7 w 88"/>
                <a:gd name="T5" fmla="*/ 6 h 176"/>
                <a:gd name="T6" fmla="*/ 62 w 88"/>
                <a:gd name="T7" fmla="*/ 172 h 176"/>
                <a:gd name="T8" fmla="*/ 64 w 88"/>
                <a:gd name="T9" fmla="*/ 176 h 176"/>
                <a:gd name="T10" fmla="*/ 67 w 88"/>
                <a:gd name="T11" fmla="*/ 176 h 176"/>
                <a:gd name="T12" fmla="*/ 80 w 88"/>
                <a:gd name="T13" fmla="*/ 174 h 176"/>
                <a:gd name="T14" fmla="*/ 88 w 88"/>
                <a:gd name="T15" fmla="*/ 169 h 176"/>
                <a:gd name="T16" fmla="*/ 88 w 88"/>
                <a:gd name="T17" fmla="*/ 164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76">
                  <a:moveTo>
                    <a:pt x="88" y="164"/>
                  </a:moveTo>
                  <a:cubicBezTo>
                    <a:pt x="84" y="149"/>
                    <a:pt x="60" y="75"/>
                    <a:pt x="51" y="48"/>
                  </a:cubicBezTo>
                  <a:cubicBezTo>
                    <a:pt x="36" y="9"/>
                    <a:pt x="14" y="0"/>
                    <a:pt x="7" y="6"/>
                  </a:cubicBezTo>
                  <a:cubicBezTo>
                    <a:pt x="0" y="12"/>
                    <a:pt x="59" y="162"/>
                    <a:pt x="62" y="172"/>
                  </a:cubicBezTo>
                  <a:cubicBezTo>
                    <a:pt x="62" y="174"/>
                    <a:pt x="63" y="175"/>
                    <a:pt x="64" y="176"/>
                  </a:cubicBezTo>
                  <a:cubicBezTo>
                    <a:pt x="65" y="176"/>
                    <a:pt x="66" y="176"/>
                    <a:pt x="67" y="176"/>
                  </a:cubicBezTo>
                  <a:cubicBezTo>
                    <a:pt x="71" y="175"/>
                    <a:pt x="76" y="174"/>
                    <a:pt x="80" y="174"/>
                  </a:cubicBezTo>
                  <a:cubicBezTo>
                    <a:pt x="83" y="173"/>
                    <a:pt x="87" y="172"/>
                    <a:pt x="88" y="169"/>
                  </a:cubicBezTo>
                  <a:cubicBezTo>
                    <a:pt x="88" y="168"/>
                    <a:pt x="88" y="166"/>
                    <a:pt x="88" y="1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" name="Freeform 62"/>
            <p:cNvSpPr>
              <a:spLocks/>
            </p:cNvSpPr>
            <p:nvPr/>
          </p:nvSpPr>
          <p:spPr bwMode="auto">
            <a:xfrm>
              <a:off x="5010150" y="4651376"/>
              <a:ext cx="239713" cy="295275"/>
            </a:xfrm>
            <a:custGeom>
              <a:avLst/>
              <a:gdLst>
                <a:gd name="T0" fmla="*/ 1 w 118"/>
                <a:gd name="T1" fmla="*/ 46 h 145"/>
                <a:gd name="T2" fmla="*/ 3 w 118"/>
                <a:gd name="T3" fmla="*/ 37 h 145"/>
                <a:gd name="T4" fmla="*/ 16 w 118"/>
                <a:gd name="T5" fmla="*/ 24 h 145"/>
                <a:gd name="T6" fmla="*/ 50 w 118"/>
                <a:gd name="T7" fmla="*/ 8 h 145"/>
                <a:gd name="T8" fmla="*/ 79 w 118"/>
                <a:gd name="T9" fmla="*/ 4 h 145"/>
                <a:gd name="T10" fmla="*/ 88 w 118"/>
                <a:gd name="T11" fmla="*/ 31 h 145"/>
                <a:gd name="T12" fmla="*/ 109 w 118"/>
                <a:gd name="T13" fmla="*/ 42 h 145"/>
                <a:gd name="T14" fmla="*/ 115 w 118"/>
                <a:gd name="T15" fmla="*/ 63 h 145"/>
                <a:gd name="T16" fmla="*/ 106 w 118"/>
                <a:gd name="T17" fmla="*/ 79 h 145"/>
                <a:gd name="T18" fmla="*/ 110 w 118"/>
                <a:gd name="T19" fmla="*/ 99 h 145"/>
                <a:gd name="T20" fmla="*/ 101 w 118"/>
                <a:gd name="T21" fmla="*/ 122 h 145"/>
                <a:gd name="T22" fmla="*/ 78 w 118"/>
                <a:gd name="T23" fmla="*/ 134 h 145"/>
                <a:gd name="T24" fmla="*/ 23 w 118"/>
                <a:gd name="T25" fmla="*/ 134 h 145"/>
                <a:gd name="T26" fmla="*/ 2 w 118"/>
                <a:gd name="T27" fmla="*/ 91 h 145"/>
                <a:gd name="T28" fmla="*/ 1 w 118"/>
                <a:gd name="T29" fmla="*/ 4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45">
                  <a:moveTo>
                    <a:pt x="1" y="46"/>
                  </a:moveTo>
                  <a:cubicBezTo>
                    <a:pt x="1" y="43"/>
                    <a:pt x="2" y="39"/>
                    <a:pt x="3" y="37"/>
                  </a:cubicBezTo>
                  <a:cubicBezTo>
                    <a:pt x="6" y="31"/>
                    <a:pt x="11" y="27"/>
                    <a:pt x="16" y="24"/>
                  </a:cubicBezTo>
                  <a:cubicBezTo>
                    <a:pt x="27" y="18"/>
                    <a:pt x="38" y="13"/>
                    <a:pt x="50" y="8"/>
                  </a:cubicBezTo>
                  <a:cubicBezTo>
                    <a:pt x="59" y="3"/>
                    <a:pt x="70" y="0"/>
                    <a:pt x="79" y="4"/>
                  </a:cubicBezTo>
                  <a:cubicBezTo>
                    <a:pt x="89" y="8"/>
                    <a:pt x="93" y="21"/>
                    <a:pt x="88" y="31"/>
                  </a:cubicBezTo>
                  <a:cubicBezTo>
                    <a:pt x="95" y="34"/>
                    <a:pt x="103" y="37"/>
                    <a:pt x="109" y="42"/>
                  </a:cubicBezTo>
                  <a:cubicBezTo>
                    <a:pt x="114" y="48"/>
                    <a:pt x="118" y="56"/>
                    <a:pt x="115" y="63"/>
                  </a:cubicBezTo>
                  <a:cubicBezTo>
                    <a:pt x="112" y="69"/>
                    <a:pt x="107" y="73"/>
                    <a:pt x="106" y="79"/>
                  </a:cubicBezTo>
                  <a:cubicBezTo>
                    <a:pt x="105" y="86"/>
                    <a:pt x="109" y="92"/>
                    <a:pt x="110" y="99"/>
                  </a:cubicBezTo>
                  <a:cubicBezTo>
                    <a:pt x="112" y="107"/>
                    <a:pt x="107" y="116"/>
                    <a:pt x="101" y="122"/>
                  </a:cubicBezTo>
                  <a:cubicBezTo>
                    <a:pt x="94" y="128"/>
                    <a:pt x="86" y="131"/>
                    <a:pt x="78" y="134"/>
                  </a:cubicBezTo>
                  <a:cubicBezTo>
                    <a:pt x="60" y="141"/>
                    <a:pt x="39" y="145"/>
                    <a:pt x="23" y="134"/>
                  </a:cubicBezTo>
                  <a:cubicBezTo>
                    <a:pt x="9" y="125"/>
                    <a:pt x="4" y="107"/>
                    <a:pt x="2" y="91"/>
                  </a:cubicBezTo>
                  <a:cubicBezTo>
                    <a:pt x="0" y="76"/>
                    <a:pt x="0" y="61"/>
                    <a:pt x="1" y="46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" name="Freeform 63"/>
            <p:cNvSpPr>
              <a:spLocks/>
            </p:cNvSpPr>
            <p:nvPr/>
          </p:nvSpPr>
          <p:spPr bwMode="auto">
            <a:xfrm>
              <a:off x="5251450" y="3762376"/>
              <a:ext cx="509588" cy="255588"/>
            </a:xfrm>
            <a:custGeom>
              <a:avLst/>
              <a:gdLst>
                <a:gd name="T0" fmla="*/ 134 w 250"/>
                <a:gd name="T1" fmla="*/ 110 h 125"/>
                <a:gd name="T2" fmla="*/ 143 w 250"/>
                <a:gd name="T3" fmla="*/ 113 h 125"/>
                <a:gd name="T4" fmla="*/ 173 w 250"/>
                <a:gd name="T5" fmla="*/ 124 h 125"/>
                <a:gd name="T6" fmla="*/ 193 w 250"/>
                <a:gd name="T7" fmla="*/ 101 h 125"/>
                <a:gd name="T8" fmla="*/ 225 w 250"/>
                <a:gd name="T9" fmla="*/ 105 h 125"/>
                <a:gd name="T10" fmla="*/ 248 w 250"/>
                <a:gd name="T11" fmla="*/ 86 h 125"/>
                <a:gd name="T12" fmla="*/ 248 w 250"/>
                <a:gd name="T13" fmla="*/ 64 h 125"/>
                <a:gd name="T14" fmla="*/ 249 w 250"/>
                <a:gd name="T15" fmla="*/ 45 h 125"/>
                <a:gd name="T16" fmla="*/ 232 w 250"/>
                <a:gd name="T17" fmla="*/ 22 h 125"/>
                <a:gd name="T18" fmla="*/ 162 w 250"/>
                <a:gd name="T19" fmla="*/ 19 h 125"/>
                <a:gd name="T20" fmla="*/ 127 w 250"/>
                <a:gd name="T21" fmla="*/ 1 h 125"/>
                <a:gd name="T22" fmla="*/ 63 w 250"/>
                <a:gd name="T23" fmla="*/ 36 h 125"/>
                <a:gd name="T24" fmla="*/ 25 w 250"/>
                <a:gd name="T25" fmla="*/ 35 h 125"/>
                <a:gd name="T26" fmla="*/ 2 w 250"/>
                <a:gd name="T27" fmla="*/ 64 h 125"/>
                <a:gd name="T28" fmla="*/ 10 w 250"/>
                <a:gd name="T29" fmla="*/ 90 h 125"/>
                <a:gd name="T30" fmla="*/ 23 w 250"/>
                <a:gd name="T31" fmla="*/ 94 h 125"/>
                <a:gd name="T32" fmla="*/ 45 w 250"/>
                <a:gd name="T33" fmla="*/ 106 h 125"/>
                <a:gd name="T34" fmla="*/ 81 w 250"/>
                <a:gd name="T35" fmla="*/ 92 h 125"/>
                <a:gd name="T36" fmla="*/ 101 w 250"/>
                <a:gd name="T37" fmla="*/ 118 h 125"/>
                <a:gd name="T38" fmla="*/ 130 w 250"/>
                <a:gd name="T39" fmla="*/ 115 h 125"/>
                <a:gd name="T40" fmla="*/ 134 w 250"/>
                <a:gd name="T41" fmla="*/ 1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0" h="125">
                  <a:moveTo>
                    <a:pt x="134" y="110"/>
                  </a:moveTo>
                  <a:cubicBezTo>
                    <a:pt x="137" y="109"/>
                    <a:pt x="140" y="111"/>
                    <a:pt x="143" y="113"/>
                  </a:cubicBezTo>
                  <a:cubicBezTo>
                    <a:pt x="151" y="120"/>
                    <a:pt x="162" y="125"/>
                    <a:pt x="173" y="124"/>
                  </a:cubicBezTo>
                  <a:cubicBezTo>
                    <a:pt x="184" y="122"/>
                    <a:pt x="194" y="112"/>
                    <a:pt x="193" y="101"/>
                  </a:cubicBezTo>
                  <a:cubicBezTo>
                    <a:pt x="204" y="104"/>
                    <a:pt x="214" y="106"/>
                    <a:pt x="225" y="105"/>
                  </a:cubicBezTo>
                  <a:cubicBezTo>
                    <a:pt x="235" y="103"/>
                    <a:pt x="245" y="97"/>
                    <a:pt x="248" y="86"/>
                  </a:cubicBezTo>
                  <a:cubicBezTo>
                    <a:pt x="250" y="79"/>
                    <a:pt x="248" y="71"/>
                    <a:pt x="248" y="64"/>
                  </a:cubicBezTo>
                  <a:cubicBezTo>
                    <a:pt x="248" y="58"/>
                    <a:pt x="250" y="51"/>
                    <a:pt x="249" y="45"/>
                  </a:cubicBezTo>
                  <a:cubicBezTo>
                    <a:pt x="247" y="35"/>
                    <a:pt x="240" y="27"/>
                    <a:pt x="232" y="22"/>
                  </a:cubicBezTo>
                  <a:cubicBezTo>
                    <a:pt x="212" y="8"/>
                    <a:pt x="183" y="7"/>
                    <a:pt x="162" y="19"/>
                  </a:cubicBezTo>
                  <a:cubicBezTo>
                    <a:pt x="157" y="6"/>
                    <a:pt x="141" y="1"/>
                    <a:pt x="127" y="1"/>
                  </a:cubicBezTo>
                  <a:cubicBezTo>
                    <a:pt x="100" y="0"/>
                    <a:pt x="71" y="12"/>
                    <a:pt x="63" y="36"/>
                  </a:cubicBezTo>
                  <a:cubicBezTo>
                    <a:pt x="51" y="30"/>
                    <a:pt x="37" y="30"/>
                    <a:pt x="25" y="35"/>
                  </a:cubicBezTo>
                  <a:cubicBezTo>
                    <a:pt x="13" y="41"/>
                    <a:pt x="4" y="52"/>
                    <a:pt x="2" y="64"/>
                  </a:cubicBezTo>
                  <a:cubicBezTo>
                    <a:pt x="0" y="74"/>
                    <a:pt x="2" y="85"/>
                    <a:pt x="10" y="90"/>
                  </a:cubicBezTo>
                  <a:cubicBezTo>
                    <a:pt x="14" y="92"/>
                    <a:pt x="18" y="92"/>
                    <a:pt x="23" y="94"/>
                  </a:cubicBezTo>
                  <a:cubicBezTo>
                    <a:pt x="31" y="97"/>
                    <a:pt x="37" y="103"/>
                    <a:pt x="45" y="106"/>
                  </a:cubicBezTo>
                  <a:cubicBezTo>
                    <a:pt x="59" y="111"/>
                    <a:pt x="75" y="105"/>
                    <a:pt x="81" y="92"/>
                  </a:cubicBezTo>
                  <a:cubicBezTo>
                    <a:pt x="86" y="102"/>
                    <a:pt x="92" y="112"/>
                    <a:pt x="101" y="118"/>
                  </a:cubicBezTo>
                  <a:cubicBezTo>
                    <a:pt x="110" y="123"/>
                    <a:pt x="123" y="123"/>
                    <a:pt x="130" y="115"/>
                  </a:cubicBezTo>
                  <a:cubicBezTo>
                    <a:pt x="131" y="113"/>
                    <a:pt x="132" y="111"/>
                    <a:pt x="134" y="110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" name="Freeform 64"/>
            <p:cNvSpPr>
              <a:spLocks/>
            </p:cNvSpPr>
            <p:nvPr/>
          </p:nvSpPr>
          <p:spPr bwMode="auto">
            <a:xfrm>
              <a:off x="5083175" y="3819526"/>
              <a:ext cx="257175" cy="482600"/>
            </a:xfrm>
            <a:custGeom>
              <a:avLst/>
              <a:gdLst>
                <a:gd name="T0" fmla="*/ 43 w 126"/>
                <a:gd name="T1" fmla="*/ 46 h 237"/>
                <a:gd name="T2" fmla="*/ 60 w 126"/>
                <a:gd name="T3" fmla="*/ 10 h 237"/>
                <a:gd name="T4" fmla="*/ 94 w 126"/>
                <a:gd name="T5" fmla="*/ 1 h 237"/>
                <a:gd name="T6" fmla="*/ 122 w 126"/>
                <a:gd name="T7" fmla="*/ 21 h 237"/>
                <a:gd name="T8" fmla="*/ 114 w 126"/>
                <a:gd name="T9" fmla="*/ 53 h 237"/>
                <a:gd name="T10" fmla="*/ 106 w 126"/>
                <a:gd name="T11" fmla="*/ 60 h 237"/>
                <a:gd name="T12" fmla="*/ 106 w 126"/>
                <a:gd name="T13" fmla="*/ 67 h 237"/>
                <a:gd name="T14" fmla="*/ 93 w 126"/>
                <a:gd name="T15" fmla="*/ 100 h 237"/>
                <a:gd name="T16" fmla="*/ 62 w 126"/>
                <a:gd name="T17" fmla="*/ 120 h 237"/>
                <a:gd name="T18" fmla="*/ 63 w 126"/>
                <a:gd name="T19" fmla="*/ 168 h 237"/>
                <a:gd name="T20" fmla="*/ 60 w 126"/>
                <a:gd name="T21" fmla="*/ 173 h 237"/>
                <a:gd name="T22" fmla="*/ 63 w 126"/>
                <a:gd name="T23" fmla="*/ 177 h 237"/>
                <a:gd name="T24" fmla="*/ 80 w 126"/>
                <a:gd name="T25" fmla="*/ 203 h 237"/>
                <a:gd name="T26" fmla="*/ 73 w 126"/>
                <a:gd name="T27" fmla="*/ 233 h 237"/>
                <a:gd name="T28" fmla="*/ 66 w 126"/>
                <a:gd name="T29" fmla="*/ 236 h 237"/>
                <a:gd name="T30" fmla="*/ 63 w 126"/>
                <a:gd name="T31" fmla="*/ 232 h 237"/>
                <a:gd name="T32" fmla="*/ 50 w 126"/>
                <a:gd name="T33" fmla="*/ 204 h 237"/>
                <a:gd name="T34" fmla="*/ 24 w 126"/>
                <a:gd name="T35" fmla="*/ 191 h 237"/>
                <a:gd name="T36" fmla="*/ 18 w 126"/>
                <a:gd name="T37" fmla="*/ 192 h 237"/>
                <a:gd name="T38" fmla="*/ 12 w 126"/>
                <a:gd name="T39" fmla="*/ 188 h 237"/>
                <a:gd name="T40" fmla="*/ 1 w 126"/>
                <a:gd name="T41" fmla="*/ 158 h 237"/>
                <a:gd name="T42" fmla="*/ 22 w 126"/>
                <a:gd name="T43" fmla="*/ 136 h 237"/>
                <a:gd name="T44" fmla="*/ 12 w 126"/>
                <a:gd name="T45" fmla="*/ 84 h 237"/>
                <a:gd name="T46" fmla="*/ 43 w 126"/>
                <a:gd name="T47" fmla="*/ 4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6" h="237">
                  <a:moveTo>
                    <a:pt x="43" y="46"/>
                  </a:moveTo>
                  <a:cubicBezTo>
                    <a:pt x="38" y="33"/>
                    <a:pt x="48" y="18"/>
                    <a:pt x="60" y="10"/>
                  </a:cubicBezTo>
                  <a:cubicBezTo>
                    <a:pt x="70" y="4"/>
                    <a:pt x="82" y="0"/>
                    <a:pt x="94" y="1"/>
                  </a:cubicBezTo>
                  <a:cubicBezTo>
                    <a:pt x="105" y="3"/>
                    <a:pt x="117" y="10"/>
                    <a:pt x="122" y="21"/>
                  </a:cubicBezTo>
                  <a:cubicBezTo>
                    <a:pt x="126" y="32"/>
                    <a:pt x="123" y="46"/>
                    <a:pt x="114" y="53"/>
                  </a:cubicBezTo>
                  <a:cubicBezTo>
                    <a:pt x="111" y="55"/>
                    <a:pt x="107" y="57"/>
                    <a:pt x="106" y="60"/>
                  </a:cubicBezTo>
                  <a:cubicBezTo>
                    <a:pt x="105" y="62"/>
                    <a:pt x="106" y="65"/>
                    <a:pt x="106" y="67"/>
                  </a:cubicBezTo>
                  <a:cubicBezTo>
                    <a:pt x="108" y="79"/>
                    <a:pt x="102" y="91"/>
                    <a:pt x="93" y="100"/>
                  </a:cubicBezTo>
                  <a:cubicBezTo>
                    <a:pt x="85" y="109"/>
                    <a:pt x="73" y="115"/>
                    <a:pt x="62" y="120"/>
                  </a:cubicBezTo>
                  <a:cubicBezTo>
                    <a:pt x="77" y="131"/>
                    <a:pt x="77" y="157"/>
                    <a:pt x="63" y="168"/>
                  </a:cubicBezTo>
                  <a:cubicBezTo>
                    <a:pt x="62" y="170"/>
                    <a:pt x="60" y="171"/>
                    <a:pt x="60" y="173"/>
                  </a:cubicBezTo>
                  <a:cubicBezTo>
                    <a:pt x="60" y="174"/>
                    <a:pt x="62" y="176"/>
                    <a:pt x="63" y="177"/>
                  </a:cubicBezTo>
                  <a:cubicBezTo>
                    <a:pt x="71" y="184"/>
                    <a:pt x="78" y="193"/>
                    <a:pt x="80" y="203"/>
                  </a:cubicBezTo>
                  <a:cubicBezTo>
                    <a:pt x="83" y="213"/>
                    <a:pt x="81" y="225"/>
                    <a:pt x="73" y="233"/>
                  </a:cubicBezTo>
                  <a:cubicBezTo>
                    <a:pt x="71" y="235"/>
                    <a:pt x="69" y="237"/>
                    <a:pt x="66" y="236"/>
                  </a:cubicBezTo>
                  <a:cubicBezTo>
                    <a:pt x="65" y="235"/>
                    <a:pt x="64" y="234"/>
                    <a:pt x="63" y="232"/>
                  </a:cubicBezTo>
                  <a:cubicBezTo>
                    <a:pt x="58" y="223"/>
                    <a:pt x="56" y="213"/>
                    <a:pt x="50" y="204"/>
                  </a:cubicBezTo>
                  <a:cubicBezTo>
                    <a:pt x="45" y="195"/>
                    <a:pt x="34" y="188"/>
                    <a:pt x="24" y="191"/>
                  </a:cubicBezTo>
                  <a:cubicBezTo>
                    <a:pt x="22" y="191"/>
                    <a:pt x="20" y="192"/>
                    <a:pt x="18" y="192"/>
                  </a:cubicBezTo>
                  <a:cubicBezTo>
                    <a:pt x="16" y="191"/>
                    <a:pt x="14" y="190"/>
                    <a:pt x="12" y="188"/>
                  </a:cubicBezTo>
                  <a:cubicBezTo>
                    <a:pt x="5" y="180"/>
                    <a:pt x="0" y="169"/>
                    <a:pt x="1" y="158"/>
                  </a:cubicBezTo>
                  <a:cubicBezTo>
                    <a:pt x="2" y="147"/>
                    <a:pt x="11" y="136"/>
                    <a:pt x="22" y="136"/>
                  </a:cubicBezTo>
                  <a:cubicBezTo>
                    <a:pt x="16" y="119"/>
                    <a:pt x="10" y="102"/>
                    <a:pt x="12" y="84"/>
                  </a:cubicBezTo>
                  <a:cubicBezTo>
                    <a:pt x="13" y="66"/>
                    <a:pt x="25" y="48"/>
                    <a:pt x="43" y="46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" name="Freeform 65"/>
            <p:cNvSpPr>
              <a:spLocks/>
            </p:cNvSpPr>
            <p:nvPr/>
          </p:nvSpPr>
          <p:spPr bwMode="auto">
            <a:xfrm>
              <a:off x="5721350" y="3830638"/>
              <a:ext cx="225425" cy="390525"/>
            </a:xfrm>
            <a:custGeom>
              <a:avLst/>
              <a:gdLst>
                <a:gd name="T0" fmla="*/ 48 w 111"/>
                <a:gd name="T1" fmla="*/ 40 h 192"/>
                <a:gd name="T2" fmla="*/ 78 w 111"/>
                <a:gd name="T3" fmla="*/ 52 h 192"/>
                <a:gd name="T4" fmla="*/ 87 w 111"/>
                <a:gd name="T5" fmla="*/ 84 h 192"/>
                <a:gd name="T6" fmla="*/ 102 w 111"/>
                <a:gd name="T7" fmla="*/ 121 h 192"/>
                <a:gd name="T8" fmla="*/ 101 w 111"/>
                <a:gd name="T9" fmla="*/ 127 h 192"/>
                <a:gd name="T10" fmla="*/ 108 w 111"/>
                <a:gd name="T11" fmla="*/ 139 h 192"/>
                <a:gd name="T12" fmla="*/ 107 w 111"/>
                <a:gd name="T13" fmla="*/ 165 h 192"/>
                <a:gd name="T14" fmla="*/ 110 w 111"/>
                <a:gd name="T15" fmla="*/ 177 h 192"/>
                <a:gd name="T16" fmla="*/ 106 w 111"/>
                <a:gd name="T17" fmla="*/ 188 h 192"/>
                <a:gd name="T18" fmla="*/ 92 w 111"/>
                <a:gd name="T19" fmla="*/ 176 h 192"/>
                <a:gd name="T20" fmla="*/ 89 w 111"/>
                <a:gd name="T21" fmla="*/ 154 h 192"/>
                <a:gd name="T22" fmla="*/ 75 w 111"/>
                <a:gd name="T23" fmla="*/ 142 h 192"/>
                <a:gd name="T24" fmla="*/ 68 w 111"/>
                <a:gd name="T25" fmla="*/ 118 h 192"/>
                <a:gd name="T26" fmla="*/ 70 w 111"/>
                <a:gd name="T27" fmla="*/ 109 h 192"/>
                <a:gd name="T28" fmla="*/ 50 w 111"/>
                <a:gd name="T29" fmla="*/ 86 h 192"/>
                <a:gd name="T30" fmla="*/ 40 w 111"/>
                <a:gd name="T31" fmla="*/ 55 h 192"/>
                <a:gd name="T32" fmla="*/ 19 w 111"/>
                <a:gd name="T33" fmla="*/ 49 h 192"/>
                <a:gd name="T34" fmla="*/ 0 w 111"/>
                <a:gd name="T35" fmla="*/ 13 h 192"/>
                <a:gd name="T36" fmla="*/ 2 w 111"/>
                <a:gd name="T37" fmla="*/ 7 h 192"/>
                <a:gd name="T38" fmla="*/ 7 w 111"/>
                <a:gd name="T39" fmla="*/ 3 h 192"/>
                <a:gd name="T40" fmla="*/ 38 w 111"/>
                <a:gd name="T41" fmla="*/ 10 h 192"/>
                <a:gd name="T42" fmla="*/ 48 w 111"/>
                <a:gd name="T43" fmla="*/ 4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1" h="192">
                  <a:moveTo>
                    <a:pt x="48" y="40"/>
                  </a:moveTo>
                  <a:cubicBezTo>
                    <a:pt x="59" y="39"/>
                    <a:pt x="71" y="44"/>
                    <a:pt x="78" y="52"/>
                  </a:cubicBezTo>
                  <a:cubicBezTo>
                    <a:pt x="86" y="61"/>
                    <a:pt x="89" y="73"/>
                    <a:pt x="87" y="84"/>
                  </a:cubicBezTo>
                  <a:cubicBezTo>
                    <a:pt x="100" y="91"/>
                    <a:pt x="107" y="107"/>
                    <a:pt x="102" y="121"/>
                  </a:cubicBezTo>
                  <a:cubicBezTo>
                    <a:pt x="102" y="123"/>
                    <a:pt x="101" y="125"/>
                    <a:pt x="101" y="127"/>
                  </a:cubicBezTo>
                  <a:cubicBezTo>
                    <a:pt x="101" y="131"/>
                    <a:pt x="105" y="135"/>
                    <a:pt x="108" y="139"/>
                  </a:cubicBezTo>
                  <a:cubicBezTo>
                    <a:pt x="111" y="147"/>
                    <a:pt x="106" y="156"/>
                    <a:pt x="107" y="165"/>
                  </a:cubicBezTo>
                  <a:cubicBezTo>
                    <a:pt x="108" y="169"/>
                    <a:pt x="110" y="173"/>
                    <a:pt x="110" y="177"/>
                  </a:cubicBezTo>
                  <a:cubicBezTo>
                    <a:pt x="111" y="181"/>
                    <a:pt x="110" y="186"/>
                    <a:pt x="106" y="188"/>
                  </a:cubicBezTo>
                  <a:cubicBezTo>
                    <a:pt x="99" y="192"/>
                    <a:pt x="92" y="183"/>
                    <a:pt x="92" y="176"/>
                  </a:cubicBezTo>
                  <a:cubicBezTo>
                    <a:pt x="91" y="168"/>
                    <a:pt x="93" y="160"/>
                    <a:pt x="89" y="154"/>
                  </a:cubicBezTo>
                  <a:cubicBezTo>
                    <a:pt x="86" y="148"/>
                    <a:pt x="80" y="146"/>
                    <a:pt x="75" y="142"/>
                  </a:cubicBezTo>
                  <a:cubicBezTo>
                    <a:pt x="69" y="137"/>
                    <a:pt x="66" y="127"/>
                    <a:pt x="68" y="118"/>
                  </a:cubicBezTo>
                  <a:cubicBezTo>
                    <a:pt x="69" y="115"/>
                    <a:pt x="70" y="112"/>
                    <a:pt x="70" y="109"/>
                  </a:cubicBezTo>
                  <a:cubicBezTo>
                    <a:pt x="70" y="98"/>
                    <a:pt x="55" y="95"/>
                    <a:pt x="50" y="86"/>
                  </a:cubicBezTo>
                  <a:cubicBezTo>
                    <a:pt x="44" y="76"/>
                    <a:pt x="48" y="62"/>
                    <a:pt x="40" y="55"/>
                  </a:cubicBezTo>
                  <a:cubicBezTo>
                    <a:pt x="34" y="50"/>
                    <a:pt x="26" y="51"/>
                    <a:pt x="19" y="49"/>
                  </a:cubicBezTo>
                  <a:cubicBezTo>
                    <a:pt x="6" y="44"/>
                    <a:pt x="0" y="27"/>
                    <a:pt x="0" y="13"/>
                  </a:cubicBezTo>
                  <a:cubicBezTo>
                    <a:pt x="0" y="11"/>
                    <a:pt x="0" y="8"/>
                    <a:pt x="2" y="7"/>
                  </a:cubicBezTo>
                  <a:cubicBezTo>
                    <a:pt x="3" y="5"/>
                    <a:pt x="5" y="4"/>
                    <a:pt x="7" y="3"/>
                  </a:cubicBezTo>
                  <a:cubicBezTo>
                    <a:pt x="18" y="0"/>
                    <a:pt x="30" y="3"/>
                    <a:pt x="38" y="10"/>
                  </a:cubicBezTo>
                  <a:cubicBezTo>
                    <a:pt x="46" y="18"/>
                    <a:pt x="50" y="30"/>
                    <a:pt x="48" y="40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" name="Freeform 67"/>
            <p:cNvSpPr>
              <a:spLocks/>
            </p:cNvSpPr>
            <p:nvPr/>
          </p:nvSpPr>
          <p:spPr bwMode="auto">
            <a:xfrm>
              <a:off x="5530850" y="5122863"/>
              <a:ext cx="350838" cy="90488"/>
            </a:xfrm>
            <a:custGeom>
              <a:avLst/>
              <a:gdLst>
                <a:gd name="T0" fmla="*/ 172 w 172"/>
                <a:gd name="T1" fmla="*/ 6 h 44"/>
                <a:gd name="T2" fmla="*/ 172 w 172"/>
                <a:gd name="T3" fmla="*/ 28 h 44"/>
                <a:gd name="T4" fmla="*/ 86 w 172"/>
                <a:gd name="T5" fmla="*/ 44 h 44"/>
                <a:gd name="T6" fmla="*/ 0 w 172"/>
                <a:gd name="T7" fmla="*/ 28 h 44"/>
                <a:gd name="T8" fmla="*/ 0 w 172"/>
                <a:gd name="T9" fmla="*/ 6 h 44"/>
                <a:gd name="T10" fmla="*/ 6 w 172"/>
                <a:gd name="T11" fmla="*/ 1 h 44"/>
                <a:gd name="T12" fmla="*/ 86 w 172"/>
                <a:gd name="T13" fmla="*/ 11 h 44"/>
                <a:gd name="T14" fmla="*/ 166 w 172"/>
                <a:gd name="T15" fmla="*/ 1 h 44"/>
                <a:gd name="T16" fmla="*/ 172 w 172"/>
                <a:gd name="T17" fmla="*/ 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2" h="44">
                  <a:moveTo>
                    <a:pt x="172" y="6"/>
                  </a:moveTo>
                  <a:cubicBezTo>
                    <a:pt x="172" y="28"/>
                    <a:pt x="172" y="28"/>
                    <a:pt x="172" y="28"/>
                  </a:cubicBezTo>
                  <a:cubicBezTo>
                    <a:pt x="172" y="37"/>
                    <a:pt x="134" y="44"/>
                    <a:pt x="86" y="44"/>
                  </a:cubicBezTo>
                  <a:cubicBezTo>
                    <a:pt x="39" y="44"/>
                    <a:pt x="0" y="37"/>
                    <a:pt x="0" y="2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1"/>
                  </a:cubicBezTo>
                  <a:cubicBezTo>
                    <a:pt x="19" y="7"/>
                    <a:pt x="50" y="11"/>
                    <a:pt x="86" y="11"/>
                  </a:cubicBezTo>
                  <a:cubicBezTo>
                    <a:pt x="123" y="11"/>
                    <a:pt x="154" y="7"/>
                    <a:pt x="166" y="1"/>
                  </a:cubicBezTo>
                  <a:cubicBezTo>
                    <a:pt x="169" y="0"/>
                    <a:pt x="172" y="2"/>
                    <a:pt x="172" y="6"/>
                  </a:cubicBezTo>
                  <a:close/>
                </a:path>
              </a:pathLst>
            </a:custGeom>
            <a:solidFill>
              <a:srgbClr val="E3A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" name="Freeform 68"/>
            <p:cNvSpPr>
              <a:spLocks/>
            </p:cNvSpPr>
            <p:nvPr/>
          </p:nvSpPr>
          <p:spPr bwMode="auto">
            <a:xfrm>
              <a:off x="5514975" y="5094288"/>
              <a:ext cx="93663" cy="63500"/>
            </a:xfrm>
            <a:custGeom>
              <a:avLst/>
              <a:gdLst>
                <a:gd name="T0" fmla="*/ 7 w 46"/>
                <a:gd name="T1" fmla="*/ 0 h 31"/>
                <a:gd name="T2" fmla="*/ 8 w 46"/>
                <a:gd name="T3" fmla="*/ 9 h 31"/>
                <a:gd name="T4" fmla="*/ 15 w 46"/>
                <a:gd name="T5" fmla="*/ 15 h 31"/>
                <a:gd name="T6" fmla="*/ 21 w 46"/>
                <a:gd name="T7" fmla="*/ 18 h 31"/>
                <a:gd name="T8" fmla="*/ 31 w 46"/>
                <a:gd name="T9" fmla="*/ 19 h 31"/>
                <a:gd name="T10" fmla="*/ 46 w 46"/>
                <a:gd name="T11" fmla="*/ 19 h 31"/>
                <a:gd name="T12" fmla="*/ 44 w 46"/>
                <a:gd name="T13" fmla="*/ 25 h 31"/>
                <a:gd name="T14" fmla="*/ 42 w 46"/>
                <a:gd name="T15" fmla="*/ 27 h 31"/>
                <a:gd name="T16" fmla="*/ 38 w 46"/>
                <a:gd name="T17" fmla="*/ 29 h 31"/>
                <a:gd name="T18" fmla="*/ 16 w 46"/>
                <a:gd name="T19" fmla="*/ 26 h 31"/>
                <a:gd name="T20" fmla="*/ 1 w 46"/>
                <a:gd name="T21" fmla="*/ 10 h 31"/>
                <a:gd name="T22" fmla="*/ 1 w 46"/>
                <a:gd name="T23" fmla="*/ 4 h 31"/>
                <a:gd name="T24" fmla="*/ 7 w 46"/>
                <a:gd name="T2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31">
                  <a:moveTo>
                    <a:pt x="7" y="0"/>
                  </a:moveTo>
                  <a:cubicBezTo>
                    <a:pt x="5" y="3"/>
                    <a:pt x="6" y="7"/>
                    <a:pt x="8" y="9"/>
                  </a:cubicBezTo>
                  <a:cubicBezTo>
                    <a:pt x="10" y="12"/>
                    <a:pt x="12" y="13"/>
                    <a:pt x="15" y="15"/>
                  </a:cubicBezTo>
                  <a:cubicBezTo>
                    <a:pt x="17" y="16"/>
                    <a:pt x="19" y="17"/>
                    <a:pt x="21" y="18"/>
                  </a:cubicBezTo>
                  <a:cubicBezTo>
                    <a:pt x="24" y="19"/>
                    <a:pt x="28" y="19"/>
                    <a:pt x="31" y="19"/>
                  </a:cubicBezTo>
                  <a:cubicBezTo>
                    <a:pt x="36" y="19"/>
                    <a:pt x="41" y="19"/>
                    <a:pt x="46" y="19"/>
                  </a:cubicBezTo>
                  <a:cubicBezTo>
                    <a:pt x="46" y="21"/>
                    <a:pt x="45" y="23"/>
                    <a:pt x="44" y="25"/>
                  </a:cubicBezTo>
                  <a:cubicBezTo>
                    <a:pt x="44" y="26"/>
                    <a:pt x="43" y="27"/>
                    <a:pt x="42" y="27"/>
                  </a:cubicBezTo>
                  <a:cubicBezTo>
                    <a:pt x="41" y="28"/>
                    <a:pt x="40" y="29"/>
                    <a:pt x="38" y="29"/>
                  </a:cubicBezTo>
                  <a:cubicBezTo>
                    <a:pt x="30" y="31"/>
                    <a:pt x="22" y="30"/>
                    <a:pt x="16" y="26"/>
                  </a:cubicBezTo>
                  <a:cubicBezTo>
                    <a:pt x="9" y="23"/>
                    <a:pt x="4" y="17"/>
                    <a:pt x="1" y="10"/>
                  </a:cubicBezTo>
                  <a:cubicBezTo>
                    <a:pt x="0" y="8"/>
                    <a:pt x="0" y="6"/>
                    <a:pt x="1" y="4"/>
                  </a:cubicBezTo>
                  <a:cubicBezTo>
                    <a:pt x="2" y="1"/>
                    <a:pt x="5" y="0"/>
                    <a:pt x="7" y="0"/>
                  </a:cubicBezTo>
                  <a:close/>
                </a:path>
              </a:pathLst>
            </a:custGeom>
            <a:solidFill>
              <a:srgbClr val="785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" name="Freeform 69"/>
            <p:cNvSpPr>
              <a:spLocks/>
            </p:cNvSpPr>
            <p:nvPr/>
          </p:nvSpPr>
          <p:spPr bwMode="auto">
            <a:xfrm>
              <a:off x="5527675" y="5087938"/>
              <a:ext cx="79375" cy="50800"/>
            </a:xfrm>
            <a:custGeom>
              <a:avLst/>
              <a:gdLst>
                <a:gd name="T0" fmla="*/ 22 w 39"/>
                <a:gd name="T1" fmla="*/ 5 h 25"/>
                <a:gd name="T2" fmla="*/ 6 w 39"/>
                <a:gd name="T3" fmla="*/ 0 h 25"/>
                <a:gd name="T4" fmla="*/ 1 w 39"/>
                <a:gd name="T5" fmla="*/ 1 h 25"/>
                <a:gd name="T6" fmla="*/ 0 w 39"/>
                <a:gd name="T7" fmla="*/ 5 h 25"/>
                <a:gd name="T8" fmla="*/ 2 w 39"/>
                <a:gd name="T9" fmla="*/ 9 h 25"/>
                <a:gd name="T10" fmla="*/ 5 w 39"/>
                <a:gd name="T11" fmla="*/ 16 h 25"/>
                <a:gd name="T12" fmla="*/ 19 w 39"/>
                <a:gd name="T13" fmla="*/ 24 h 25"/>
                <a:gd name="T14" fmla="*/ 35 w 39"/>
                <a:gd name="T15" fmla="*/ 24 h 25"/>
                <a:gd name="T16" fmla="*/ 38 w 39"/>
                <a:gd name="T17" fmla="*/ 23 h 25"/>
                <a:gd name="T18" fmla="*/ 39 w 39"/>
                <a:gd name="T19" fmla="*/ 22 h 25"/>
                <a:gd name="T20" fmla="*/ 39 w 39"/>
                <a:gd name="T21" fmla="*/ 21 h 25"/>
                <a:gd name="T22" fmla="*/ 37 w 39"/>
                <a:gd name="T23" fmla="*/ 17 h 25"/>
                <a:gd name="T24" fmla="*/ 27 w 39"/>
                <a:gd name="T25" fmla="*/ 7 h 25"/>
                <a:gd name="T26" fmla="*/ 22 w 39"/>
                <a:gd name="T27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25">
                  <a:moveTo>
                    <a:pt x="22" y="5"/>
                  </a:moveTo>
                  <a:cubicBezTo>
                    <a:pt x="17" y="3"/>
                    <a:pt x="11" y="1"/>
                    <a:pt x="6" y="0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0" y="5"/>
                  </a:cubicBezTo>
                  <a:cubicBezTo>
                    <a:pt x="0" y="7"/>
                    <a:pt x="1" y="8"/>
                    <a:pt x="2" y="9"/>
                  </a:cubicBezTo>
                  <a:cubicBezTo>
                    <a:pt x="3" y="12"/>
                    <a:pt x="4" y="14"/>
                    <a:pt x="5" y="16"/>
                  </a:cubicBezTo>
                  <a:cubicBezTo>
                    <a:pt x="8" y="20"/>
                    <a:pt x="13" y="23"/>
                    <a:pt x="19" y="24"/>
                  </a:cubicBezTo>
                  <a:cubicBezTo>
                    <a:pt x="24" y="25"/>
                    <a:pt x="29" y="24"/>
                    <a:pt x="35" y="24"/>
                  </a:cubicBezTo>
                  <a:cubicBezTo>
                    <a:pt x="36" y="24"/>
                    <a:pt x="37" y="23"/>
                    <a:pt x="38" y="23"/>
                  </a:cubicBezTo>
                  <a:cubicBezTo>
                    <a:pt x="38" y="23"/>
                    <a:pt x="39" y="23"/>
                    <a:pt x="39" y="22"/>
                  </a:cubicBezTo>
                  <a:cubicBezTo>
                    <a:pt x="39" y="22"/>
                    <a:pt x="39" y="21"/>
                    <a:pt x="39" y="21"/>
                  </a:cubicBezTo>
                  <a:cubicBezTo>
                    <a:pt x="39" y="20"/>
                    <a:pt x="38" y="18"/>
                    <a:pt x="37" y="17"/>
                  </a:cubicBezTo>
                  <a:cubicBezTo>
                    <a:pt x="35" y="13"/>
                    <a:pt x="31" y="10"/>
                    <a:pt x="27" y="7"/>
                  </a:cubicBezTo>
                  <a:cubicBezTo>
                    <a:pt x="25" y="6"/>
                    <a:pt x="24" y="6"/>
                    <a:pt x="22" y="5"/>
                  </a:cubicBezTo>
                  <a:close/>
                </a:path>
              </a:pathLst>
            </a:custGeom>
            <a:solidFill>
              <a:srgbClr val="907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" name="Freeform 70"/>
            <p:cNvSpPr>
              <a:spLocks/>
            </p:cNvSpPr>
            <p:nvPr/>
          </p:nvSpPr>
          <p:spPr bwMode="auto">
            <a:xfrm>
              <a:off x="5573713" y="5108576"/>
              <a:ext cx="193675" cy="53975"/>
            </a:xfrm>
            <a:custGeom>
              <a:avLst/>
              <a:gdLst>
                <a:gd name="T0" fmla="*/ 6 w 95"/>
                <a:gd name="T1" fmla="*/ 18 h 26"/>
                <a:gd name="T2" fmla="*/ 13 w 95"/>
                <a:gd name="T3" fmla="*/ 20 h 26"/>
                <a:gd name="T4" fmla="*/ 20 w 95"/>
                <a:gd name="T5" fmla="*/ 20 h 26"/>
                <a:gd name="T6" fmla="*/ 24 w 95"/>
                <a:gd name="T7" fmla="*/ 22 h 26"/>
                <a:gd name="T8" fmla="*/ 29 w 95"/>
                <a:gd name="T9" fmla="*/ 22 h 26"/>
                <a:gd name="T10" fmla="*/ 35 w 95"/>
                <a:gd name="T11" fmla="*/ 25 h 26"/>
                <a:gd name="T12" fmla="*/ 48 w 95"/>
                <a:gd name="T13" fmla="*/ 21 h 26"/>
                <a:gd name="T14" fmla="*/ 58 w 95"/>
                <a:gd name="T15" fmla="*/ 23 h 26"/>
                <a:gd name="T16" fmla="*/ 61 w 95"/>
                <a:gd name="T17" fmla="*/ 22 h 26"/>
                <a:gd name="T18" fmla="*/ 66 w 95"/>
                <a:gd name="T19" fmla="*/ 23 h 26"/>
                <a:gd name="T20" fmla="*/ 88 w 95"/>
                <a:gd name="T21" fmla="*/ 21 h 26"/>
                <a:gd name="T22" fmla="*/ 92 w 95"/>
                <a:gd name="T23" fmla="*/ 19 h 26"/>
                <a:gd name="T24" fmla="*/ 93 w 95"/>
                <a:gd name="T25" fmla="*/ 16 h 26"/>
                <a:gd name="T26" fmla="*/ 94 w 95"/>
                <a:gd name="T27" fmla="*/ 12 h 26"/>
                <a:gd name="T28" fmla="*/ 94 w 95"/>
                <a:gd name="T29" fmla="*/ 9 h 26"/>
                <a:gd name="T30" fmla="*/ 90 w 95"/>
                <a:gd name="T31" fmla="*/ 8 h 26"/>
                <a:gd name="T32" fmla="*/ 87 w 95"/>
                <a:gd name="T33" fmla="*/ 6 h 26"/>
                <a:gd name="T34" fmla="*/ 83 w 95"/>
                <a:gd name="T35" fmla="*/ 5 h 26"/>
                <a:gd name="T36" fmla="*/ 62 w 95"/>
                <a:gd name="T37" fmla="*/ 3 h 26"/>
                <a:gd name="T38" fmla="*/ 57 w 95"/>
                <a:gd name="T39" fmla="*/ 2 h 26"/>
                <a:gd name="T40" fmla="*/ 53 w 95"/>
                <a:gd name="T41" fmla="*/ 1 h 26"/>
                <a:gd name="T42" fmla="*/ 43 w 95"/>
                <a:gd name="T43" fmla="*/ 0 h 26"/>
                <a:gd name="T44" fmla="*/ 25 w 95"/>
                <a:gd name="T45" fmla="*/ 1 h 26"/>
                <a:gd name="T46" fmla="*/ 19 w 95"/>
                <a:gd name="T47" fmla="*/ 0 h 26"/>
                <a:gd name="T48" fmla="*/ 5 w 95"/>
                <a:gd name="T49" fmla="*/ 4 h 26"/>
                <a:gd name="T50" fmla="*/ 0 w 95"/>
                <a:gd name="T51" fmla="*/ 7 h 26"/>
                <a:gd name="T52" fmla="*/ 0 w 95"/>
                <a:gd name="T53" fmla="*/ 8 h 26"/>
                <a:gd name="T54" fmla="*/ 1 w 95"/>
                <a:gd name="T55" fmla="*/ 9 h 26"/>
                <a:gd name="T56" fmla="*/ 5 w 95"/>
                <a:gd name="T57" fmla="*/ 12 h 26"/>
                <a:gd name="T58" fmla="*/ 6 w 95"/>
                <a:gd name="T59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5" h="26">
                  <a:moveTo>
                    <a:pt x="6" y="18"/>
                  </a:moveTo>
                  <a:cubicBezTo>
                    <a:pt x="8" y="20"/>
                    <a:pt x="10" y="20"/>
                    <a:pt x="13" y="20"/>
                  </a:cubicBezTo>
                  <a:cubicBezTo>
                    <a:pt x="15" y="20"/>
                    <a:pt x="18" y="20"/>
                    <a:pt x="20" y="20"/>
                  </a:cubicBezTo>
                  <a:cubicBezTo>
                    <a:pt x="21" y="21"/>
                    <a:pt x="22" y="21"/>
                    <a:pt x="24" y="22"/>
                  </a:cubicBezTo>
                  <a:cubicBezTo>
                    <a:pt x="26" y="22"/>
                    <a:pt x="27" y="22"/>
                    <a:pt x="29" y="22"/>
                  </a:cubicBezTo>
                  <a:cubicBezTo>
                    <a:pt x="31" y="23"/>
                    <a:pt x="33" y="25"/>
                    <a:pt x="35" y="25"/>
                  </a:cubicBezTo>
                  <a:cubicBezTo>
                    <a:pt x="40" y="26"/>
                    <a:pt x="43" y="21"/>
                    <a:pt x="48" y="21"/>
                  </a:cubicBezTo>
                  <a:cubicBezTo>
                    <a:pt x="52" y="21"/>
                    <a:pt x="55" y="24"/>
                    <a:pt x="58" y="23"/>
                  </a:cubicBezTo>
                  <a:cubicBezTo>
                    <a:pt x="59" y="23"/>
                    <a:pt x="60" y="23"/>
                    <a:pt x="61" y="22"/>
                  </a:cubicBezTo>
                  <a:cubicBezTo>
                    <a:pt x="63" y="22"/>
                    <a:pt x="64" y="23"/>
                    <a:pt x="66" y="23"/>
                  </a:cubicBezTo>
                  <a:cubicBezTo>
                    <a:pt x="73" y="25"/>
                    <a:pt x="81" y="23"/>
                    <a:pt x="88" y="21"/>
                  </a:cubicBezTo>
                  <a:cubicBezTo>
                    <a:pt x="89" y="20"/>
                    <a:pt x="91" y="20"/>
                    <a:pt x="92" y="19"/>
                  </a:cubicBezTo>
                  <a:cubicBezTo>
                    <a:pt x="92" y="18"/>
                    <a:pt x="93" y="17"/>
                    <a:pt x="93" y="16"/>
                  </a:cubicBezTo>
                  <a:cubicBezTo>
                    <a:pt x="93" y="15"/>
                    <a:pt x="94" y="13"/>
                    <a:pt x="94" y="12"/>
                  </a:cubicBezTo>
                  <a:cubicBezTo>
                    <a:pt x="95" y="11"/>
                    <a:pt x="95" y="9"/>
                    <a:pt x="94" y="9"/>
                  </a:cubicBezTo>
                  <a:cubicBezTo>
                    <a:pt x="93" y="8"/>
                    <a:pt x="92" y="8"/>
                    <a:pt x="90" y="8"/>
                  </a:cubicBezTo>
                  <a:cubicBezTo>
                    <a:pt x="89" y="8"/>
                    <a:pt x="88" y="7"/>
                    <a:pt x="87" y="6"/>
                  </a:cubicBezTo>
                  <a:cubicBezTo>
                    <a:pt x="86" y="5"/>
                    <a:pt x="84" y="5"/>
                    <a:pt x="83" y="5"/>
                  </a:cubicBezTo>
                  <a:cubicBezTo>
                    <a:pt x="76" y="4"/>
                    <a:pt x="69" y="4"/>
                    <a:pt x="62" y="3"/>
                  </a:cubicBezTo>
                  <a:cubicBezTo>
                    <a:pt x="60" y="3"/>
                    <a:pt x="59" y="3"/>
                    <a:pt x="57" y="2"/>
                  </a:cubicBezTo>
                  <a:cubicBezTo>
                    <a:pt x="56" y="2"/>
                    <a:pt x="54" y="1"/>
                    <a:pt x="53" y="1"/>
                  </a:cubicBezTo>
                  <a:cubicBezTo>
                    <a:pt x="50" y="0"/>
                    <a:pt x="46" y="0"/>
                    <a:pt x="43" y="0"/>
                  </a:cubicBezTo>
                  <a:cubicBezTo>
                    <a:pt x="37" y="0"/>
                    <a:pt x="31" y="1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  <a:cubicBezTo>
                    <a:pt x="14" y="0"/>
                    <a:pt x="9" y="2"/>
                    <a:pt x="5" y="4"/>
                  </a:cubicBezTo>
                  <a:cubicBezTo>
                    <a:pt x="3" y="5"/>
                    <a:pt x="1" y="6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3" y="9"/>
                    <a:pt x="4" y="10"/>
                    <a:pt x="5" y="12"/>
                  </a:cubicBezTo>
                  <a:cubicBezTo>
                    <a:pt x="6" y="14"/>
                    <a:pt x="5" y="16"/>
                    <a:pt x="6" y="18"/>
                  </a:cubicBezTo>
                  <a:close/>
                </a:path>
              </a:pathLst>
            </a:custGeom>
            <a:solidFill>
              <a:srgbClr val="0293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" name="Freeform 71"/>
            <p:cNvSpPr>
              <a:spLocks/>
            </p:cNvSpPr>
            <p:nvPr/>
          </p:nvSpPr>
          <p:spPr bwMode="auto">
            <a:xfrm>
              <a:off x="5722938" y="5116513"/>
              <a:ext cx="111125" cy="46038"/>
            </a:xfrm>
            <a:custGeom>
              <a:avLst/>
              <a:gdLst>
                <a:gd name="T0" fmla="*/ 54 w 55"/>
                <a:gd name="T1" fmla="*/ 5 h 22"/>
                <a:gd name="T2" fmla="*/ 53 w 55"/>
                <a:gd name="T3" fmla="*/ 1 h 22"/>
                <a:gd name="T4" fmla="*/ 52 w 55"/>
                <a:gd name="T5" fmla="*/ 0 h 22"/>
                <a:gd name="T6" fmla="*/ 6 w 55"/>
                <a:gd name="T7" fmla="*/ 4 h 22"/>
                <a:gd name="T8" fmla="*/ 0 w 55"/>
                <a:gd name="T9" fmla="*/ 6 h 22"/>
                <a:gd name="T10" fmla="*/ 0 w 55"/>
                <a:gd name="T11" fmla="*/ 7 h 22"/>
                <a:gd name="T12" fmla="*/ 0 w 55"/>
                <a:gd name="T13" fmla="*/ 9 h 22"/>
                <a:gd name="T14" fmla="*/ 13 w 55"/>
                <a:gd name="T15" fmla="*/ 19 h 22"/>
                <a:gd name="T16" fmla="*/ 34 w 55"/>
                <a:gd name="T17" fmla="*/ 18 h 22"/>
                <a:gd name="T18" fmla="*/ 54 w 55"/>
                <a:gd name="T1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22">
                  <a:moveTo>
                    <a:pt x="54" y="5"/>
                  </a:moveTo>
                  <a:cubicBezTo>
                    <a:pt x="54" y="4"/>
                    <a:pt x="55" y="2"/>
                    <a:pt x="53" y="1"/>
                  </a:cubicBezTo>
                  <a:cubicBezTo>
                    <a:pt x="53" y="0"/>
                    <a:pt x="52" y="0"/>
                    <a:pt x="52" y="0"/>
                  </a:cubicBezTo>
                  <a:cubicBezTo>
                    <a:pt x="36" y="1"/>
                    <a:pt x="21" y="2"/>
                    <a:pt x="6" y="4"/>
                  </a:cubicBezTo>
                  <a:cubicBezTo>
                    <a:pt x="4" y="5"/>
                    <a:pt x="2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4" y="12"/>
                    <a:pt x="8" y="17"/>
                    <a:pt x="13" y="19"/>
                  </a:cubicBezTo>
                  <a:cubicBezTo>
                    <a:pt x="20" y="22"/>
                    <a:pt x="27" y="21"/>
                    <a:pt x="34" y="18"/>
                  </a:cubicBezTo>
                  <a:cubicBezTo>
                    <a:pt x="42" y="16"/>
                    <a:pt x="50" y="12"/>
                    <a:pt x="54" y="5"/>
                  </a:cubicBezTo>
                  <a:close/>
                </a:path>
              </a:pathLst>
            </a:custGeom>
            <a:solidFill>
              <a:srgbClr val="BE1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" name="Freeform 72"/>
            <p:cNvSpPr>
              <a:spLocks/>
            </p:cNvSpPr>
            <p:nvPr/>
          </p:nvSpPr>
          <p:spPr bwMode="auto">
            <a:xfrm>
              <a:off x="5795963" y="5102226"/>
              <a:ext cx="98425" cy="49213"/>
            </a:xfrm>
            <a:custGeom>
              <a:avLst/>
              <a:gdLst>
                <a:gd name="T0" fmla="*/ 38 w 48"/>
                <a:gd name="T1" fmla="*/ 17 h 24"/>
                <a:gd name="T2" fmla="*/ 46 w 48"/>
                <a:gd name="T3" fmla="*/ 10 h 24"/>
                <a:gd name="T4" fmla="*/ 43 w 48"/>
                <a:gd name="T5" fmla="*/ 0 h 24"/>
                <a:gd name="T6" fmla="*/ 37 w 48"/>
                <a:gd name="T7" fmla="*/ 2 h 24"/>
                <a:gd name="T8" fmla="*/ 11 w 48"/>
                <a:gd name="T9" fmla="*/ 7 h 24"/>
                <a:gd name="T10" fmla="*/ 1 w 48"/>
                <a:gd name="T11" fmla="*/ 12 h 24"/>
                <a:gd name="T12" fmla="*/ 0 w 48"/>
                <a:gd name="T13" fmla="*/ 16 h 24"/>
                <a:gd name="T14" fmla="*/ 6 w 48"/>
                <a:gd name="T15" fmla="*/ 21 h 24"/>
                <a:gd name="T16" fmla="*/ 38 w 48"/>
                <a:gd name="T17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24">
                  <a:moveTo>
                    <a:pt x="38" y="17"/>
                  </a:moveTo>
                  <a:cubicBezTo>
                    <a:pt x="41" y="15"/>
                    <a:pt x="45" y="13"/>
                    <a:pt x="46" y="10"/>
                  </a:cubicBezTo>
                  <a:cubicBezTo>
                    <a:pt x="48" y="6"/>
                    <a:pt x="47" y="1"/>
                    <a:pt x="43" y="0"/>
                  </a:cubicBezTo>
                  <a:cubicBezTo>
                    <a:pt x="41" y="0"/>
                    <a:pt x="39" y="1"/>
                    <a:pt x="37" y="2"/>
                  </a:cubicBezTo>
                  <a:cubicBezTo>
                    <a:pt x="28" y="5"/>
                    <a:pt x="19" y="5"/>
                    <a:pt x="11" y="7"/>
                  </a:cubicBezTo>
                  <a:cubicBezTo>
                    <a:pt x="7" y="8"/>
                    <a:pt x="3" y="9"/>
                    <a:pt x="1" y="12"/>
                  </a:cubicBezTo>
                  <a:cubicBezTo>
                    <a:pt x="0" y="13"/>
                    <a:pt x="0" y="14"/>
                    <a:pt x="0" y="16"/>
                  </a:cubicBezTo>
                  <a:cubicBezTo>
                    <a:pt x="0" y="18"/>
                    <a:pt x="4" y="20"/>
                    <a:pt x="6" y="21"/>
                  </a:cubicBezTo>
                  <a:cubicBezTo>
                    <a:pt x="17" y="24"/>
                    <a:pt x="28" y="21"/>
                    <a:pt x="38" y="17"/>
                  </a:cubicBezTo>
                  <a:close/>
                </a:path>
              </a:pathLst>
            </a:custGeom>
            <a:solidFill>
              <a:srgbClr val="785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" name="Freeform 73"/>
            <p:cNvSpPr>
              <a:spLocks/>
            </p:cNvSpPr>
            <p:nvPr/>
          </p:nvSpPr>
          <p:spPr bwMode="auto">
            <a:xfrm>
              <a:off x="5513388" y="5030788"/>
              <a:ext cx="392113" cy="107950"/>
            </a:xfrm>
            <a:custGeom>
              <a:avLst/>
              <a:gdLst>
                <a:gd name="T0" fmla="*/ 187 w 193"/>
                <a:gd name="T1" fmla="*/ 40 h 53"/>
                <a:gd name="T2" fmla="*/ 179 w 193"/>
                <a:gd name="T3" fmla="*/ 43 h 53"/>
                <a:gd name="T4" fmla="*/ 171 w 193"/>
                <a:gd name="T5" fmla="*/ 48 h 53"/>
                <a:gd name="T6" fmla="*/ 163 w 193"/>
                <a:gd name="T7" fmla="*/ 46 h 53"/>
                <a:gd name="T8" fmla="*/ 153 w 193"/>
                <a:gd name="T9" fmla="*/ 48 h 53"/>
                <a:gd name="T10" fmla="*/ 149 w 193"/>
                <a:gd name="T11" fmla="*/ 46 h 53"/>
                <a:gd name="T12" fmla="*/ 139 w 193"/>
                <a:gd name="T13" fmla="*/ 50 h 53"/>
                <a:gd name="T14" fmla="*/ 130 w 193"/>
                <a:gd name="T15" fmla="*/ 49 h 53"/>
                <a:gd name="T16" fmla="*/ 113 w 193"/>
                <a:gd name="T17" fmla="*/ 51 h 53"/>
                <a:gd name="T18" fmla="*/ 107 w 193"/>
                <a:gd name="T19" fmla="*/ 48 h 53"/>
                <a:gd name="T20" fmla="*/ 95 w 193"/>
                <a:gd name="T21" fmla="*/ 50 h 53"/>
                <a:gd name="T22" fmla="*/ 87 w 193"/>
                <a:gd name="T23" fmla="*/ 46 h 53"/>
                <a:gd name="T24" fmla="*/ 78 w 193"/>
                <a:gd name="T25" fmla="*/ 50 h 53"/>
                <a:gd name="T26" fmla="*/ 70 w 193"/>
                <a:gd name="T27" fmla="*/ 46 h 53"/>
                <a:gd name="T28" fmla="*/ 58 w 193"/>
                <a:gd name="T29" fmla="*/ 49 h 53"/>
                <a:gd name="T30" fmla="*/ 40 w 193"/>
                <a:gd name="T31" fmla="*/ 45 h 53"/>
                <a:gd name="T32" fmla="*/ 26 w 193"/>
                <a:gd name="T33" fmla="*/ 48 h 53"/>
                <a:gd name="T34" fmla="*/ 22 w 193"/>
                <a:gd name="T35" fmla="*/ 45 h 53"/>
                <a:gd name="T36" fmla="*/ 13 w 193"/>
                <a:gd name="T37" fmla="*/ 43 h 53"/>
                <a:gd name="T38" fmla="*/ 7 w 193"/>
                <a:gd name="T39" fmla="*/ 36 h 53"/>
                <a:gd name="T40" fmla="*/ 6 w 193"/>
                <a:gd name="T41" fmla="*/ 31 h 53"/>
                <a:gd name="T42" fmla="*/ 3 w 193"/>
                <a:gd name="T43" fmla="*/ 30 h 53"/>
                <a:gd name="T44" fmla="*/ 0 w 193"/>
                <a:gd name="T45" fmla="*/ 23 h 53"/>
                <a:gd name="T46" fmla="*/ 1 w 193"/>
                <a:gd name="T47" fmla="*/ 19 h 53"/>
                <a:gd name="T48" fmla="*/ 10 w 193"/>
                <a:gd name="T49" fmla="*/ 11 h 53"/>
                <a:gd name="T50" fmla="*/ 30 w 193"/>
                <a:gd name="T51" fmla="*/ 4 h 53"/>
                <a:gd name="T52" fmla="*/ 49 w 193"/>
                <a:gd name="T53" fmla="*/ 2 h 53"/>
                <a:gd name="T54" fmla="*/ 163 w 193"/>
                <a:gd name="T55" fmla="*/ 4 h 53"/>
                <a:gd name="T56" fmla="*/ 183 w 193"/>
                <a:gd name="T57" fmla="*/ 10 h 53"/>
                <a:gd name="T58" fmla="*/ 188 w 193"/>
                <a:gd name="T59" fmla="*/ 17 h 53"/>
                <a:gd name="T60" fmla="*/ 189 w 193"/>
                <a:gd name="T61" fmla="*/ 20 h 53"/>
                <a:gd name="T62" fmla="*/ 189 w 193"/>
                <a:gd name="T63" fmla="*/ 21 h 53"/>
                <a:gd name="T64" fmla="*/ 192 w 193"/>
                <a:gd name="T65" fmla="*/ 28 h 53"/>
                <a:gd name="T66" fmla="*/ 187 w 193"/>
                <a:gd name="T67" fmla="*/ 4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3" h="53">
                  <a:moveTo>
                    <a:pt x="187" y="40"/>
                  </a:moveTo>
                  <a:cubicBezTo>
                    <a:pt x="184" y="41"/>
                    <a:pt x="181" y="41"/>
                    <a:pt x="179" y="43"/>
                  </a:cubicBezTo>
                  <a:cubicBezTo>
                    <a:pt x="176" y="44"/>
                    <a:pt x="174" y="47"/>
                    <a:pt x="171" y="48"/>
                  </a:cubicBezTo>
                  <a:cubicBezTo>
                    <a:pt x="168" y="48"/>
                    <a:pt x="165" y="46"/>
                    <a:pt x="163" y="46"/>
                  </a:cubicBezTo>
                  <a:cubicBezTo>
                    <a:pt x="159" y="46"/>
                    <a:pt x="156" y="49"/>
                    <a:pt x="153" y="48"/>
                  </a:cubicBezTo>
                  <a:cubicBezTo>
                    <a:pt x="151" y="48"/>
                    <a:pt x="150" y="47"/>
                    <a:pt x="149" y="46"/>
                  </a:cubicBezTo>
                  <a:cubicBezTo>
                    <a:pt x="145" y="45"/>
                    <a:pt x="142" y="49"/>
                    <a:pt x="139" y="50"/>
                  </a:cubicBezTo>
                  <a:cubicBezTo>
                    <a:pt x="136" y="51"/>
                    <a:pt x="133" y="49"/>
                    <a:pt x="130" y="49"/>
                  </a:cubicBezTo>
                  <a:cubicBezTo>
                    <a:pt x="124" y="48"/>
                    <a:pt x="119" y="53"/>
                    <a:pt x="113" y="51"/>
                  </a:cubicBezTo>
                  <a:cubicBezTo>
                    <a:pt x="111" y="50"/>
                    <a:pt x="109" y="49"/>
                    <a:pt x="107" y="48"/>
                  </a:cubicBezTo>
                  <a:cubicBezTo>
                    <a:pt x="103" y="47"/>
                    <a:pt x="99" y="51"/>
                    <a:pt x="95" y="50"/>
                  </a:cubicBezTo>
                  <a:cubicBezTo>
                    <a:pt x="92" y="50"/>
                    <a:pt x="90" y="46"/>
                    <a:pt x="87" y="46"/>
                  </a:cubicBezTo>
                  <a:cubicBezTo>
                    <a:pt x="84" y="46"/>
                    <a:pt x="81" y="50"/>
                    <a:pt x="78" y="50"/>
                  </a:cubicBezTo>
                  <a:cubicBezTo>
                    <a:pt x="75" y="50"/>
                    <a:pt x="73" y="47"/>
                    <a:pt x="70" y="46"/>
                  </a:cubicBezTo>
                  <a:cubicBezTo>
                    <a:pt x="66" y="45"/>
                    <a:pt x="62" y="49"/>
                    <a:pt x="58" y="49"/>
                  </a:cubicBezTo>
                  <a:cubicBezTo>
                    <a:pt x="52" y="50"/>
                    <a:pt x="47" y="45"/>
                    <a:pt x="40" y="45"/>
                  </a:cubicBezTo>
                  <a:cubicBezTo>
                    <a:pt x="35" y="46"/>
                    <a:pt x="31" y="50"/>
                    <a:pt x="26" y="48"/>
                  </a:cubicBezTo>
                  <a:cubicBezTo>
                    <a:pt x="24" y="47"/>
                    <a:pt x="23" y="46"/>
                    <a:pt x="22" y="45"/>
                  </a:cubicBezTo>
                  <a:cubicBezTo>
                    <a:pt x="19" y="44"/>
                    <a:pt x="16" y="44"/>
                    <a:pt x="13" y="43"/>
                  </a:cubicBezTo>
                  <a:cubicBezTo>
                    <a:pt x="10" y="42"/>
                    <a:pt x="7" y="39"/>
                    <a:pt x="7" y="36"/>
                  </a:cubicBezTo>
                  <a:cubicBezTo>
                    <a:pt x="6" y="34"/>
                    <a:pt x="6" y="33"/>
                    <a:pt x="6" y="31"/>
                  </a:cubicBezTo>
                  <a:cubicBezTo>
                    <a:pt x="5" y="31"/>
                    <a:pt x="4" y="30"/>
                    <a:pt x="3" y="30"/>
                  </a:cubicBezTo>
                  <a:cubicBezTo>
                    <a:pt x="1" y="28"/>
                    <a:pt x="0" y="26"/>
                    <a:pt x="0" y="23"/>
                  </a:cubicBezTo>
                  <a:cubicBezTo>
                    <a:pt x="0" y="22"/>
                    <a:pt x="1" y="20"/>
                    <a:pt x="1" y="19"/>
                  </a:cubicBezTo>
                  <a:cubicBezTo>
                    <a:pt x="3" y="15"/>
                    <a:pt x="6" y="13"/>
                    <a:pt x="10" y="11"/>
                  </a:cubicBezTo>
                  <a:cubicBezTo>
                    <a:pt x="16" y="7"/>
                    <a:pt x="23" y="5"/>
                    <a:pt x="30" y="4"/>
                  </a:cubicBezTo>
                  <a:cubicBezTo>
                    <a:pt x="36" y="2"/>
                    <a:pt x="42" y="2"/>
                    <a:pt x="49" y="2"/>
                  </a:cubicBezTo>
                  <a:cubicBezTo>
                    <a:pt x="87" y="1"/>
                    <a:pt x="125" y="0"/>
                    <a:pt x="163" y="4"/>
                  </a:cubicBezTo>
                  <a:cubicBezTo>
                    <a:pt x="170" y="5"/>
                    <a:pt x="177" y="6"/>
                    <a:pt x="183" y="10"/>
                  </a:cubicBezTo>
                  <a:cubicBezTo>
                    <a:pt x="185" y="11"/>
                    <a:pt x="188" y="13"/>
                    <a:pt x="188" y="17"/>
                  </a:cubicBezTo>
                  <a:cubicBezTo>
                    <a:pt x="189" y="18"/>
                    <a:pt x="189" y="19"/>
                    <a:pt x="189" y="20"/>
                  </a:cubicBezTo>
                  <a:cubicBezTo>
                    <a:pt x="189" y="20"/>
                    <a:pt x="189" y="20"/>
                    <a:pt x="189" y="21"/>
                  </a:cubicBezTo>
                  <a:cubicBezTo>
                    <a:pt x="190" y="23"/>
                    <a:pt x="191" y="26"/>
                    <a:pt x="192" y="28"/>
                  </a:cubicBezTo>
                  <a:cubicBezTo>
                    <a:pt x="193" y="33"/>
                    <a:pt x="191" y="38"/>
                    <a:pt x="187" y="40"/>
                  </a:cubicBezTo>
                  <a:close/>
                </a:path>
              </a:pathLst>
            </a:custGeom>
            <a:solidFill>
              <a:srgbClr val="703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" name="Freeform 74"/>
            <p:cNvSpPr>
              <a:spLocks/>
            </p:cNvSpPr>
            <p:nvPr/>
          </p:nvSpPr>
          <p:spPr bwMode="auto">
            <a:xfrm>
              <a:off x="5745163" y="5051426"/>
              <a:ext cx="152400" cy="55563"/>
            </a:xfrm>
            <a:custGeom>
              <a:avLst/>
              <a:gdLst>
                <a:gd name="T0" fmla="*/ 0 w 75"/>
                <a:gd name="T1" fmla="*/ 17 h 27"/>
                <a:gd name="T2" fmla="*/ 4 w 75"/>
                <a:gd name="T3" fmla="*/ 24 h 27"/>
                <a:gd name="T4" fmla="*/ 6 w 75"/>
                <a:gd name="T5" fmla="*/ 27 h 27"/>
                <a:gd name="T6" fmla="*/ 40 w 75"/>
                <a:gd name="T7" fmla="*/ 6 h 27"/>
                <a:gd name="T8" fmla="*/ 75 w 75"/>
                <a:gd name="T9" fmla="*/ 5 h 27"/>
                <a:gd name="T10" fmla="*/ 72 w 75"/>
                <a:gd name="T11" fmla="*/ 2 h 27"/>
                <a:gd name="T12" fmla="*/ 66 w 75"/>
                <a:gd name="T13" fmla="*/ 0 h 27"/>
                <a:gd name="T14" fmla="*/ 14 w 75"/>
                <a:gd name="T15" fmla="*/ 1 h 27"/>
                <a:gd name="T16" fmla="*/ 0 w 75"/>
                <a:gd name="T17" fmla="*/ 1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27">
                  <a:moveTo>
                    <a:pt x="0" y="17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21" y="8"/>
                    <a:pt x="40" y="6"/>
                  </a:cubicBezTo>
                  <a:cubicBezTo>
                    <a:pt x="60" y="4"/>
                    <a:pt x="75" y="5"/>
                    <a:pt x="75" y="5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14" y="1"/>
                    <a:pt x="14" y="1"/>
                    <a:pt x="14" y="1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B98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" name="Freeform 75"/>
            <p:cNvSpPr>
              <a:spLocks/>
            </p:cNvSpPr>
            <p:nvPr/>
          </p:nvSpPr>
          <p:spPr bwMode="auto">
            <a:xfrm>
              <a:off x="5522913" y="5049838"/>
              <a:ext cx="234950" cy="57150"/>
            </a:xfrm>
            <a:custGeom>
              <a:avLst/>
              <a:gdLst>
                <a:gd name="T0" fmla="*/ 4 w 115"/>
                <a:gd name="T1" fmla="*/ 2 h 28"/>
                <a:gd name="T2" fmla="*/ 0 w 115"/>
                <a:gd name="T3" fmla="*/ 5 h 28"/>
                <a:gd name="T4" fmla="*/ 0 w 115"/>
                <a:gd name="T5" fmla="*/ 7 h 28"/>
                <a:gd name="T6" fmla="*/ 112 w 115"/>
                <a:gd name="T7" fmla="*/ 28 h 28"/>
                <a:gd name="T8" fmla="*/ 115 w 115"/>
                <a:gd name="T9" fmla="*/ 28 h 28"/>
                <a:gd name="T10" fmla="*/ 114 w 115"/>
                <a:gd name="T11" fmla="*/ 23 h 28"/>
                <a:gd name="T12" fmla="*/ 113 w 115"/>
                <a:gd name="T13" fmla="*/ 14 h 28"/>
                <a:gd name="T14" fmla="*/ 56 w 115"/>
                <a:gd name="T15" fmla="*/ 4 h 28"/>
                <a:gd name="T16" fmla="*/ 4 w 115"/>
                <a:gd name="T1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28">
                  <a:moveTo>
                    <a:pt x="4" y="2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39" y="0"/>
                    <a:pt x="112" y="28"/>
                  </a:cubicBezTo>
                  <a:cubicBezTo>
                    <a:pt x="115" y="28"/>
                    <a:pt x="115" y="28"/>
                    <a:pt x="115" y="28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113" y="14"/>
                    <a:pt x="113" y="14"/>
                    <a:pt x="113" y="1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4" y="2"/>
                  </a:lnTo>
                  <a:close/>
                </a:path>
              </a:pathLst>
            </a:custGeom>
            <a:solidFill>
              <a:srgbClr val="D69B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" name="Freeform 76"/>
            <p:cNvSpPr>
              <a:spLocks/>
            </p:cNvSpPr>
            <p:nvPr/>
          </p:nvSpPr>
          <p:spPr bwMode="auto">
            <a:xfrm>
              <a:off x="5522913" y="5040313"/>
              <a:ext cx="368300" cy="55563"/>
            </a:xfrm>
            <a:custGeom>
              <a:avLst/>
              <a:gdLst>
                <a:gd name="T0" fmla="*/ 181 w 181"/>
                <a:gd name="T1" fmla="*/ 8 h 28"/>
                <a:gd name="T2" fmla="*/ 153 w 181"/>
                <a:gd name="T3" fmla="*/ 8 h 28"/>
                <a:gd name="T4" fmla="*/ 147 w 181"/>
                <a:gd name="T5" fmla="*/ 9 h 28"/>
                <a:gd name="T6" fmla="*/ 114 w 181"/>
                <a:gd name="T7" fmla="*/ 28 h 28"/>
                <a:gd name="T8" fmla="*/ 53 w 181"/>
                <a:gd name="T9" fmla="*/ 13 h 28"/>
                <a:gd name="T10" fmla="*/ 0 w 181"/>
                <a:gd name="T11" fmla="*/ 10 h 28"/>
                <a:gd name="T12" fmla="*/ 2 w 181"/>
                <a:gd name="T13" fmla="*/ 6 h 28"/>
                <a:gd name="T14" fmla="*/ 5 w 181"/>
                <a:gd name="T15" fmla="*/ 1 h 28"/>
                <a:gd name="T16" fmla="*/ 177 w 181"/>
                <a:gd name="T17" fmla="*/ 0 h 28"/>
                <a:gd name="T18" fmla="*/ 181 w 181"/>
                <a:gd name="T19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1" h="28">
                  <a:moveTo>
                    <a:pt x="181" y="8"/>
                  </a:moveTo>
                  <a:cubicBezTo>
                    <a:pt x="181" y="8"/>
                    <a:pt x="166" y="7"/>
                    <a:pt x="153" y="8"/>
                  </a:cubicBezTo>
                  <a:cubicBezTo>
                    <a:pt x="151" y="8"/>
                    <a:pt x="149" y="8"/>
                    <a:pt x="147" y="9"/>
                  </a:cubicBezTo>
                  <a:cubicBezTo>
                    <a:pt x="133" y="10"/>
                    <a:pt x="114" y="28"/>
                    <a:pt x="114" y="28"/>
                  </a:cubicBezTo>
                  <a:cubicBezTo>
                    <a:pt x="114" y="28"/>
                    <a:pt x="79" y="19"/>
                    <a:pt x="53" y="13"/>
                  </a:cubicBezTo>
                  <a:cubicBezTo>
                    <a:pt x="27" y="7"/>
                    <a:pt x="0" y="10"/>
                    <a:pt x="0" y="1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177" y="0"/>
                    <a:pt x="177" y="0"/>
                    <a:pt x="177" y="0"/>
                  </a:cubicBezTo>
                  <a:lnTo>
                    <a:pt x="181" y="8"/>
                  </a:lnTo>
                  <a:close/>
                </a:path>
              </a:pathLst>
            </a:custGeom>
            <a:solidFill>
              <a:srgbClr val="F6CC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" name="Freeform 77"/>
            <p:cNvSpPr>
              <a:spLocks/>
            </p:cNvSpPr>
            <p:nvPr/>
          </p:nvSpPr>
          <p:spPr bwMode="auto">
            <a:xfrm>
              <a:off x="5527675" y="5040313"/>
              <a:ext cx="363538" cy="15875"/>
            </a:xfrm>
            <a:custGeom>
              <a:avLst/>
              <a:gdLst>
                <a:gd name="T0" fmla="*/ 179 w 179"/>
                <a:gd name="T1" fmla="*/ 8 h 8"/>
                <a:gd name="T2" fmla="*/ 151 w 179"/>
                <a:gd name="T3" fmla="*/ 8 h 8"/>
                <a:gd name="T4" fmla="*/ 0 w 179"/>
                <a:gd name="T5" fmla="*/ 6 h 8"/>
                <a:gd name="T6" fmla="*/ 3 w 179"/>
                <a:gd name="T7" fmla="*/ 1 h 8"/>
                <a:gd name="T8" fmla="*/ 175 w 179"/>
                <a:gd name="T9" fmla="*/ 0 h 8"/>
                <a:gd name="T10" fmla="*/ 179 w 179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8">
                  <a:moveTo>
                    <a:pt x="179" y="8"/>
                  </a:moveTo>
                  <a:cubicBezTo>
                    <a:pt x="179" y="8"/>
                    <a:pt x="164" y="7"/>
                    <a:pt x="151" y="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75" y="0"/>
                    <a:pt x="175" y="0"/>
                    <a:pt x="175" y="0"/>
                  </a:cubicBezTo>
                  <a:lnTo>
                    <a:pt x="179" y="8"/>
                  </a:lnTo>
                  <a:close/>
                </a:path>
              </a:pathLst>
            </a:custGeom>
            <a:solidFill>
              <a:srgbClr val="D69B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" name="Freeform 78"/>
            <p:cNvSpPr>
              <a:spLocks/>
            </p:cNvSpPr>
            <p:nvPr/>
          </p:nvSpPr>
          <p:spPr bwMode="auto">
            <a:xfrm>
              <a:off x="5529263" y="4932363"/>
              <a:ext cx="358775" cy="115888"/>
            </a:xfrm>
            <a:custGeom>
              <a:avLst/>
              <a:gdLst>
                <a:gd name="T0" fmla="*/ 176 w 176"/>
                <a:gd name="T1" fmla="*/ 48 h 57"/>
                <a:gd name="T2" fmla="*/ 176 w 176"/>
                <a:gd name="T3" fmla="*/ 57 h 57"/>
                <a:gd name="T4" fmla="*/ 0 w 176"/>
                <a:gd name="T5" fmla="*/ 57 h 57"/>
                <a:gd name="T6" fmla="*/ 0 w 176"/>
                <a:gd name="T7" fmla="*/ 48 h 57"/>
                <a:gd name="T8" fmla="*/ 1 w 176"/>
                <a:gd name="T9" fmla="*/ 43 h 57"/>
                <a:gd name="T10" fmla="*/ 88 w 176"/>
                <a:gd name="T11" fmla="*/ 0 h 57"/>
                <a:gd name="T12" fmla="*/ 176 w 176"/>
                <a:gd name="T13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57">
                  <a:moveTo>
                    <a:pt x="176" y="48"/>
                  </a:moveTo>
                  <a:cubicBezTo>
                    <a:pt x="176" y="57"/>
                    <a:pt x="176" y="57"/>
                    <a:pt x="176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6"/>
                    <a:pt x="0" y="45"/>
                    <a:pt x="1" y="43"/>
                  </a:cubicBezTo>
                  <a:cubicBezTo>
                    <a:pt x="5" y="19"/>
                    <a:pt x="42" y="0"/>
                    <a:pt x="88" y="0"/>
                  </a:cubicBezTo>
                  <a:cubicBezTo>
                    <a:pt x="137" y="0"/>
                    <a:pt x="176" y="21"/>
                    <a:pt x="176" y="48"/>
                  </a:cubicBezTo>
                  <a:close/>
                </a:path>
              </a:pathLst>
            </a:custGeom>
            <a:solidFill>
              <a:srgbClr val="E2A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" name="Oval 79"/>
            <p:cNvSpPr>
              <a:spLocks noChangeArrowheads="1"/>
            </p:cNvSpPr>
            <p:nvPr/>
          </p:nvSpPr>
          <p:spPr bwMode="auto">
            <a:xfrm>
              <a:off x="5657850" y="4932363"/>
              <a:ext cx="38100" cy="7938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" name="Oval 80"/>
            <p:cNvSpPr>
              <a:spLocks noChangeArrowheads="1"/>
            </p:cNvSpPr>
            <p:nvPr/>
          </p:nvSpPr>
          <p:spPr bwMode="auto">
            <a:xfrm>
              <a:off x="5635625" y="4949826"/>
              <a:ext cx="39688" cy="7938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" name="Oval 81"/>
            <p:cNvSpPr>
              <a:spLocks noChangeArrowheads="1"/>
            </p:cNvSpPr>
            <p:nvPr/>
          </p:nvSpPr>
          <p:spPr bwMode="auto">
            <a:xfrm>
              <a:off x="5740400" y="4949826"/>
              <a:ext cx="33338" cy="12700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" name="Freeform 82"/>
            <p:cNvSpPr>
              <a:spLocks/>
            </p:cNvSpPr>
            <p:nvPr/>
          </p:nvSpPr>
          <p:spPr bwMode="auto">
            <a:xfrm>
              <a:off x="5711825" y="4926013"/>
              <a:ext cx="38100" cy="11113"/>
            </a:xfrm>
            <a:custGeom>
              <a:avLst/>
              <a:gdLst>
                <a:gd name="T0" fmla="*/ 18 w 18"/>
                <a:gd name="T1" fmla="*/ 5 h 6"/>
                <a:gd name="T2" fmla="*/ 9 w 18"/>
                <a:gd name="T3" fmla="*/ 5 h 6"/>
                <a:gd name="T4" fmla="*/ 1 w 18"/>
                <a:gd name="T5" fmla="*/ 1 h 6"/>
                <a:gd name="T6" fmla="*/ 10 w 18"/>
                <a:gd name="T7" fmla="*/ 1 h 6"/>
                <a:gd name="T8" fmla="*/ 18 w 18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6">
                  <a:moveTo>
                    <a:pt x="18" y="5"/>
                  </a:moveTo>
                  <a:cubicBezTo>
                    <a:pt x="18" y="6"/>
                    <a:pt x="14" y="6"/>
                    <a:pt x="9" y="5"/>
                  </a:cubicBezTo>
                  <a:cubicBezTo>
                    <a:pt x="4" y="4"/>
                    <a:pt x="0" y="3"/>
                    <a:pt x="1" y="1"/>
                  </a:cubicBezTo>
                  <a:cubicBezTo>
                    <a:pt x="1" y="0"/>
                    <a:pt x="5" y="0"/>
                    <a:pt x="10" y="1"/>
                  </a:cubicBezTo>
                  <a:cubicBezTo>
                    <a:pt x="15" y="2"/>
                    <a:pt x="18" y="4"/>
                    <a:pt x="18" y="5"/>
                  </a:cubicBezTo>
                  <a:close/>
                </a:path>
              </a:pathLst>
            </a:cu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" name="Freeform 83"/>
            <p:cNvSpPr>
              <a:spLocks/>
            </p:cNvSpPr>
            <p:nvPr/>
          </p:nvSpPr>
          <p:spPr bwMode="auto">
            <a:xfrm>
              <a:off x="5678488" y="4957763"/>
              <a:ext cx="36513" cy="17463"/>
            </a:xfrm>
            <a:custGeom>
              <a:avLst/>
              <a:gdLst>
                <a:gd name="T0" fmla="*/ 17 w 18"/>
                <a:gd name="T1" fmla="*/ 1 h 8"/>
                <a:gd name="T2" fmla="*/ 10 w 18"/>
                <a:gd name="T3" fmla="*/ 6 h 8"/>
                <a:gd name="T4" fmla="*/ 0 w 18"/>
                <a:gd name="T5" fmla="*/ 6 h 8"/>
                <a:gd name="T6" fmla="*/ 8 w 18"/>
                <a:gd name="T7" fmla="*/ 1 h 8"/>
                <a:gd name="T8" fmla="*/ 17 w 1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8">
                  <a:moveTo>
                    <a:pt x="17" y="1"/>
                  </a:moveTo>
                  <a:cubicBezTo>
                    <a:pt x="18" y="2"/>
                    <a:pt x="14" y="4"/>
                    <a:pt x="10" y="6"/>
                  </a:cubicBezTo>
                  <a:cubicBezTo>
                    <a:pt x="5" y="7"/>
                    <a:pt x="1" y="8"/>
                    <a:pt x="0" y="6"/>
                  </a:cubicBezTo>
                  <a:cubicBezTo>
                    <a:pt x="0" y="5"/>
                    <a:pt x="4" y="3"/>
                    <a:pt x="8" y="1"/>
                  </a:cubicBezTo>
                  <a:cubicBezTo>
                    <a:pt x="13" y="0"/>
                    <a:pt x="17" y="0"/>
                    <a:pt x="17" y="1"/>
                  </a:cubicBezTo>
                  <a:close/>
                </a:path>
              </a:pathLst>
            </a:cu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" name="Freeform 84"/>
            <p:cNvSpPr>
              <a:spLocks/>
            </p:cNvSpPr>
            <p:nvPr/>
          </p:nvSpPr>
          <p:spPr bwMode="auto">
            <a:xfrm>
              <a:off x="5164138" y="4856163"/>
              <a:ext cx="165100" cy="344488"/>
            </a:xfrm>
            <a:custGeom>
              <a:avLst/>
              <a:gdLst>
                <a:gd name="T0" fmla="*/ 81 w 81"/>
                <a:gd name="T1" fmla="*/ 97 h 169"/>
                <a:gd name="T2" fmla="*/ 81 w 81"/>
                <a:gd name="T3" fmla="*/ 152 h 169"/>
                <a:gd name="T4" fmla="*/ 81 w 81"/>
                <a:gd name="T5" fmla="*/ 155 h 169"/>
                <a:gd name="T6" fmla="*/ 68 w 81"/>
                <a:gd name="T7" fmla="*/ 169 h 169"/>
                <a:gd name="T8" fmla="*/ 13 w 81"/>
                <a:gd name="T9" fmla="*/ 169 h 169"/>
                <a:gd name="T10" fmla="*/ 1 w 81"/>
                <a:gd name="T11" fmla="*/ 155 h 169"/>
                <a:gd name="T12" fmla="*/ 0 w 81"/>
                <a:gd name="T13" fmla="*/ 152 h 169"/>
                <a:gd name="T14" fmla="*/ 0 w 81"/>
                <a:gd name="T15" fmla="*/ 97 h 169"/>
                <a:gd name="T16" fmla="*/ 1 w 81"/>
                <a:gd name="T17" fmla="*/ 92 h 169"/>
                <a:gd name="T18" fmla="*/ 4 w 81"/>
                <a:gd name="T19" fmla="*/ 77 h 169"/>
                <a:gd name="T20" fmla="*/ 19 w 81"/>
                <a:gd name="T21" fmla="*/ 46 h 169"/>
                <a:gd name="T22" fmla="*/ 12 w 81"/>
                <a:gd name="T23" fmla="*/ 28 h 169"/>
                <a:gd name="T24" fmla="*/ 17 w 81"/>
                <a:gd name="T25" fmla="*/ 1 h 169"/>
                <a:gd name="T26" fmla="*/ 37 w 81"/>
                <a:gd name="T27" fmla="*/ 0 h 169"/>
                <a:gd name="T28" fmla="*/ 37 w 81"/>
                <a:gd name="T29" fmla="*/ 0 h 169"/>
                <a:gd name="T30" fmla="*/ 41 w 81"/>
                <a:gd name="T31" fmla="*/ 0 h 169"/>
                <a:gd name="T32" fmla="*/ 45 w 81"/>
                <a:gd name="T33" fmla="*/ 0 h 169"/>
                <a:gd name="T34" fmla="*/ 45 w 81"/>
                <a:gd name="T35" fmla="*/ 0 h 169"/>
                <a:gd name="T36" fmla="*/ 47 w 81"/>
                <a:gd name="T37" fmla="*/ 0 h 169"/>
                <a:gd name="T38" fmla="*/ 64 w 81"/>
                <a:gd name="T39" fmla="*/ 1 h 169"/>
                <a:gd name="T40" fmla="*/ 70 w 81"/>
                <a:gd name="T41" fmla="*/ 28 h 169"/>
                <a:gd name="T42" fmla="*/ 62 w 81"/>
                <a:gd name="T43" fmla="*/ 46 h 169"/>
                <a:gd name="T44" fmla="*/ 77 w 81"/>
                <a:gd name="T45" fmla="*/ 77 h 169"/>
                <a:gd name="T46" fmla="*/ 81 w 81"/>
                <a:gd name="T47" fmla="*/ 92 h 169"/>
                <a:gd name="T48" fmla="*/ 81 w 81"/>
                <a:gd name="T49" fmla="*/ 97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1" h="169">
                  <a:moveTo>
                    <a:pt x="81" y="97"/>
                  </a:moveTo>
                  <a:cubicBezTo>
                    <a:pt x="81" y="152"/>
                    <a:pt x="81" y="152"/>
                    <a:pt x="81" y="152"/>
                  </a:cubicBezTo>
                  <a:cubicBezTo>
                    <a:pt x="81" y="153"/>
                    <a:pt x="81" y="154"/>
                    <a:pt x="81" y="155"/>
                  </a:cubicBezTo>
                  <a:cubicBezTo>
                    <a:pt x="80" y="163"/>
                    <a:pt x="74" y="169"/>
                    <a:pt x="68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7" y="169"/>
                    <a:pt x="2" y="163"/>
                    <a:pt x="1" y="155"/>
                  </a:cubicBezTo>
                  <a:cubicBezTo>
                    <a:pt x="1" y="154"/>
                    <a:pt x="0" y="153"/>
                    <a:pt x="0" y="152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5"/>
                    <a:pt x="1" y="92"/>
                  </a:cubicBezTo>
                  <a:cubicBezTo>
                    <a:pt x="1" y="88"/>
                    <a:pt x="2" y="82"/>
                    <a:pt x="4" y="77"/>
                  </a:cubicBezTo>
                  <a:cubicBezTo>
                    <a:pt x="9" y="71"/>
                    <a:pt x="20" y="56"/>
                    <a:pt x="19" y="46"/>
                  </a:cubicBezTo>
                  <a:cubicBezTo>
                    <a:pt x="19" y="37"/>
                    <a:pt x="14" y="35"/>
                    <a:pt x="12" y="28"/>
                  </a:cubicBezTo>
                  <a:cubicBezTo>
                    <a:pt x="9" y="21"/>
                    <a:pt x="17" y="1"/>
                    <a:pt x="17" y="1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64" y="1"/>
                    <a:pt x="72" y="21"/>
                    <a:pt x="70" y="28"/>
                  </a:cubicBezTo>
                  <a:cubicBezTo>
                    <a:pt x="67" y="35"/>
                    <a:pt x="63" y="37"/>
                    <a:pt x="62" y="46"/>
                  </a:cubicBezTo>
                  <a:cubicBezTo>
                    <a:pt x="62" y="56"/>
                    <a:pt x="73" y="71"/>
                    <a:pt x="77" y="77"/>
                  </a:cubicBezTo>
                  <a:cubicBezTo>
                    <a:pt x="80" y="82"/>
                    <a:pt x="81" y="88"/>
                    <a:pt x="81" y="92"/>
                  </a:cubicBezTo>
                  <a:cubicBezTo>
                    <a:pt x="81" y="95"/>
                    <a:pt x="81" y="97"/>
                    <a:pt x="81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" name="Freeform 85"/>
            <p:cNvSpPr>
              <a:spLocks/>
            </p:cNvSpPr>
            <p:nvPr/>
          </p:nvSpPr>
          <p:spPr bwMode="auto">
            <a:xfrm>
              <a:off x="5164138" y="5043488"/>
              <a:ext cx="165100" cy="128588"/>
            </a:xfrm>
            <a:custGeom>
              <a:avLst/>
              <a:gdLst>
                <a:gd name="T0" fmla="*/ 81 w 81"/>
                <a:gd name="T1" fmla="*/ 5 h 63"/>
                <a:gd name="T2" fmla="*/ 81 w 81"/>
                <a:gd name="T3" fmla="*/ 60 h 63"/>
                <a:gd name="T4" fmla="*/ 81 w 81"/>
                <a:gd name="T5" fmla="*/ 63 h 63"/>
                <a:gd name="T6" fmla="*/ 1 w 81"/>
                <a:gd name="T7" fmla="*/ 63 h 63"/>
                <a:gd name="T8" fmla="*/ 0 w 81"/>
                <a:gd name="T9" fmla="*/ 60 h 63"/>
                <a:gd name="T10" fmla="*/ 0 w 81"/>
                <a:gd name="T11" fmla="*/ 5 h 63"/>
                <a:gd name="T12" fmla="*/ 1 w 81"/>
                <a:gd name="T13" fmla="*/ 0 h 63"/>
                <a:gd name="T14" fmla="*/ 81 w 81"/>
                <a:gd name="T15" fmla="*/ 0 h 63"/>
                <a:gd name="T16" fmla="*/ 81 w 81"/>
                <a:gd name="T17" fmla="*/ 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63">
                  <a:moveTo>
                    <a:pt x="81" y="5"/>
                  </a:moveTo>
                  <a:cubicBezTo>
                    <a:pt x="81" y="60"/>
                    <a:pt x="81" y="60"/>
                    <a:pt x="81" y="60"/>
                  </a:cubicBezTo>
                  <a:cubicBezTo>
                    <a:pt x="81" y="61"/>
                    <a:pt x="81" y="62"/>
                    <a:pt x="8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2"/>
                    <a:pt x="0" y="61"/>
                    <a:pt x="0" y="6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3"/>
                    <a:pt x="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"/>
                    <a:pt x="81" y="5"/>
                    <a:pt x="81" y="5"/>
                  </a:cubicBezTo>
                  <a:close/>
                </a:path>
              </a:pathLst>
            </a:custGeom>
            <a:solidFill>
              <a:srgbClr val="8CC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" name="Freeform 86"/>
            <p:cNvSpPr>
              <a:spLocks/>
            </p:cNvSpPr>
            <p:nvPr/>
          </p:nvSpPr>
          <p:spPr bwMode="auto">
            <a:xfrm>
              <a:off x="5197475" y="4819651"/>
              <a:ext cx="101600" cy="33338"/>
            </a:xfrm>
            <a:custGeom>
              <a:avLst/>
              <a:gdLst>
                <a:gd name="T0" fmla="*/ 48 w 50"/>
                <a:gd name="T1" fmla="*/ 16 h 16"/>
                <a:gd name="T2" fmla="*/ 1 w 50"/>
                <a:gd name="T3" fmla="*/ 16 h 16"/>
                <a:gd name="T4" fmla="*/ 0 w 50"/>
                <a:gd name="T5" fmla="*/ 14 h 16"/>
                <a:gd name="T6" fmla="*/ 1 w 50"/>
                <a:gd name="T7" fmla="*/ 2 h 16"/>
                <a:gd name="T8" fmla="*/ 3 w 50"/>
                <a:gd name="T9" fmla="*/ 0 h 16"/>
                <a:gd name="T10" fmla="*/ 47 w 50"/>
                <a:gd name="T11" fmla="*/ 0 h 16"/>
                <a:gd name="T12" fmla="*/ 49 w 50"/>
                <a:gd name="T13" fmla="*/ 2 h 16"/>
                <a:gd name="T14" fmla="*/ 50 w 50"/>
                <a:gd name="T15" fmla="*/ 14 h 16"/>
                <a:gd name="T16" fmla="*/ 48 w 50"/>
                <a:gd name="T1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16">
                  <a:moveTo>
                    <a:pt x="48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5"/>
                    <a:pt x="0" y="1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8" y="1"/>
                    <a:pt x="49" y="2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5"/>
                    <a:pt x="49" y="16"/>
                    <a:pt x="48" y="16"/>
                  </a:cubicBezTo>
                  <a:close/>
                </a:path>
              </a:pathLst>
            </a:custGeom>
            <a:solidFill>
              <a:srgbClr val="6E9F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" name="Freeform 87"/>
            <p:cNvSpPr>
              <a:spLocks/>
            </p:cNvSpPr>
            <p:nvPr/>
          </p:nvSpPr>
          <p:spPr bwMode="auto">
            <a:xfrm>
              <a:off x="5192713" y="4846638"/>
              <a:ext cx="107950" cy="20638"/>
            </a:xfrm>
            <a:custGeom>
              <a:avLst/>
              <a:gdLst>
                <a:gd name="T0" fmla="*/ 51 w 53"/>
                <a:gd name="T1" fmla="*/ 10 h 10"/>
                <a:gd name="T2" fmla="*/ 2 w 53"/>
                <a:gd name="T3" fmla="*/ 10 h 10"/>
                <a:gd name="T4" fmla="*/ 0 w 53"/>
                <a:gd name="T5" fmla="*/ 8 h 10"/>
                <a:gd name="T6" fmla="*/ 0 w 53"/>
                <a:gd name="T7" fmla="*/ 2 h 10"/>
                <a:gd name="T8" fmla="*/ 2 w 53"/>
                <a:gd name="T9" fmla="*/ 0 h 10"/>
                <a:gd name="T10" fmla="*/ 51 w 53"/>
                <a:gd name="T11" fmla="*/ 0 h 10"/>
                <a:gd name="T12" fmla="*/ 53 w 53"/>
                <a:gd name="T13" fmla="*/ 2 h 10"/>
                <a:gd name="T14" fmla="*/ 53 w 53"/>
                <a:gd name="T15" fmla="*/ 8 h 10"/>
                <a:gd name="T16" fmla="*/ 51 w 53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10">
                  <a:moveTo>
                    <a:pt x="51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0"/>
                    <a:pt x="53" y="1"/>
                    <a:pt x="53" y="2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3" y="9"/>
                    <a:pt x="52" y="10"/>
                    <a:pt x="51" y="10"/>
                  </a:cubicBezTo>
                  <a:close/>
                </a:path>
              </a:pathLst>
            </a:custGeom>
            <a:solidFill>
              <a:srgbClr val="8CC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" name="Freeform 88"/>
            <p:cNvSpPr>
              <a:spLocks/>
            </p:cNvSpPr>
            <p:nvPr/>
          </p:nvSpPr>
          <p:spPr bwMode="auto">
            <a:xfrm>
              <a:off x="5487988" y="4940301"/>
              <a:ext cx="28575" cy="174625"/>
            </a:xfrm>
            <a:custGeom>
              <a:avLst/>
              <a:gdLst>
                <a:gd name="T0" fmla="*/ 5 w 14"/>
                <a:gd name="T1" fmla="*/ 4 h 86"/>
                <a:gd name="T2" fmla="*/ 9 w 14"/>
                <a:gd name="T3" fmla="*/ 0 h 86"/>
                <a:gd name="T4" fmla="*/ 14 w 14"/>
                <a:gd name="T5" fmla="*/ 5 h 86"/>
                <a:gd name="T6" fmla="*/ 13 w 14"/>
                <a:gd name="T7" fmla="*/ 24 h 86"/>
                <a:gd name="T8" fmla="*/ 12 w 14"/>
                <a:gd name="T9" fmla="*/ 47 h 86"/>
                <a:gd name="T10" fmla="*/ 10 w 14"/>
                <a:gd name="T11" fmla="*/ 58 h 86"/>
                <a:gd name="T12" fmla="*/ 9 w 14"/>
                <a:gd name="T13" fmla="*/ 68 h 86"/>
                <a:gd name="T14" fmla="*/ 6 w 14"/>
                <a:gd name="T15" fmla="*/ 80 h 86"/>
                <a:gd name="T16" fmla="*/ 5 w 14"/>
                <a:gd name="T17" fmla="*/ 86 h 86"/>
                <a:gd name="T18" fmla="*/ 2 w 14"/>
                <a:gd name="T19" fmla="*/ 86 h 86"/>
                <a:gd name="T20" fmla="*/ 0 w 14"/>
                <a:gd name="T21" fmla="*/ 82 h 86"/>
                <a:gd name="T22" fmla="*/ 5 w 14"/>
                <a:gd name="T23" fmla="*/ 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6">
                  <a:moveTo>
                    <a:pt x="5" y="4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3" y="17"/>
                    <a:pt x="13" y="24"/>
                  </a:cubicBezTo>
                  <a:cubicBezTo>
                    <a:pt x="13" y="30"/>
                    <a:pt x="12" y="47"/>
                    <a:pt x="12" y="47"/>
                  </a:cubicBezTo>
                  <a:cubicBezTo>
                    <a:pt x="12" y="47"/>
                    <a:pt x="10" y="57"/>
                    <a:pt x="10" y="58"/>
                  </a:cubicBezTo>
                  <a:cubicBezTo>
                    <a:pt x="10" y="58"/>
                    <a:pt x="9" y="68"/>
                    <a:pt x="9" y="68"/>
                  </a:cubicBezTo>
                  <a:cubicBezTo>
                    <a:pt x="8" y="69"/>
                    <a:pt x="6" y="79"/>
                    <a:pt x="6" y="80"/>
                  </a:cubicBezTo>
                  <a:cubicBezTo>
                    <a:pt x="5" y="81"/>
                    <a:pt x="5" y="86"/>
                    <a:pt x="5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5" y="4"/>
                  </a:lnTo>
                  <a:close/>
                </a:path>
              </a:pathLst>
            </a:custGeom>
            <a:solidFill>
              <a:srgbClr val="9D6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" name="Freeform 89"/>
            <p:cNvSpPr>
              <a:spLocks/>
            </p:cNvSpPr>
            <p:nvPr/>
          </p:nvSpPr>
          <p:spPr bwMode="auto">
            <a:xfrm>
              <a:off x="5470525" y="4940301"/>
              <a:ext cx="36513" cy="174625"/>
            </a:xfrm>
            <a:custGeom>
              <a:avLst/>
              <a:gdLst>
                <a:gd name="T0" fmla="*/ 18 w 18"/>
                <a:gd name="T1" fmla="*/ 16 h 86"/>
                <a:gd name="T2" fmla="*/ 17 w 18"/>
                <a:gd name="T3" fmla="*/ 31 h 86"/>
                <a:gd name="T4" fmla="*/ 16 w 18"/>
                <a:gd name="T5" fmla="*/ 46 h 86"/>
                <a:gd name="T6" fmla="*/ 16 w 18"/>
                <a:gd name="T7" fmla="*/ 46 h 86"/>
                <a:gd name="T8" fmla="*/ 16 w 18"/>
                <a:gd name="T9" fmla="*/ 56 h 86"/>
                <a:gd name="T10" fmla="*/ 13 w 18"/>
                <a:gd name="T11" fmla="*/ 73 h 86"/>
                <a:gd name="T12" fmla="*/ 13 w 18"/>
                <a:gd name="T13" fmla="*/ 73 h 86"/>
                <a:gd name="T14" fmla="*/ 11 w 18"/>
                <a:gd name="T15" fmla="*/ 86 h 86"/>
                <a:gd name="T16" fmla="*/ 11 w 18"/>
                <a:gd name="T17" fmla="*/ 86 h 86"/>
                <a:gd name="T18" fmla="*/ 5 w 18"/>
                <a:gd name="T19" fmla="*/ 86 h 86"/>
                <a:gd name="T20" fmla="*/ 5 w 18"/>
                <a:gd name="T21" fmla="*/ 86 h 86"/>
                <a:gd name="T22" fmla="*/ 0 w 18"/>
                <a:gd name="T23" fmla="*/ 86 h 86"/>
                <a:gd name="T24" fmla="*/ 3 w 18"/>
                <a:gd name="T25" fmla="*/ 73 h 86"/>
                <a:gd name="T26" fmla="*/ 3 w 18"/>
                <a:gd name="T27" fmla="*/ 70 h 86"/>
                <a:gd name="T28" fmla="*/ 4 w 18"/>
                <a:gd name="T29" fmla="*/ 65 h 86"/>
                <a:gd name="T30" fmla="*/ 6 w 18"/>
                <a:gd name="T31" fmla="*/ 55 h 86"/>
                <a:gd name="T32" fmla="*/ 7 w 18"/>
                <a:gd name="T33" fmla="*/ 47 h 86"/>
                <a:gd name="T34" fmla="*/ 7 w 18"/>
                <a:gd name="T35" fmla="*/ 45 h 86"/>
                <a:gd name="T36" fmla="*/ 7 w 18"/>
                <a:gd name="T37" fmla="*/ 42 h 86"/>
                <a:gd name="T38" fmla="*/ 9 w 18"/>
                <a:gd name="T39" fmla="*/ 15 h 86"/>
                <a:gd name="T40" fmla="*/ 8 w 18"/>
                <a:gd name="T41" fmla="*/ 10 h 86"/>
                <a:gd name="T42" fmla="*/ 8 w 18"/>
                <a:gd name="T43" fmla="*/ 10 h 86"/>
                <a:gd name="T44" fmla="*/ 8 w 18"/>
                <a:gd name="T45" fmla="*/ 6 h 86"/>
                <a:gd name="T46" fmla="*/ 8 w 18"/>
                <a:gd name="T47" fmla="*/ 0 h 86"/>
                <a:gd name="T48" fmla="*/ 9 w 18"/>
                <a:gd name="T49" fmla="*/ 0 h 86"/>
                <a:gd name="T50" fmla="*/ 10 w 18"/>
                <a:gd name="T51" fmla="*/ 0 h 86"/>
                <a:gd name="T52" fmla="*/ 14 w 18"/>
                <a:gd name="T53" fmla="*/ 0 h 86"/>
                <a:gd name="T54" fmla="*/ 17 w 18"/>
                <a:gd name="T55" fmla="*/ 0 h 86"/>
                <a:gd name="T56" fmla="*/ 18 w 18"/>
                <a:gd name="T57" fmla="*/ 0 h 86"/>
                <a:gd name="T58" fmla="*/ 18 w 18"/>
                <a:gd name="T59" fmla="*/ 2 h 86"/>
                <a:gd name="T60" fmla="*/ 18 w 18"/>
                <a:gd name="T6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" h="86">
                  <a:moveTo>
                    <a:pt x="18" y="16"/>
                  </a:moveTo>
                  <a:cubicBezTo>
                    <a:pt x="18" y="19"/>
                    <a:pt x="18" y="25"/>
                    <a:pt x="17" y="31"/>
                  </a:cubicBezTo>
                  <a:cubicBezTo>
                    <a:pt x="17" y="36"/>
                    <a:pt x="17" y="41"/>
                    <a:pt x="16" y="46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6" y="52"/>
                    <a:pt x="16" y="56"/>
                    <a:pt x="16" y="56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3" y="73"/>
                    <a:pt x="3" y="73"/>
                    <a:pt x="3" y="73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6" y="55"/>
                    <a:pt x="6" y="55"/>
                    <a:pt x="6" y="55"/>
                  </a:cubicBezTo>
                  <a:cubicBezTo>
                    <a:pt x="6" y="55"/>
                    <a:pt x="6" y="52"/>
                    <a:pt x="7" y="47"/>
                  </a:cubicBezTo>
                  <a:cubicBezTo>
                    <a:pt x="7" y="46"/>
                    <a:pt x="7" y="46"/>
                    <a:pt x="7" y="45"/>
                  </a:cubicBezTo>
                  <a:cubicBezTo>
                    <a:pt x="7" y="44"/>
                    <a:pt x="7" y="43"/>
                    <a:pt x="7" y="42"/>
                  </a:cubicBezTo>
                  <a:cubicBezTo>
                    <a:pt x="8" y="33"/>
                    <a:pt x="9" y="22"/>
                    <a:pt x="9" y="15"/>
                  </a:cubicBezTo>
                  <a:cubicBezTo>
                    <a:pt x="9" y="13"/>
                    <a:pt x="8" y="12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9"/>
                    <a:pt x="8" y="7"/>
                    <a:pt x="8" y="6"/>
                  </a:cubicBezTo>
                  <a:cubicBezTo>
                    <a:pt x="8" y="1"/>
                    <a:pt x="8" y="0"/>
                    <a:pt x="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5"/>
                    <a:pt x="18" y="11"/>
                    <a:pt x="18" y="16"/>
                  </a:cubicBezTo>
                  <a:close/>
                </a:path>
              </a:pathLst>
            </a:custGeom>
            <a:solidFill>
              <a:srgbClr val="CA9E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" name="Freeform 90"/>
            <p:cNvSpPr>
              <a:spLocks/>
            </p:cNvSpPr>
            <p:nvPr/>
          </p:nvSpPr>
          <p:spPr bwMode="auto">
            <a:xfrm>
              <a:off x="5292725" y="4922838"/>
              <a:ext cx="57150" cy="169863"/>
            </a:xfrm>
            <a:custGeom>
              <a:avLst/>
              <a:gdLst>
                <a:gd name="T0" fmla="*/ 0 w 28"/>
                <a:gd name="T1" fmla="*/ 4 h 83"/>
                <a:gd name="T2" fmla="*/ 1 w 28"/>
                <a:gd name="T3" fmla="*/ 0 h 83"/>
                <a:gd name="T4" fmla="*/ 8 w 28"/>
                <a:gd name="T5" fmla="*/ 3 h 83"/>
                <a:gd name="T6" fmla="*/ 14 w 28"/>
                <a:gd name="T7" fmla="*/ 21 h 83"/>
                <a:gd name="T8" fmla="*/ 21 w 28"/>
                <a:gd name="T9" fmla="*/ 43 h 83"/>
                <a:gd name="T10" fmla="*/ 23 w 28"/>
                <a:gd name="T11" fmla="*/ 54 h 83"/>
                <a:gd name="T12" fmla="*/ 25 w 28"/>
                <a:gd name="T13" fmla="*/ 64 h 83"/>
                <a:gd name="T14" fmla="*/ 27 w 28"/>
                <a:gd name="T15" fmla="*/ 76 h 83"/>
                <a:gd name="T16" fmla="*/ 28 w 28"/>
                <a:gd name="T17" fmla="*/ 82 h 83"/>
                <a:gd name="T18" fmla="*/ 25 w 28"/>
                <a:gd name="T19" fmla="*/ 83 h 83"/>
                <a:gd name="T20" fmla="*/ 22 w 28"/>
                <a:gd name="T21" fmla="*/ 79 h 83"/>
                <a:gd name="T22" fmla="*/ 0 w 28"/>
                <a:gd name="T23" fmla="*/ 4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83">
                  <a:moveTo>
                    <a:pt x="0" y="4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12" y="15"/>
                    <a:pt x="14" y="21"/>
                  </a:cubicBezTo>
                  <a:cubicBezTo>
                    <a:pt x="16" y="27"/>
                    <a:pt x="21" y="43"/>
                    <a:pt x="21" y="43"/>
                  </a:cubicBezTo>
                  <a:cubicBezTo>
                    <a:pt x="21" y="43"/>
                    <a:pt x="23" y="53"/>
                    <a:pt x="23" y="54"/>
                  </a:cubicBezTo>
                  <a:cubicBezTo>
                    <a:pt x="23" y="54"/>
                    <a:pt x="25" y="64"/>
                    <a:pt x="25" y="64"/>
                  </a:cubicBezTo>
                  <a:cubicBezTo>
                    <a:pt x="25" y="65"/>
                    <a:pt x="27" y="75"/>
                    <a:pt x="27" y="76"/>
                  </a:cubicBezTo>
                  <a:cubicBezTo>
                    <a:pt x="27" y="78"/>
                    <a:pt x="28" y="82"/>
                    <a:pt x="28" y="82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2" y="79"/>
                    <a:pt x="22" y="79"/>
                    <a:pt x="22" y="79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" name="Freeform 91"/>
            <p:cNvSpPr>
              <a:spLocks/>
            </p:cNvSpPr>
            <p:nvPr/>
          </p:nvSpPr>
          <p:spPr bwMode="auto">
            <a:xfrm>
              <a:off x="5276850" y="4922838"/>
              <a:ext cx="66675" cy="177800"/>
            </a:xfrm>
            <a:custGeom>
              <a:avLst/>
              <a:gdLst>
                <a:gd name="T0" fmla="*/ 33 w 33"/>
                <a:gd name="T1" fmla="*/ 83 h 87"/>
                <a:gd name="T2" fmla="*/ 32 w 33"/>
                <a:gd name="T3" fmla="*/ 83 h 87"/>
                <a:gd name="T4" fmla="*/ 30 w 33"/>
                <a:gd name="T5" fmla="*/ 84 h 87"/>
                <a:gd name="T6" fmla="*/ 28 w 33"/>
                <a:gd name="T7" fmla="*/ 85 h 87"/>
                <a:gd name="T8" fmla="*/ 25 w 33"/>
                <a:gd name="T9" fmla="*/ 86 h 87"/>
                <a:gd name="T10" fmla="*/ 23 w 33"/>
                <a:gd name="T11" fmla="*/ 87 h 87"/>
                <a:gd name="T12" fmla="*/ 17 w 33"/>
                <a:gd name="T13" fmla="*/ 55 h 87"/>
                <a:gd name="T14" fmla="*/ 17 w 33"/>
                <a:gd name="T15" fmla="*/ 54 h 87"/>
                <a:gd name="T16" fmla="*/ 17 w 33"/>
                <a:gd name="T17" fmla="*/ 54 h 87"/>
                <a:gd name="T18" fmla="*/ 6 w 33"/>
                <a:gd name="T19" fmla="*/ 17 h 87"/>
                <a:gd name="T20" fmla="*/ 0 w 33"/>
                <a:gd name="T21" fmla="*/ 3 h 87"/>
                <a:gd name="T22" fmla="*/ 9 w 33"/>
                <a:gd name="T23" fmla="*/ 0 h 87"/>
                <a:gd name="T24" fmla="*/ 15 w 33"/>
                <a:gd name="T25" fmla="*/ 15 h 87"/>
                <a:gd name="T26" fmla="*/ 23 w 33"/>
                <a:gd name="T27" fmla="*/ 40 h 87"/>
                <a:gd name="T28" fmla="*/ 27 w 33"/>
                <a:gd name="T29" fmla="*/ 53 h 87"/>
                <a:gd name="T30" fmla="*/ 27 w 33"/>
                <a:gd name="T31" fmla="*/ 54 h 87"/>
                <a:gd name="T32" fmla="*/ 29 w 33"/>
                <a:gd name="T33" fmla="*/ 65 h 87"/>
                <a:gd name="T34" fmla="*/ 30 w 33"/>
                <a:gd name="T35" fmla="*/ 68 h 87"/>
                <a:gd name="T36" fmla="*/ 31 w 33"/>
                <a:gd name="T37" fmla="*/ 77 h 87"/>
                <a:gd name="T38" fmla="*/ 33 w 33"/>
                <a:gd name="T39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" h="87">
                  <a:moveTo>
                    <a:pt x="33" y="83"/>
                  </a:moveTo>
                  <a:cubicBezTo>
                    <a:pt x="32" y="83"/>
                    <a:pt x="32" y="83"/>
                    <a:pt x="32" y="8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5" y="86"/>
                    <a:pt x="25" y="86"/>
                    <a:pt x="25" y="86"/>
                  </a:cubicBezTo>
                  <a:cubicBezTo>
                    <a:pt x="23" y="87"/>
                    <a:pt x="23" y="87"/>
                    <a:pt x="23" y="87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17" y="55"/>
                    <a:pt x="17" y="54"/>
                    <a:pt x="17" y="5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16" y="48"/>
                    <a:pt x="11" y="28"/>
                    <a:pt x="6" y="17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3" y="7"/>
                    <a:pt x="15" y="15"/>
                  </a:cubicBezTo>
                  <a:cubicBezTo>
                    <a:pt x="17" y="20"/>
                    <a:pt x="20" y="31"/>
                    <a:pt x="23" y="40"/>
                  </a:cubicBezTo>
                  <a:cubicBezTo>
                    <a:pt x="25" y="47"/>
                    <a:pt x="27" y="53"/>
                    <a:pt x="27" y="53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31" y="77"/>
                    <a:pt x="31" y="77"/>
                    <a:pt x="31" y="77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" name="Freeform 92"/>
            <p:cNvSpPr>
              <a:spLocks/>
            </p:cNvSpPr>
            <p:nvPr/>
          </p:nvSpPr>
          <p:spPr bwMode="auto">
            <a:xfrm>
              <a:off x="5330825" y="4943476"/>
              <a:ext cx="34925" cy="176213"/>
            </a:xfrm>
            <a:custGeom>
              <a:avLst/>
              <a:gdLst>
                <a:gd name="T0" fmla="*/ 17 w 17"/>
                <a:gd name="T1" fmla="*/ 67 h 86"/>
                <a:gd name="T2" fmla="*/ 17 w 17"/>
                <a:gd name="T3" fmla="*/ 68 h 86"/>
                <a:gd name="T4" fmla="*/ 17 w 17"/>
                <a:gd name="T5" fmla="*/ 80 h 86"/>
                <a:gd name="T6" fmla="*/ 17 w 17"/>
                <a:gd name="T7" fmla="*/ 85 h 86"/>
                <a:gd name="T8" fmla="*/ 14 w 17"/>
                <a:gd name="T9" fmla="*/ 86 h 86"/>
                <a:gd name="T10" fmla="*/ 11 w 17"/>
                <a:gd name="T11" fmla="*/ 82 h 86"/>
                <a:gd name="T12" fmla="*/ 11 w 17"/>
                <a:gd name="T13" fmla="*/ 79 h 86"/>
                <a:gd name="T14" fmla="*/ 10 w 17"/>
                <a:gd name="T15" fmla="*/ 75 h 86"/>
                <a:gd name="T16" fmla="*/ 10 w 17"/>
                <a:gd name="T17" fmla="*/ 71 h 86"/>
                <a:gd name="T18" fmla="*/ 8 w 17"/>
                <a:gd name="T19" fmla="*/ 63 h 86"/>
                <a:gd name="T20" fmla="*/ 7 w 17"/>
                <a:gd name="T21" fmla="*/ 57 h 86"/>
                <a:gd name="T22" fmla="*/ 6 w 17"/>
                <a:gd name="T23" fmla="*/ 46 h 86"/>
                <a:gd name="T24" fmla="*/ 6 w 17"/>
                <a:gd name="T25" fmla="*/ 45 h 86"/>
                <a:gd name="T26" fmla="*/ 0 w 17"/>
                <a:gd name="T27" fmla="*/ 5 h 86"/>
                <a:gd name="T28" fmla="*/ 2 w 17"/>
                <a:gd name="T29" fmla="*/ 2 h 86"/>
                <a:gd name="T30" fmla="*/ 2 w 17"/>
                <a:gd name="T31" fmla="*/ 0 h 86"/>
                <a:gd name="T32" fmla="*/ 6 w 17"/>
                <a:gd name="T33" fmla="*/ 3 h 86"/>
                <a:gd name="T34" fmla="*/ 8 w 17"/>
                <a:gd name="T35" fmla="*/ 4 h 86"/>
                <a:gd name="T36" fmla="*/ 11 w 17"/>
                <a:gd name="T37" fmla="*/ 18 h 86"/>
                <a:gd name="T38" fmla="*/ 11 w 17"/>
                <a:gd name="T39" fmla="*/ 19 h 86"/>
                <a:gd name="T40" fmla="*/ 12 w 17"/>
                <a:gd name="T41" fmla="*/ 23 h 86"/>
                <a:gd name="T42" fmla="*/ 13 w 17"/>
                <a:gd name="T43" fmla="*/ 32 h 86"/>
                <a:gd name="T44" fmla="*/ 15 w 17"/>
                <a:gd name="T45" fmla="*/ 46 h 86"/>
                <a:gd name="T46" fmla="*/ 15 w 17"/>
                <a:gd name="T47" fmla="*/ 46 h 86"/>
                <a:gd name="T48" fmla="*/ 16 w 17"/>
                <a:gd name="T49" fmla="*/ 47 h 86"/>
                <a:gd name="T50" fmla="*/ 16 w 17"/>
                <a:gd name="T51" fmla="*/ 56 h 86"/>
                <a:gd name="T52" fmla="*/ 16 w 17"/>
                <a:gd name="T53" fmla="*/ 60 h 86"/>
                <a:gd name="T54" fmla="*/ 17 w 17"/>
                <a:gd name="T55" fmla="*/ 6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" h="86">
                  <a:moveTo>
                    <a:pt x="17" y="67"/>
                  </a:moveTo>
                  <a:cubicBezTo>
                    <a:pt x="17" y="68"/>
                    <a:pt x="17" y="68"/>
                    <a:pt x="17" y="68"/>
                  </a:cubicBezTo>
                  <a:cubicBezTo>
                    <a:pt x="17" y="70"/>
                    <a:pt x="17" y="78"/>
                    <a:pt x="17" y="80"/>
                  </a:cubicBezTo>
                  <a:cubicBezTo>
                    <a:pt x="16" y="81"/>
                    <a:pt x="17" y="85"/>
                    <a:pt x="17" y="85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1" y="82"/>
                    <a:pt x="11" y="82"/>
                    <a:pt x="11" y="82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9" y="12"/>
                    <a:pt x="11" y="18"/>
                  </a:cubicBezTo>
                  <a:cubicBezTo>
                    <a:pt x="11" y="18"/>
                    <a:pt x="11" y="19"/>
                    <a:pt x="11" y="19"/>
                  </a:cubicBezTo>
                  <a:cubicBezTo>
                    <a:pt x="11" y="20"/>
                    <a:pt x="11" y="22"/>
                    <a:pt x="12" y="23"/>
                  </a:cubicBezTo>
                  <a:cubicBezTo>
                    <a:pt x="12" y="25"/>
                    <a:pt x="13" y="29"/>
                    <a:pt x="13" y="32"/>
                  </a:cubicBezTo>
                  <a:cubicBezTo>
                    <a:pt x="14" y="38"/>
                    <a:pt x="15" y="45"/>
                    <a:pt x="15" y="46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5" y="46"/>
                    <a:pt x="16" y="46"/>
                    <a:pt x="16" y="47"/>
                  </a:cubicBezTo>
                  <a:cubicBezTo>
                    <a:pt x="16" y="50"/>
                    <a:pt x="16" y="56"/>
                    <a:pt x="16" y="56"/>
                  </a:cubicBezTo>
                  <a:cubicBezTo>
                    <a:pt x="16" y="57"/>
                    <a:pt x="16" y="58"/>
                    <a:pt x="16" y="60"/>
                  </a:cubicBezTo>
                  <a:cubicBezTo>
                    <a:pt x="17" y="63"/>
                    <a:pt x="17" y="67"/>
                    <a:pt x="17" y="67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" name="Freeform 93"/>
            <p:cNvSpPr>
              <a:spLocks/>
            </p:cNvSpPr>
            <p:nvPr/>
          </p:nvSpPr>
          <p:spPr bwMode="auto">
            <a:xfrm>
              <a:off x="5316538" y="4943476"/>
              <a:ext cx="42863" cy="179388"/>
            </a:xfrm>
            <a:custGeom>
              <a:avLst/>
              <a:gdLst>
                <a:gd name="T0" fmla="*/ 21 w 21"/>
                <a:gd name="T1" fmla="*/ 86 h 88"/>
                <a:gd name="T2" fmla="*/ 11 w 21"/>
                <a:gd name="T3" fmla="*/ 88 h 88"/>
                <a:gd name="T4" fmla="*/ 10 w 21"/>
                <a:gd name="T5" fmla="*/ 80 h 88"/>
                <a:gd name="T6" fmla="*/ 10 w 21"/>
                <a:gd name="T7" fmla="*/ 75 h 88"/>
                <a:gd name="T8" fmla="*/ 10 w 21"/>
                <a:gd name="T9" fmla="*/ 74 h 88"/>
                <a:gd name="T10" fmla="*/ 10 w 21"/>
                <a:gd name="T11" fmla="*/ 70 h 88"/>
                <a:gd name="T12" fmla="*/ 9 w 21"/>
                <a:gd name="T13" fmla="*/ 59 h 88"/>
                <a:gd name="T14" fmla="*/ 9 w 21"/>
                <a:gd name="T15" fmla="*/ 56 h 88"/>
                <a:gd name="T16" fmla="*/ 9 w 21"/>
                <a:gd name="T17" fmla="*/ 55 h 88"/>
                <a:gd name="T18" fmla="*/ 8 w 21"/>
                <a:gd name="T19" fmla="*/ 45 h 88"/>
                <a:gd name="T20" fmla="*/ 4 w 21"/>
                <a:gd name="T21" fmla="*/ 17 h 88"/>
                <a:gd name="T22" fmla="*/ 3 w 21"/>
                <a:gd name="T23" fmla="*/ 14 h 88"/>
                <a:gd name="T24" fmla="*/ 0 w 21"/>
                <a:gd name="T25" fmla="*/ 2 h 88"/>
                <a:gd name="T26" fmla="*/ 5 w 21"/>
                <a:gd name="T27" fmla="*/ 1 h 88"/>
                <a:gd name="T28" fmla="*/ 8 w 21"/>
                <a:gd name="T29" fmla="*/ 0 h 88"/>
                <a:gd name="T30" fmla="*/ 9 w 21"/>
                <a:gd name="T31" fmla="*/ 0 h 88"/>
                <a:gd name="T32" fmla="*/ 13 w 21"/>
                <a:gd name="T33" fmla="*/ 16 h 88"/>
                <a:gd name="T34" fmla="*/ 16 w 21"/>
                <a:gd name="T35" fmla="*/ 32 h 88"/>
                <a:gd name="T36" fmla="*/ 18 w 21"/>
                <a:gd name="T37" fmla="*/ 45 h 88"/>
                <a:gd name="T38" fmla="*/ 18 w 21"/>
                <a:gd name="T39" fmla="*/ 47 h 88"/>
                <a:gd name="T40" fmla="*/ 18 w 21"/>
                <a:gd name="T41" fmla="*/ 51 h 88"/>
                <a:gd name="T42" fmla="*/ 18 w 21"/>
                <a:gd name="T43" fmla="*/ 51 h 88"/>
                <a:gd name="T44" fmla="*/ 19 w 21"/>
                <a:gd name="T45" fmla="*/ 55 h 88"/>
                <a:gd name="T46" fmla="*/ 19 w 21"/>
                <a:gd name="T47" fmla="*/ 60 h 88"/>
                <a:gd name="T48" fmla="*/ 20 w 21"/>
                <a:gd name="T49" fmla="*/ 70 h 88"/>
                <a:gd name="T50" fmla="*/ 21 w 21"/>
                <a:gd name="T51" fmla="*/ 8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" h="88">
                  <a:moveTo>
                    <a:pt x="21" y="86"/>
                  </a:moveTo>
                  <a:cubicBezTo>
                    <a:pt x="11" y="88"/>
                    <a:pt x="11" y="88"/>
                    <a:pt x="11" y="88"/>
                  </a:cubicBezTo>
                  <a:cubicBezTo>
                    <a:pt x="10" y="80"/>
                    <a:pt x="10" y="80"/>
                    <a:pt x="10" y="80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4"/>
                    <a:pt x="10" y="74"/>
                    <a:pt x="10" y="74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56"/>
                    <a:pt x="9" y="56"/>
                    <a:pt x="9" y="56"/>
                  </a:cubicBezTo>
                  <a:cubicBezTo>
                    <a:pt x="9" y="56"/>
                    <a:pt x="9" y="56"/>
                    <a:pt x="9" y="55"/>
                  </a:cubicBezTo>
                  <a:cubicBezTo>
                    <a:pt x="9" y="53"/>
                    <a:pt x="9" y="49"/>
                    <a:pt x="8" y="45"/>
                  </a:cubicBezTo>
                  <a:cubicBezTo>
                    <a:pt x="7" y="36"/>
                    <a:pt x="5" y="24"/>
                    <a:pt x="4" y="17"/>
                  </a:cubicBezTo>
                  <a:cubicBezTo>
                    <a:pt x="3" y="16"/>
                    <a:pt x="3" y="15"/>
                    <a:pt x="3" y="14"/>
                  </a:cubicBezTo>
                  <a:cubicBezTo>
                    <a:pt x="0" y="4"/>
                    <a:pt x="0" y="2"/>
                    <a:pt x="0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2" y="8"/>
                    <a:pt x="13" y="16"/>
                  </a:cubicBezTo>
                  <a:cubicBezTo>
                    <a:pt x="14" y="20"/>
                    <a:pt x="15" y="26"/>
                    <a:pt x="16" y="32"/>
                  </a:cubicBezTo>
                  <a:cubicBezTo>
                    <a:pt x="16" y="37"/>
                    <a:pt x="17" y="41"/>
                    <a:pt x="18" y="45"/>
                  </a:cubicBezTo>
                  <a:cubicBezTo>
                    <a:pt x="18" y="46"/>
                    <a:pt x="18" y="47"/>
                    <a:pt x="18" y="47"/>
                  </a:cubicBezTo>
                  <a:cubicBezTo>
                    <a:pt x="18" y="49"/>
                    <a:pt x="18" y="50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9" y="54"/>
                    <a:pt x="19" y="55"/>
                    <a:pt x="19" y="55"/>
                  </a:cubicBezTo>
                  <a:cubicBezTo>
                    <a:pt x="19" y="60"/>
                    <a:pt x="19" y="60"/>
                    <a:pt x="19" y="60"/>
                  </a:cubicBezTo>
                  <a:cubicBezTo>
                    <a:pt x="20" y="70"/>
                    <a:pt x="20" y="70"/>
                    <a:pt x="20" y="70"/>
                  </a:cubicBezTo>
                  <a:lnTo>
                    <a:pt x="21" y="86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" name="Freeform 94"/>
            <p:cNvSpPr>
              <a:spLocks/>
            </p:cNvSpPr>
            <p:nvPr/>
          </p:nvSpPr>
          <p:spPr bwMode="auto">
            <a:xfrm>
              <a:off x="5351463" y="4903788"/>
              <a:ext cx="34925" cy="174625"/>
            </a:xfrm>
            <a:custGeom>
              <a:avLst/>
              <a:gdLst>
                <a:gd name="T0" fmla="*/ 17 w 17"/>
                <a:gd name="T1" fmla="*/ 80 h 86"/>
                <a:gd name="T2" fmla="*/ 17 w 17"/>
                <a:gd name="T3" fmla="*/ 82 h 86"/>
                <a:gd name="T4" fmla="*/ 17 w 17"/>
                <a:gd name="T5" fmla="*/ 83 h 86"/>
                <a:gd name="T6" fmla="*/ 17 w 17"/>
                <a:gd name="T7" fmla="*/ 86 h 86"/>
                <a:gd name="T8" fmla="*/ 14 w 17"/>
                <a:gd name="T9" fmla="*/ 86 h 86"/>
                <a:gd name="T10" fmla="*/ 12 w 17"/>
                <a:gd name="T11" fmla="*/ 83 h 86"/>
                <a:gd name="T12" fmla="*/ 11 w 17"/>
                <a:gd name="T13" fmla="*/ 82 h 86"/>
                <a:gd name="T14" fmla="*/ 9 w 17"/>
                <a:gd name="T15" fmla="*/ 68 h 86"/>
                <a:gd name="T16" fmla="*/ 9 w 17"/>
                <a:gd name="T17" fmla="*/ 68 h 86"/>
                <a:gd name="T18" fmla="*/ 9 w 17"/>
                <a:gd name="T19" fmla="*/ 66 h 86"/>
                <a:gd name="T20" fmla="*/ 8 w 17"/>
                <a:gd name="T21" fmla="*/ 55 h 86"/>
                <a:gd name="T22" fmla="*/ 5 w 17"/>
                <a:gd name="T23" fmla="*/ 39 h 86"/>
                <a:gd name="T24" fmla="*/ 3 w 17"/>
                <a:gd name="T25" fmla="*/ 21 h 86"/>
                <a:gd name="T26" fmla="*/ 0 w 17"/>
                <a:gd name="T27" fmla="*/ 5 h 86"/>
                <a:gd name="T28" fmla="*/ 3 w 17"/>
                <a:gd name="T29" fmla="*/ 0 h 86"/>
                <a:gd name="T30" fmla="*/ 9 w 17"/>
                <a:gd name="T31" fmla="*/ 4 h 86"/>
                <a:gd name="T32" fmla="*/ 10 w 17"/>
                <a:gd name="T33" fmla="*/ 10 h 86"/>
                <a:gd name="T34" fmla="*/ 10 w 17"/>
                <a:gd name="T35" fmla="*/ 13 h 86"/>
                <a:gd name="T36" fmla="*/ 12 w 17"/>
                <a:gd name="T37" fmla="*/ 23 h 86"/>
                <a:gd name="T38" fmla="*/ 12 w 17"/>
                <a:gd name="T39" fmla="*/ 24 h 86"/>
                <a:gd name="T40" fmla="*/ 13 w 17"/>
                <a:gd name="T41" fmla="*/ 30 h 86"/>
                <a:gd name="T42" fmla="*/ 13 w 17"/>
                <a:gd name="T43" fmla="*/ 30 h 86"/>
                <a:gd name="T44" fmla="*/ 15 w 17"/>
                <a:gd name="T45" fmla="*/ 38 h 86"/>
                <a:gd name="T46" fmla="*/ 16 w 17"/>
                <a:gd name="T47" fmla="*/ 46 h 86"/>
                <a:gd name="T48" fmla="*/ 17 w 17"/>
                <a:gd name="T49" fmla="*/ 56 h 86"/>
                <a:gd name="T50" fmla="*/ 17 w 17"/>
                <a:gd name="T51" fmla="*/ 56 h 86"/>
                <a:gd name="T52" fmla="*/ 17 w 17"/>
                <a:gd name="T53" fmla="*/ 57 h 86"/>
                <a:gd name="T54" fmla="*/ 17 w 17"/>
                <a:gd name="T55" fmla="*/ 66 h 86"/>
                <a:gd name="T56" fmla="*/ 17 w 17"/>
                <a:gd name="T57" fmla="*/ 66 h 86"/>
                <a:gd name="T58" fmla="*/ 17 w 17"/>
                <a:gd name="T59" fmla="*/ 68 h 86"/>
                <a:gd name="T60" fmla="*/ 17 w 17"/>
                <a:gd name="T61" fmla="*/ 8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" h="86">
                  <a:moveTo>
                    <a:pt x="17" y="80"/>
                  </a:moveTo>
                  <a:cubicBezTo>
                    <a:pt x="17" y="80"/>
                    <a:pt x="17" y="81"/>
                    <a:pt x="17" y="82"/>
                  </a:cubicBezTo>
                  <a:cubicBezTo>
                    <a:pt x="17" y="83"/>
                    <a:pt x="17" y="83"/>
                    <a:pt x="17" y="83"/>
                  </a:cubicBezTo>
                  <a:cubicBezTo>
                    <a:pt x="17" y="84"/>
                    <a:pt x="17" y="86"/>
                    <a:pt x="17" y="86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1" y="82"/>
                    <a:pt x="11" y="82"/>
                    <a:pt x="11" y="82"/>
                  </a:cubicBezTo>
                  <a:cubicBezTo>
                    <a:pt x="9" y="68"/>
                    <a:pt x="9" y="68"/>
                    <a:pt x="9" y="68"/>
                  </a:cubicBezTo>
                  <a:cubicBezTo>
                    <a:pt x="9" y="68"/>
                    <a:pt x="9" y="68"/>
                    <a:pt x="9" y="68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7"/>
                    <a:pt x="10" y="10"/>
                  </a:cubicBezTo>
                  <a:cubicBezTo>
                    <a:pt x="10" y="11"/>
                    <a:pt x="10" y="12"/>
                    <a:pt x="10" y="13"/>
                  </a:cubicBezTo>
                  <a:cubicBezTo>
                    <a:pt x="11" y="16"/>
                    <a:pt x="11" y="20"/>
                    <a:pt x="12" y="23"/>
                  </a:cubicBezTo>
                  <a:cubicBezTo>
                    <a:pt x="12" y="23"/>
                    <a:pt x="12" y="24"/>
                    <a:pt x="12" y="24"/>
                  </a:cubicBezTo>
                  <a:cubicBezTo>
                    <a:pt x="13" y="26"/>
                    <a:pt x="13" y="28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4" y="33"/>
                    <a:pt x="14" y="36"/>
                    <a:pt x="15" y="38"/>
                  </a:cubicBezTo>
                  <a:cubicBezTo>
                    <a:pt x="15" y="42"/>
                    <a:pt x="16" y="46"/>
                    <a:pt x="16" y="46"/>
                  </a:cubicBezTo>
                  <a:cubicBezTo>
                    <a:pt x="16" y="46"/>
                    <a:pt x="17" y="54"/>
                    <a:pt x="17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6"/>
                    <a:pt x="17" y="57"/>
                    <a:pt x="17" y="57"/>
                  </a:cubicBezTo>
                  <a:cubicBezTo>
                    <a:pt x="17" y="57"/>
                    <a:pt x="17" y="63"/>
                    <a:pt x="17" y="66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7" y="67"/>
                    <a:pt x="17" y="67"/>
                    <a:pt x="17" y="68"/>
                  </a:cubicBezTo>
                  <a:cubicBezTo>
                    <a:pt x="17" y="68"/>
                    <a:pt x="17" y="79"/>
                    <a:pt x="17" y="80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" name="Freeform 95"/>
            <p:cNvSpPr>
              <a:spLocks/>
            </p:cNvSpPr>
            <p:nvPr/>
          </p:nvSpPr>
          <p:spPr bwMode="auto">
            <a:xfrm>
              <a:off x="5337175" y="4903788"/>
              <a:ext cx="42863" cy="177800"/>
            </a:xfrm>
            <a:custGeom>
              <a:avLst/>
              <a:gdLst>
                <a:gd name="T0" fmla="*/ 21 w 21"/>
                <a:gd name="T1" fmla="*/ 86 h 88"/>
                <a:gd name="T2" fmla="*/ 14 w 21"/>
                <a:gd name="T3" fmla="*/ 88 h 88"/>
                <a:gd name="T4" fmla="*/ 11 w 21"/>
                <a:gd name="T5" fmla="*/ 88 h 88"/>
                <a:gd name="T6" fmla="*/ 11 w 21"/>
                <a:gd name="T7" fmla="*/ 87 h 88"/>
                <a:gd name="T8" fmla="*/ 11 w 21"/>
                <a:gd name="T9" fmla="*/ 75 h 88"/>
                <a:gd name="T10" fmla="*/ 10 w 21"/>
                <a:gd name="T11" fmla="*/ 65 h 88"/>
                <a:gd name="T12" fmla="*/ 10 w 21"/>
                <a:gd name="T13" fmla="*/ 56 h 88"/>
                <a:gd name="T14" fmla="*/ 10 w 21"/>
                <a:gd name="T15" fmla="*/ 56 h 88"/>
                <a:gd name="T16" fmla="*/ 8 w 21"/>
                <a:gd name="T17" fmla="*/ 39 h 88"/>
                <a:gd name="T18" fmla="*/ 8 w 21"/>
                <a:gd name="T19" fmla="*/ 38 h 88"/>
                <a:gd name="T20" fmla="*/ 4 w 21"/>
                <a:gd name="T21" fmla="*/ 17 h 88"/>
                <a:gd name="T22" fmla="*/ 0 w 21"/>
                <a:gd name="T23" fmla="*/ 2 h 88"/>
                <a:gd name="T24" fmla="*/ 10 w 21"/>
                <a:gd name="T25" fmla="*/ 0 h 88"/>
                <a:gd name="T26" fmla="*/ 12 w 21"/>
                <a:gd name="T27" fmla="*/ 10 h 88"/>
                <a:gd name="T28" fmla="*/ 14 w 21"/>
                <a:gd name="T29" fmla="*/ 16 h 88"/>
                <a:gd name="T30" fmla="*/ 15 w 21"/>
                <a:gd name="T31" fmla="*/ 24 h 88"/>
                <a:gd name="T32" fmla="*/ 17 w 21"/>
                <a:gd name="T33" fmla="*/ 39 h 88"/>
                <a:gd name="T34" fmla="*/ 19 w 21"/>
                <a:gd name="T35" fmla="*/ 51 h 88"/>
                <a:gd name="T36" fmla="*/ 19 w 21"/>
                <a:gd name="T37" fmla="*/ 55 h 88"/>
                <a:gd name="T38" fmla="*/ 20 w 21"/>
                <a:gd name="T39" fmla="*/ 55 h 88"/>
                <a:gd name="T40" fmla="*/ 20 w 21"/>
                <a:gd name="T41" fmla="*/ 66 h 88"/>
                <a:gd name="T42" fmla="*/ 21 w 21"/>
                <a:gd name="T43" fmla="*/ 83 h 88"/>
                <a:gd name="T44" fmla="*/ 21 w 21"/>
                <a:gd name="T45" fmla="*/ 8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" h="88">
                  <a:moveTo>
                    <a:pt x="21" y="86"/>
                  </a:moveTo>
                  <a:cubicBezTo>
                    <a:pt x="14" y="88"/>
                    <a:pt x="14" y="88"/>
                    <a:pt x="14" y="88"/>
                  </a:cubicBezTo>
                  <a:cubicBezTo>
                    <a:pt x="11" y="88"/>
                    <a:pt x="11" y="88"/>
                    <a:pt x="11" y="88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6"/>
                    <a:pt x="9" y="48"/>
                    <a:pt x="8" y="3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7" y="31"/>
                    <a:pt x="5" y="23"/>
                    <a:pt x="4" y="17"/>
                  </a:cubicBezTo>
                  <a:cubicBezTo>
                    <a:pt x="1" y="4"/>
                    <a:pt x="0" y="2"/>
                    <a:pt x="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1" y="4"/>
                    <a:pt x="12" y="10"/>
                  </a:cubicBezTo>
                  <a:cubicBezTo>
                    <a:pt x="13" y="12"/>
                    <a:pt x="13" y="14"/>
                    <a:pt x="14" y="16"/>
                  </a:cubicBezTo>
                  <a:cubicBezTo>
                    <a:pt x="14" y="18"/>
                    <a:pt x="14" y="21"/>
                    <a:pt x="15" y="24"/>
                  </a:cubicBezTo>
                  <a:cubicBezTo>
                    <a:pt x="15" y="28"/>
                    <a:pt x="16" y="34"/>
                    <a:pt x="17" y="39"/>
                  </a:cubicBezTo>
                  <a:cubicBezTo>
                    <a:pt x="18" y="44"/>
                    <a:pt x="18" y="48"/>
                    <a:pt x="19" y="51"/>
                  </a:cubicBezTo>
                  <a:cubicBezTo>
                    <a:pt x="19" y="53"/>
                    <a:pt x="19" y="54"/>
                    <a:pt x="19" y="55"/>
                  </a:cubicBezTo>
                  <a:cubicBezTo>
                    <a:pt x="19" y="55"/>
                    <a:pt x="20" y="55"/>
                    <a:pt x="20" y="55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21" y="83"/>
                    <a:pt x="21" y="83"/>
                    <a:pt x="21" y="83"/>
                  </a:cubicBezTo>
                  <a:lnTo>
                    <a:pt x="21" y="86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" name="Freeform 96"/>
            <p:cNvSpPr>
              <a:spLocks/>
            </p:cNvSpPr>
            <p:nvPr/>
          </p:nvSpPr>
          <p:spPr bwMode="auto">
            <a:xfrm>
              <a:off x="5448300" y="4886326"/>
              <a:ext cx="22225" cy="176213"/>
            </a:xfrm>
            <a:custGeom>
              <a:avLst/>
              <a:gdLst>
                <a:gd name="T0" fmla="*/ 11 w 11"/>
                <a:gd name="T1" fmla="*/ 16 h 86"/>
                <a:gd name="T2" fmla="*/ 11 w 11"/>
                <a:gd name="T3" fmla="*/ 24 h 86"/>
                <a:gd name="T4" fmla="*/ 11 w 11"/>
                <a:gd name="T5" fmla="*/ 47 h 86"/>
                <a:gd name="T6" fmla="*/ 10 w 11"/>
                <a:gd name="T7" fmla="*/ 51 h 86"/>
                <a:gd name="T8" fmla="*/ 10 w 11"/>
                <a:gd name="T9" fmla="*/ 56 h 86"/>
                <a:gd name="T10" fmla="*/ 9 w 11"/>
                <a:gd name="T11" fmla="*/ 57 h 86"/>
                <a:gd name="T12" fmla="*/ 8 w 11"/>
                <a:gd name="T13" fmla="*/ 65 h 86"/>
                <a:gd name="T14" fmla="*/ 8 w 11"/>
                <a:gd name="T15" fmla="*/ 65 h 86"/>
                <a:gd name="T16" fmla="*/ 8 w 11"/>
                <a:gd name="T17" fmla="*/ 68 h 86"/>
                <a:gd name="T18" fmla="*/ 8 w 11"/>
                <a:gd name="T19" fmla="*/ 69 h 86"/>
                <a:gd name="T20" fmla="*/ 8 w 11"/>
                <a:gd name="T21" fmla="*/ 69 h 86"/>
                <a:gd name="T22" fmla="*/ 8 w 11"/>
                <a:gd name="T23" fmla="*/ 70 h 86"/>
                <a:gd name="T24" fmla="*/ 8 w 11"/>
                <a:gd name="T25" fmla="*/ 70 h 86"/>
                <a:gd name="T26" fmla="*/ 7 w 11"/>
                <a:gd name="T27" fmla="*/ 74 h 86"/>
                <a:gd name="T28" fmla="*/ 5 w 11"/>
                <a:gd name="T29" fmla="*/ 80 h 86"/>
                <a:gd name="T30" fmla="*/ 5 w 11"/>
                <a:gd name="T31" fmla="*/ 80 h 86"/>
                <a:gd name="T32" fmla="*/ 4 w 11"/>
                <a:gd name="T33" fmla="*/ 86 h 86"/>
                <a:gd name="T34" fmla="*/ 1 w 11"/>
                <a:gd name="T35" fmla="*/ 86 h 86"/>
                <a:gd name="T36" fmla="*/ 0 w 11"/>
                <a:gd name="T37" fmla="*/ 82 h 86"/>
                <a:gd name="T38" fmla="*/ 0 w 11"/>
                <a:gd name="T39" fmla="*/ 80 h 86"/>
                <a:gd name="T40" fmla="*/ 0 w 11"/>
                <a:gd name="T41" fmla="*/ 76 h 86"/>
                <a:gd name="T42" fmla="*/ 0 w 11"/>
                <a:gd name="T43" fmla="*/ 72 h 86"/>
                <a:gd name="T44" fmla="*/ 1 w 11"/>
                <a:gd name="T45" fmla="*/ 56 h 86"/>
                <a:gd name="T46" fmla="*/ 1 w 11"/>
                <a:gd name="T47" fmla="*/ 45 h 86"/>
                <a:gd name="T48" fmla="*/ 3 w 11"/>
                <a:gd name="T49" fmla="*/ 14 h 86"/>
                <a:gd name="T50" fmla="*/ 3 w 11"/>
                <a:gd name="T51" fmla="*/ 4 h 86"/>
                <a:gd name="T52" fmla="*/ 5 w 11"/>
                <a:gd name="T53" fmla="*/ 1 h 86"/>
                <a:gd name="T54" fmla="*/ 6 w 11"/>
                <a:gd name="T55" fmla="*/ 0 h 86"/>
                <a:gd name="T56" fmla="*/ 8 w 11"/>
                <a:gd name="T57" fmla="*/ 2 h 86"/>
                <a:gd name="T58" fmla="*/ 11 w 11"/>
                <a:gd name="T59" fmla="*/ 5 h 86"/>
                <a:gd name="T60" fmla="*/ 11 w 11"/>
                <a:gd name="T6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" h="86">
                  <a:moveTo>
                    <a:pt x="11" y="16"/>
                  </a:moveTo>
                  <a:cubicBezTo>
                    <a:pt x="11" y="19"/>
                    <a:pt x="11" y="22"/>
                    <a:pt x="11" y="24"/>
                  </a:cubicBezTo>
                  <a:cubicBezTo>
                    <a:pt x="11" y="30"/>
                    <a:pt x="11" y="47"/>
                    <a:pt x="11" y="47"/>
                  </a:cubicBezTo>
                  <a:cubicBezTo>
                    <a:pt x="11" y="47"/>
                    <a:pt x="10" y="49"/>
                    <a:pt x="10" y="51"/>
                  </a:cubicBezTo>
                  <a:cubicBezTo>
                    <a:pt x="10" y="53"/>
                    <a:pt x="10" y="54"/>
                    <a:pt x="10" y="56"/>
                  </a:cubicBezTo>
                  <a:cubicBezTo>
                    <a:pt x="10" y="57"/>
                    <a:pt x="9" y="57"/>
                    <a:pt x="9" y="57"/>
                  </a:cubicBezTo>
                  <a:cubicBezTo>
                    <a:pt x="9" y="58"/>
                    <a:pt x="9" y="62"/>
                    <a:pt x="8" y="65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67"/>
                    <a:pt x="8" y="68"/>
                    <a:pt x="8" y="68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7" y="71"/>
                    <a:pt x="7" y="73"/>
                    <a:pt x="7" y="74"/>
                  </a:cubicBezTo>
                  <a:cubicBezTo>
                    <a:pt x="6" y="77"/>
                    <a:pt x="6" y="79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1"/>
                    <a:pt x="4" y="86"/>
                    <a:pt x="4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10"/>
                    <a:pt x="11" y="16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6" name="Freeform 97"/>
            <p:cNvSpPr>
              <a:spLocks/>
            </p:cNvSpPr>
            <p:nvPr/>
          </p:nvSpPr>
          <p:spPr bwMode="auto">
            <a:xfrm>
              <a:off x="5429250" y="4886326"/>
              <a:ext cx="33338" cy="177800"/>
            </a:xfrm>
            <a:custGeom>
              <a:avLst/>
              <a:gdLst>
                <a:gd name="T0" fmla="*/ 16 w 16"/>
                <a:gd name="T1" fmla="*/ 13 h 87"/>
                <a:gd name="T2" fmla="*/ 16 w 16"/>
                <a:gd name="T3" fmla="*/ 16 h 87"/>
                <a:gd name="T4" fmla="*/ 15 w 16"/>
                <a:gd name="T5" fmla="*/ 45 h 87"/>
                <a:gd name="T6" fmla="*/ 15 w 16"/>
                <a:gd name="T7" fmla="*/ 48 h 87"/>
                <a:gd name="T8" fmla="*/ 15 w 16"/>
                <a:gd name="T9" fmla="*/ 48 h 87"/>
                <a:gd name="T10" fmla="*/ 15 w 16"/>
                <a:gd name="T11" fmla="*/ 56 h 87"/>
                <a:gd name="T12" fmla="*/ 15 w 16"/>
                <a:gd name="T13" fmla="*/ 56 h 87"/>
                <a:gd name="T14" fmla="*/ 13 w 16"/>
                <a:gd name="T15" fmla="*/ 69 h 87"/>
                <a:gd name="T16" fmla="*/ 12 w 16"/>
                <a:gd name="T17" fmla="*/ 75 h 87"/>
                <a:gd name="T18" fmla="*/ 11 w 16"/>
                <a:gd name="T19" fmla="*/ 80 h 87"/>
                <a:gd name="T20" fmla="*/ 10 w 16"/>
                <a:gd name="T21" fmla="*/ 86 h 87"/>
                <a:gd name="T22" fmla="*/ 0 w 16"/>
                <a:gd name="T23" fmla="*/ 87 h 87"/>
                <a:gd name="T24" fmla="*/ 0 w 16"/>
                <a:gd name="T25" fmla="*/ 85 h 87"/>
                <a:gd name="T26" fmla="*/ 5 w 16"/>
                <a:gd name="T27" fmla="*/ 56 h 87"/>
                <a:gd name="T28" fmla="*/ 5 w 16"/>
                <a:gd name="T29" fmla="*/ 55 h 87"/>
                <a:gd name="T30" fmla="*/ 5 w 16"/>
                <a:gd name="T31" fmla="*/ 50 h 87"/>
                <a:gd name="T32" fmla="*/ 7 w 16"/>
                <a:gd name="T33" fmla="*/ 16 h 87"/>
                <a:gd name="T34" fmla="*/ 6 w 16"/>
                <a:gd name="T35" fmla="*/ 2 h 87"/>
                <a:gd name="T36" fmla="*/ 6 w 16"/>
                <a:gd name="T37" fmla="*/ 2 h 87"/>
                <a:gd name="T38" fmla="*/ 6 w 16"/>
                <a:gd name="T39" fmla="*/ 2 h 87"/>
                <a:gd name="T40" fmla="*/ 6 w 16"/>
                <a:gd name="T41" fmla="*/ 0 h 87"/>
                <a:gd name="T42" fmla="*/ 10 w 16"/>
                <a:gd name="T43" fmla="*/ 0 h 87"/>
                <a:gd name="T44" fmla="*/ 14 w 16"/>
                <a:gd name="T45" fmla="*/ 0 h 87"/>
                <a:gd name="T46" fmla="*/ 15 w 16"/>
                <a:gd name="T47" fmla="*/ 0 h 87"/>
                <a:gd name="T48" fmla="*/ 16 w 16"/>
                <a:gd name="T49" fmla="*/ 1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" h="87">
                  <a:moveTo>
                    <a:pt x="16" y="13"/>
                  </a:moveTo>
                  <a:cubicBezTo>
                    <a:pt x="16" y="14"/>
                    <a:pt x="16" y="15"/>
                    <a:pt x="16" y="16"/>
                  </a:cubicBezTo>
                  <a:cubicBezTo>
                    <a:pt x="16" y="22"/>
                    <a:pt x="15" y="36"/>
                    <a:pt x="15" y="45"/>
                  </a:cubicBezTo>
                  <a:cubicBezTo>
                    <a:pt x="15" y="46"/>
                    <a:pt x="15" y="47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52"/>
                    <a:pt x="15" y="55"/>
                    <a:pt x="15" y="56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2" y="75"/>
                    <a:pt x="12" y="75"/>
                    <a:pt x="12" y="75"/>
                  </a:cubicBezTo>
                  <a:cubicBezTo>
                    <a:pt x="11" y="80"/>
                    <a:pt x="11" y="80"/>
                    <a:pt x="11" y="80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5" y="56"/>
                    <a:pt x="5" y="56"/>
                    <a:pt x="5" y="56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5" y="55"/>
                    <a:pt x="5" y="53"/>
                    <a:pt x="5" y="50"/>
                  </a:cubicBezTo>
                  <a:cubicBezTo>
                    <a:pt x="6" y="42"/>
                    <a:pt x="7" y="25"/>
                    <a:pt x="7" y="16"/>
                  </a:cubicBezTo>
                  <a:cubicBezTo>
                    <a:pt x="6" y="8"/>
                    <a:pt x="6" y="4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6"/>
                    <a:pt x="16" y="13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7" name="Freeform 98"/>
            <p:cNvSpPr>
              <a:spLocks/>
            </p:cNvSpPr>
            <p:nvPr/>
          </p:nvSpPr>
          <p:spPr bwMode="auto">
            <a:xfrm>
              <a:off x="5414963" y="4914901"/>
              <a:ext cx="23813" cy="177800"/>
            </a:xfrm>
            <a:custGeom>
              <a:avLst/>
              <a:gdLst>
                <a:gd name="T0" fmla="*/ 12 w 12"/>
                <a:gd name="T1" fmla="*/ 24 h 87"/>
                <a:gd name="T2" fmla="*/ 12 w 12"/>
                <a:gd name="T3" fmla="*/ 47 h 87"/>
                <a:gd name="T4" fmla="*/ 10 w 12"/>
                <a:gd name="T5" fmla="*/ 57 h 87"/>
                <a:gd name="T6" fmla="*/ 10 w 12"/>
                <a:gd name="T7" fmla="*/ 58 h 87"/>
                <a:gd name="T8" fmla="*/ 10 w 12"/>
                <a:gd name="T9" fmla="*/ 62 h 87"/>
                <a:gd name="T10" fmla="*/ 9 w 12"/>
                <a:gd name="T11" fmla="*/ 69 h 87"/>
                <a:gd name="T12" fmla="*/ 6 w 12"/>
                <a:gd name="T13" fmla="*/ 81 h 87"/>
                <a:gd name="T14" fmla="*/ 5 w 12"/>
                <a:gd name="T15" fmla="*/ 86 h 87"/>
                <a:gd name="T16" fmla="*/ 5 w 12"/>
                <a:gd name="T17" fmla="*/ 87 h 87"/>
                <a:gd name="T18" fmla="*/ 2 w 12"/>
                <a:gd name="T19" fmla="*/ 87 h 87"/>
                <a:gd name="T20" fmla="*/ 2 w 12"/>
                <a:gd name="T21" fmla="*/ 87 h 87"/>
                <a:gd name="T22" fmla="*/ 0 w 12"/>
                <a:gd name="T23" fmla="*/ 82 h 87"/>
                <a:gd name="T24" fmla="*/ 1 w 12"/>
                <a:gd name="T25" fmla="*/ 78 h 87"/>
                <a:gd name="T26" fmla="*/ 2 w 12"/>
                <a:gd name="T27" fmla="*/ 57 h 87"/>
                <a:gd name="T28" fmla="*/ 4 w 12"/>
                <a:gd name="T29" fmla="*/ 8 h 87"/>
                <a:gd name="T30" fmla="*/ 4 w 12"/>
                <a:gd name="T31" fmla="*/ 6 h 87"/>
                <a:gd name="T32" fmla="*/ 4 w 12"/>
                <a:gd name="T33" fmla="*/ 4 h 87"/>
                <a:gd name="T34" fmla="*/ 5 w 12"/>
                <a:gd name="T35" fmla="*/ 3 h 87"/>
                <a:gd name="T36" fmla="*/ 7 w 12"/>
                <a:gd name="T37" fmla="*/ 0 h 87"/>
                <a:gd name="T38" fmla="*/ 10 w 12"/>
                <a:gd name="T39" fmla="*/ 3 h 87"/>
                <a:gd name="T40" fmla="*/ 10 w 12"/>
                <a:gd name="T41" fmla="*/ 3 h 87"/>
                <a:gd name="T42" fmla="*/ 12 w 12"/>
                <a:gd name="T43" fmla="*/ 5 h 87"/>
                <a:gd name="T44" fmla="*/ 12 w 12"/>
                <a:gd name="T45" fmla="*/ 21 h 87"/>
                <a:gd name="T46" fmla="*/ 12 w 12"/>
                <a:gd name="T47" fmla="*/ 2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" h="87">
                  <a:moveTo>
                    <a:pt x="12" y="24"/>
                  </a:moveTo>
                  <a:cubicBezTo>
                    <a:pt x="12" y="31"/>
                    <a:pt x="12" y="47"/>
                    <a:pt x="12" y="47"/>
                  </a:cubicBezTo>
                  <a:cubicBezTo>
                    <a:pt x="12" y="47"/>
                    <a:pt x="11" y="55"/>
                    <a:pt x="10" y="57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58"/>
                    <a:pt x="10" y="60"/>
                    <a:pt x="10" y="62"/>
                  </a:cubicBezTo>
                  <a:cubicBezTo>
                    <a:pt x="9" y="65"/>
                    <a:pt x="9" y="69"/>
                    <a:pt x="9" y="69"/>
                  </a:cubicBezTo>
                  <a:cubicBezTo>
                    <a:pt x="9" y="69"/>
                    <a:pt x="7" y="80"/>
                    <a:pt x="6" y="81"/>
                  </a:cubicBezTo>
                  <a:cubicBezTo>
                    <a:pt x="6" y="82"/>
                    <a:pt x="5" y="86"/>
                    <a:pt x="5" y="86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2" y="87"/>
                    <a:pt x="2" y="87"/>
                    <a:pt x="2" y="87"/>
                  </a:cubicBezTo>
                  <a:cubicBezTo>
                    <a:pt x="2" y="87"/>
                    <a:pt x="2" y="87"/>
                    <a:pt x="2" y="8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15"/>
                    <a:pt x="12" y="21"/>
                  </a:cubicBezTo>
                  <a:cubicBezTo>
                    <a:pt x="12" y="22"/>
                    <a:pt x="12" y="23"/>
                    <a:pt x="12" y="24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8" name="Freeform 99"/>
            <p:cNvSpPr>
              <a:spLocks/>
            </p:cNvSpPr>
            <p:nvPr/>
          </p:nvSpPr>
          <p:spPr bwMode="auto">
            <a:xfrm>
              <a:off x="5399088" y="4914901"/>
              <a:ext cx="31750" cy="177800"/>
            </a:xfrm>
            <a:custGeom>
              <a:avLst/>
              <a:gdLst>
                <a:gd name="T0" fmla="*/ 5 w 16"/>
                <a:gd name="T1" fmla="*/ 55 h 87"/>
                <a:gd name="T2" fmla="*/ 7 w 16"/>
                <a:gd name="T3" fmla="*/ 16 h 87"/>
                <a:gd name="T4" fmla="*/ 6 w 16"/>
                <a:gd name="T5" fmla="*/ 1 h 87"/>
                <a:gd name="T6" fmla="*/ 15 w 16"/>
                <a:gd name="T7" fmla="*/ 0 h 87"/>
                <a:gd name="T8" fmla="*/ 16 w 16"/>
                <a:gd name="T9" fmla="*/ 17 h 87"/>
                <a:gd name="T10" fmla="*/ 15 w 16"/>
                <a:gd name="T11" fmla="*/ 56 h 87"/>
                <a:gd name="T12" fmla="*/ 10 w 16"/>
                <a:gd name="T13" fmla="*/ 87 h 87"/>
                <a:gd name="T14" fmla="*/ 0 w 16"/>
                <a:gd name="T15" fmla="*/ 87 h 87"/>
                <a:gd name="T16" fmla="*/ 5 w 16"/>
                <a:gd name="T17" fmla="*/ 5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87">
                  <a:moveTo>
                    <a:pt x="5" y="55"/>
                  </a:moveTo>
                  <a:cubicBezTo>
                    <a:pt x="5" y="55"/>
                    <a:pt x="7" y="29"/>
                    <a:pt x="7" y="16"/>
                  </a:cubicBezTo>
                  <a:cubicBezTo>
                    <a:pt x="6" y="3"/>
                    <a:pt x="6" y="1"/>
                    <a:pt x="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8"/>
                    <a:pt x="16" y="17"/>
                  </a:cubicBezTo>
                  <a:cubicBezTo>
                    <a:pt x="16" y="26"/>
                    <a:pt x="15" y="56"/>
                    <a:pt x="15" y="56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0" y="87"/>
                    <a:pt x="0" y="87"/>
                    <a:pt x="0" y="87"/>
                  </a:cubicBezTo>
                  <a:lnTo>
                    <a:pt x="5" y="55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9" name="Freeform 100"/>
            <p:cNvSpPr>
              <a:spLocks/>
            </p:cNvSpPr>
            <p:nvPr/>
          </p:nvSpPr>
          <p:spPr bwMode="auto">
            <a:xfrm>
              <a:off x="5470525" y="4899026"/>
              <a:ext cx="39688" cy="173038"/>
            </a:xfrm>
            <a:custGeom>
              <a:avLst/>
              <a:gdLst>
                <a:gd name="T0" fmla="*/ 12 w 20"/>
                <a:gd name="T1" fmla="*/ 3 h 85"/>
                <a:gd name="T2" fmla="*/ 15 w 20"/>
                <a:gd name="T3" fmla="*/ 0 h 85"/>
                <a:gd name="T4" fmla="*/ 20 w 20"/>
                <a:gd name="T5" fmla="*/ 5 h 85"/>
                <a:gd name="T6" fmla="*/ 18 w 20"/>
                <a:gd name="T7" fmla="*/ 24 h 85"/>
                <a:gd name="T8" fmla="*/ 15 w 20"/>
                <a:gd name="T9" fmla="*/ 47 h 85"/>
                <a:gd name="T10" fmla="*/ 12 w 20"/>
                <a:gd name="T11" fmla="*/ 57 h 85"/>
                <a:gd name="T12" fmla="*/ 10 w 20"/>
                <a:gd name="T13" fmla="*/ 68 h 85"/>
                <a:gd name="T14" fmla="*/ 6 w 20"/>
                <a:gd name="T15" fmla="*/ 80 h 85"/>
                <a:gd name="T16" fmla="*/ 4 w 20"/>
                <a:gd name="T17" fmla="*/ 85 h 85"/>
                <a:gd name="T18" fmla="*/ 1 w 20"/>
                <a:gd name="T19" fmla="*/ 85 h 85"/>
                <a:gd name="T20" fmla="*/ 0 w 20"/>
                <a:gd name="T21" fmla="*/ 80 h 85"/>
                <a:gd name="T22" fmla="*/ 12 w 20"/>
                <a:gd name="T23" fmla="*/ 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12" y="3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18" y="17"/>
                    <a:pt x="18" y="24"/>
                  </a:cubicBezTo>
                  <a:cubicBezTo>
                    <a:pt x="17" y="30"/>
                    <a:pt x="15" y="47"/>
                    <a:pt x="15" y="47"/>
                  </a:cubicBezTo>
                  <a:cubicBezTo>
                    <a:pt x="15" y="47"/>
                    <a:pt x="13" y="57"/>
                    <a:pt x="12" y="57"/>
                  </a:cubicBezTo>
                  <a:cubicBezTo>
                    <a:pt x="12" y="58"/>
                    <a:pt x="10" y="67"/>
                    <a:pt x="10" y="68"/>
                  </a:cubicBezTo>
                  <a:cubicBezTo>
                    <a:pt x="10" y="68"/>
                    <a:pt x="6" y="78"/>
                    <a:pt x="6" y="80"/>
                  </a:cubicBezTo>
                  <a:cubicBezTo>
                    <a:pt x="5" y="81"/>
                    <a:pt x="4" y="85"/>
                    <a:pt x="4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80"/>
                    <a:pt x="0" y="80"/>
                    <a:pt x="0" y="80"/>
                  </a:cubicBezTo>
                  <a:lnTo>
                    <a:pt x="12" y="3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0" name="Freeform 101"/>
            <p:cNvSpPr>
              <a:spLocks/>
            </p:cNvSpPr>
            <p:nvPr/>
          </p:nvSpPr>
          <p:spPr bwMode="auto">
            <a:xfrm>
              <a:off x="5451475" y="4897438"/>
              <a:ext cx="49213" cy="174625"/>
            </a:xfrm>
            <a:custGeom>
              <a:avLst/>
              <a:gdLst>
                <a:gd name="T0" fmla="*/ 8 w 24"/>
                <a:gd name="T1" fmla="*/ 54 h 86"/>
                <a:gd name="T2" fmla="*/ 14 w 24"/>
                <a:gd name="T3" fmla="*/ 15 h 86"/>
                <a:gd name="T4" fmla="*/ 15 w 24"/>
                <a:gd name="T5" fmla="*/ 0 h 86"/>
                <a:gd name="T6" fmla="*/ 24 w 24"/>
                <a:gd name="T7" fmla="*/ 1 h 86"/>
                <a:gd name="T8" fmla="*/ 23 w 24"/>
                <a:gd name="T9" fmla="*/ 17 h 86"/>
                <a:gd name="T10" fmla="*/ 18 w 24"/>
                <a:gd name="T11" fmla="*/ 56 h 86"/>
                <a:gd name="T12" fmla="*/ 10 w 24"/>
                <a:gd name="T13" fmla="*/ 86 h 86"/>
                <a:gd name="T14" fmla="*/ 0 w 24"/>
                <a:gd name="T15" fmla="*/ 86 h 86"/>
                <a:gd name="T16" fmla="*/ 8 w 24"/>
                <a:gd name="T17" fmla="*/ 5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86">
                  <a:moveTo>
                    <a:pt x="8" y="54"/>
                  </a:moveTo>
                  <a:cubicBezTo>
                    <a:pt x="8" y="54"/>
                    <a:pt x="13" y="29"/>
                    <a:pt x="14" y="15"/>
                  </a:cubicBezTo>
                  <a:cubicBezTo>
                    <a:pt x="15" y="2"/>
                    <a:pt x="15" y="0"/>
                    <a:pt x="15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8"/>
                    <a:pt x="23" y="17"/>
                  </a:cubicBezTo>
                  <a:cubicBezTo>
                    <a:pt x="22" y="26"/>
                    <a:pt x="18" y="56"/>
                    <a:pt x="18" y="5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6"/>
                    <a:pt x="0" y="86"/>
                    <a:pt x="0" y="86"/>
                  </a:cubicBezTo>
                  <a:lnTo>
                    <a:pt x="8" y="54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1" name="Freeform 102"/>
            <p:cNvSpPr>
              <a:spLocks/>
            </p:cNvSpPr>
            <p:nvPr/>
          </p:nvSpPr>
          <p:spPr bwMode="auto">
            <a:xfrm>
              <a:off x="5451475" y="4913313"/>
              <a:ext cx="39688" cy="174625"/>
            </a:xfrm>
            <a:custGeom>
              <a:avLst/>
              <a:gdLst>
                <a:gd name="T0" fmla="*/ 19 w 19"/>
                <a:gd name="T1" fmla="*/ 6 h 86"/>
                <a:gd name="T2" fmla="*/ 19 w 19"/>
                <a:gd name="T3" fmla="*/ 13 h 86"/>
                <a:gd name="T4" fmla="*/ 17 w 19"/>
                <a:gd name="T5" fmla="*/ 23 h 86"/>
                <a:gd name="T6" fmla="*/ 17 w 19"/>
                <a:gd name="T7" fmla="*/ 23 h 86"/>
                <a:gd name="T8" fmla="*/ 17 w 19"/>
                <a:gd name="T9" fmla="*/ 24 h 86"/>
                <a:gd name="T10" fmla="*/ 16 w 19"/>
                <a:gd name="T11" fmla="*/ 33 h 86"/>
                <a:gd name="T12" fmla="*/ 14 w 19"/>
                <a:gd name="T13" fmla="*/ 47 h 86"/>
                <a:gd name="T14" fmla="*/ 12 w 19"/>
                <a:gd name="T15" fmla="*/ 58 h 86"/>
                <a:gd name="T16" fmla="*/ 12 w 19"/>
                <a:gd name="T17" fmla="*/ 59 h 86"/>
                <a:gd name="T18" fmla="*/ 11 w 19"/>
                <a:gd name="T19" fmla="*/ 60 h 86"/>
                <a:gd name="T20" fmla="*/ 10 w 19"/>
                <a:gd name="T21" fmla="*/ 65 h 86"/>
                <a:gd name="T22" fmla="*/ 10 w 19"/>
                <a:gd name="T23" fmla="*/ 66 h 86"/>
                <a:gd name="T24" fmla="*/ 10 w 19"/>
                <a:gd name="T25" fmla="*/ 69 h 86"/>
                <a:gd name="T26" fmla="*/ 8 w 19"/>
                <a:gd name="T27" fmla="*/ 74 h 86"/>
                <a:gd name="T28" fmla="*/ 6 w 19"/>
                <a:gd name="T29" fmla="*/ 78 h 86"/>
                <a:gd name="T30" fmla="*/ 6 w 19"/>
                <a:gd name="T31" fmla="*/ 80 h 86"/>
                <a:gd name="T32" fmla="*/ 5 w 19"/>
                <a:gd name="T33" fmla="*/ 83 h 86"/>
                <a:gd name="T34" fmla="*/ 4 w 19"/>
                <a:gd name="T35" fmla="*/ 86 h 86"/>
                <a:gd name="T36" fmla="*/ 1 w 19"/>
                <a:gd name="T37" fmla="*/ 86 h 86"/>
                <a:gd name="T38" fmla="*/ 0 w 19"/>
                <a:gd name="T39" fmla="*/ 84 h 86"/>
                <a:gd name="T40" fmla="*/ 0 w 19"/>
                <a:gd name="T41" fmla="*/ 82 h 86"/>
                <a:gd name="T42" fmla="*/ 0 w 19"/>
                <a:gd name="T43" fmla="*/ 81 h 86"/>
                <a:gd name="T44" fmla="*/ 0 w 19"/>
                <a:gd name="T45" fmla="*/ 80 h 86"/>
                <a:gd name="T46" fmla="*/ 0 w 19"/>
                <a:gd name="T47" fmla="*/ 76 h 86"/>
                <a:gd name="T48" fmla="*/ 1 w 19"/>
                <a:gd name="T49" fmla="*/ 75 h 86"/>
                <a:gd name="T50" fmla="*/ 1 w 19"/>
                <a:gd name="T51" fmla="*/ 75 h 86"/>
                <a:gd name="T52" fmla="*/ 1 w 19"/>
                <a:gd name="T53" fmla="*/ 70 h 86"/>
                <a:gd name="T54" fmla="*/ 1 w 19"/>
                <a:gd name="T55" fmla="*/ 70 h 86"/>
                <a:gd name="T56" fmla="*/ 3 w 19"/>
                <a:gd name="T57" fmla="*/ 61 h 86"/>
                <a:gd name="T58" fmla="*/ 3 w 19"/>
                <a:gd name="T59" fmla="*/ 58 h 86"/>
                <a:gd name="T60" fmla="*/ 7 w 19"/>
                <a:gd name="T61" fmla="*/ 33 h 86"/>
                <a:gd name="T62" fmla="*/ 11 w 19"/>
                <a:gd name="T63" fmla="*/ 8 h 86"/>
                <a:gd name="T64" fmla="*/ 11 w 19"/>
                <a:gd name="T65" fmla="*/ 8 h 86"/>
                <a:gd name="T66" fmla="*/ 11 w 19"/>
                <a:gd name="T67" fmla="*/ 4 h 86"/>
                <a:gd name="T68" fmla="*/ 14 w 19"/>
                <a:gd name="T69" fmla="*/ 1 h 86"/>
                <a:gd name="T70" fmla="*/ 14 w 19"/>
                <a:gd name="T71" fmla="*/ 1 h 86"/>
                <a:gd name="T72" fmla="*/ 15 w 19"/>
                <a:gd name="T73" fmla="*/ 0 h 86"/>
                <a:gd name="T74" fmla="*/ 19 w 19"/>
                <a:gd name="T75" fmla="*/ 5 h 86"/>
                <a:gd name="T76" fmla="*/ 19 w 19"/>
                <a:gd name="T77" fmla="*/ 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" h="86">
                  <a:moveTo>
                    <a:pt x="19" y="6"/>
                  </a:moveTo>
                  <a:cubicBezTo>
                    <a:pt x="19" y="6"/>
                    <a:pt x="19" y="9"/>
                    <a:pt x="19" y="13"/>
                  </a:cubicBezTo>
                  <a:cubicBezTo>
                    <a:pt x="18" y="16"/>
                    <a:pt x="18" y="20"/>
                    <a:pt x="17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26"/>
                    <a:pt x="17" y="30"/>
                    <a:pt x="16" y="33"/>
                  </a:cubicBezTo>
                  <a:cubicBezTo>
                    <a:pt x="16" y="40"/>
                    <a:pt x="14" y="47"/>
                    <a:pt x="14" y="47"/>
                  </a:cubicBezTo>
                  <a:cubicBezTo>
                    <a:pt x="14" y="47"/>
                    <a:pt x="12" y="57"/>
                    <a:pt x="12" y="58"/>
                  </a:cubicBezTo>
                  <a:cubicBezTo>
                    <a:pt x="12" y="58"/>
                    <a:pt x="12" y="59"/>
                    <a:pt x="12" y="59"/>
                  </a:cubicBezTo>
                  <a:cubicBezTo>
                    <a:pt x="12" y="60"/>
                    <a:pt x="11" y="60"/>
                    <a:pt x="11" y="60"/>
                  </a:cubicBezTo>
                  <a:cubicBezTo>
                    <a:pt x="11" y="62"/>
                    <a:pt x="11" y="64"/>
                    <a:pt x="10" y="65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7"/>
                    <a:pt x="10" y="68"/>
                    <a:pt x="10" y="69"/>
                  </a:cubicBezTo>
                  <a:cubicBezTo>
                    <a:pt x="9" y="69"/>
                    <a:pt x="9" y="71"/>
                    <a:pt x="8" y="74"/>
                  </a:cubicBezTo>
                  <a:cubicBezTo>
                    <a:pt x="7" y="75"/>
                    <a:pt x="7" y="77"/>
                    <a:pt x="6" y="78"/>
                  </a:cubicBezTo>
                  <a:cubicBezTo>
                    <a:pt x="6" y="79"/>
                    <a:pt x="6" y="80"/>
                    <a:pt x="6" y="80"/>
                  </a:cubicBezTo>
                  <a:cubicBezTo>
                    <a:pt x="5" y="81"/>
                    <a:pt x="5" y="82"/>
                    <a:pt x="5" y="83"/>
                  </a:cubicBezTo>
                  <a:cubicBezTo>
                    <a:pt x="4" y="85"/>
                    <a:pt x="4" y="86"/>
                    <a:pt x="4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3" y="61"/>
                    <a:pt x="3" y="61"/>
                    <a:pt x="3" y="61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9" y="5"/>
                    <a:pt x="19" y="5"/>
                    <a:pt x="19" y="5"/>
                  </a:cubicBezTo>
                  <a:lnTo>
                    <a:pt x="19" y="6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2" name="Freeform 103"/>
            <p:cNvSpPr>
              <a:spLocks/>
            </p:cNvSpPr>
            <p:nvPr/>
          </p:nvSpPr>
          <p:spPr bwMode="auto">
            <a:xfrm>
              <a:off x="5434013" y="4913313"/>
              <a:ext cx="47625" cy="174625"/>
            </a:xfrm>
            <a:custGeom>
              <a:avLst/>
              <a:gdLst>
                <a:gd name="T0" fmla="*/ 24 w 24"/>
                <a:gd name="T1" fmla="*/ 5 h 86"/>
                <a:gd name="T2" fmla="*/ 24 w 24"/>
                <a:gd name="T3" fmla="*/ 5 h 86"/>
                <a:gd name="T4" fmla="*/ 23 w 24"/>
                <a:gd name="T5" fmla="*/ 17 h 86"/>
                <a:gd name="T6" fmla="*/ 21 w 24"/>
                <a:gd name="T7" fmla="*/ 33 h 86"/>
                <a:gd name="T8" fmla="*/ 17 w 24"/>
                <a:gd name="T9" fmla="*/ 56 h 86"/>
                <a:gd name="T10" fmla="*/ 16 w 24"/>
                <a:gd name="T11" fmla="*/ 59 h 86"/>
                <a:gd name="T12" fmla="*/ 16 w 24"/>
                <a:gd name="T13" fmla="*/ 61 h 86"/>
                <a:gd name="T14" fmla="*/ 12 w 24"/>
                <a:gd name="T15" fmla="*/ 78 h 86"/>
                <a:gd name="T16" fmla="*/ 11 w 24"/>
                <a:gd name="T17" fmla="*/ 84 h 86"/>
                <a:gd name="T18" fmla="*/ 10 w 24"/>
                <a:gd name="T19" fmla="*/ 86 h 86"/>
                <a:gd name="T20" fmla="*/ 7 w 24"/>
                <a:gd name="T21" fmla="*/ 86 h 86"/>
                <a:gd name="T22" fmla="*/ 4 w 24"/>
                <a:gd name="T23" fmla="*/ 85 h 86"/>
                <a:gd name="T24" fmla="*/ 2 w 24"/>
                <a:gd name="T25" fmla="*/ 85 h 86"/>
                <a:gd name="T26" fmla="*/ 0 w 24"/>
                <a:gd name="T27" fmla="*/ 85 h 86"/>
                <a:gd name="T28" fmla="*/ 1 w 24"/>
                <a:gd name="T29" fmla="*/ 81 h 86"/>
                <a:gd name="T30" fmla="*/ 2 w 24"/>
                <a:gd name="T31" fmla="*/ 78 h 86"/>
                <a:gd name="T32" fmla="*/ 5 w 24"/>
                <a:gd name="T33" fmla="*/ 66 h 86"/>
                <a:gd name="T34" fmla="*/ 6 w 24"/>
                <a:gd name="T35" fmla="*/ 61 h 86"/>
                <a:gd name="T36" fmla="*/ 8 w 24"/>
                <a:gd name="T37" fmla="*/ 54 h 86"/>
                <a:gd name="T38" fmla="*/ 8 w 24"/>
                <a:gd name="T39" fmla="*/ 54 h 86"/>
                <a:gd name="T40" fmla="*/ 8 w 24"/>
                <a:gd name="T41" fmla="*/ 54 h 86"/>
                <a:gd name="T42" fmla="*/ 8 w 24"/>
                <a:gd name="T43" fmla="*/ 53 h 86"/>
                <a:gd name="T44" fmla="*/ 11 w 24"/>
                <a:gd name="T45" fmla="*/ 35 h 86"/>
                <a:gd name="T46" fmla="*/ 12 w 24"/>
                <a:gd name="T47" fmla="*/ 33 h 86"/>
                <a:gd name="T48" fmla="*/ 13 w 24"/>
                <a:gd name="T49" fmla="*/ 21 h 86"/>
                <a:gd name="T50" fmla="*/ 14 w 24"/>
                <a:gd name="T51" fmla="*/ 15 h 86"/>
                <a:gd name="T52" fmla="*/ 14 w 24"/>
                <a:gd name="T53" fmla="*/ 0 h 86"/>
                <a:gd name="T54" fmla="*/ 16 w 24"/>
                <a:gd name="T55" fmla="*/ 0 h 86"/>
                <a:gd name="T56" fmla="*/ 19 w 24"/>
                <a:gd name="T57" fmla="*/ 0 h 86"/>
                <a:gd name="T58" fmla="*/ 23 w 24"/>
                <a:gd name="T59" fmla="*/ 0 h 86"/>
                <a:gd name="T60" fmla="*/ 23 w 24"/>
                <a:gd name="T61" fmla="*/ 0 h 86"/>
                <a:gd name="T62" fmla="*/ 24 w 24"/>
                <a:gd name="T63" fmla="*/ 0 h 86"/>
                <a:gd name="T64" fmla="*/ 24 w 24"/>
                <a:gd name="T65" fmla="*/ 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" h="86">
                  <a:moveTo>
                    <a:pt x="24" y="5"/>
                  </a:moveTo>
                  <a:cubicBezTo>
                    <a:pt x="24" y="5"/>
                    <a:pt x="24" y="5"/>
                    <a:pt x="24" y="5"/>
                  </a:cubicBezTo>
                  <a:cubicBezTo>
                    <a:pt x="24" y="8"/>
                    <a:pt x="24" y="12"/>
                    <a:pt x="23" y="17"/>
                  </a:cubicBezTo>
                  <a:cubicBezTo>
                    <a:pt x="23" y="20"/>
                    <a:pt x="22" y="26"/>
                    <a:pt x="21" y="33"/>
                  </a:cubicBezTo>
                  <a:cubicBezTo>
                    <a:pt x="19" y="44"/>
                    <a:pt x="17" y="56"/>
                    <a:pt x="17" y="56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1" y="84"/>
                    <a:pt x="11" y="84"/>
                    <a:pt x="11" y="84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7" y="86"/>
                    <a:pt x="7" y="86"/>
                    <a:pt x="7" y="86"/>
                  </a:cubicBezTo>
                  <a:cubicBezTo>
                    <a:pt x="4" y="85"/>
                    <a:pt x="4" y="85"/>
                    <a:pt x="4" y="85"/>
                  </a:cubicBezTo>
                  <a:cubicBezTo>
                    <a:pt x="2" y="85"/>
                    <a:pt x="2" y="85"/>
                    <a:pt x="2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3"/>
                    <a:pt x="8" y="53"/>
                    <a:pt x="8" y="53"/>
                  </a:cubicBezTo>
                  <a:cubicBezTo>
                    <a:pt x="8" y="50"/>
                    <a:pt x="10" y="43"/>
                    <a:pt x="11" y="35"/>
                  </a:cubicBezTo>
                  <a:cubicBezTo>
                    <a:pt x="11" y="34"/>
                    <a:pt x="11" y="34"/>
                    <a:pt x="12" y="33"/>
                  </a:cubicBezTo>
                  <a:cubicBezTo>
                    <a:pt x="12" y="29"/>
                    <a:pt x="13" y="25"/>
                    <a:pt x="13" y="21"/>
                  </a:cubicBezTo>
                  <a:cubicBezTo>
                    <a:pt x="13" y="19"/>
                    <a:pt x="14" y="17"/>
                    <a:pt x="14" y="15"/>
                  </a:cubicBezTo>
                  <a:cubicBezTo>
                    <a:pt x="14" y="2"/>
                    <a:pt x="14" y="0"/>
                    <a:pt x="14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2"/>
                    <a:pt x="24" y="5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3" name="Freeform 104"/>
            <p:cNvSpPr>
              <a:spLocks/>
            </p:cNvSpPr>
            <p:nvPr/>
          </p:nvSpPr>
          <p:spPr bwMode="auto">
            <a:xfrm>
              <a:off x="5492750" y="4914901"/>
              <a:ext cx="39688" cy="173038"/>
            </a:xfrm>
            <a:custGeom>
              <a:avLst/>
              <a:gdLst>
                <a:gd name="T0" fmla="*/ 12 w 20"/>
                <a:gd name="T1" fmla="*/ 3 h 85"/>
                <a:gd name="T2" fmla="*/ 16 w 20"/>
                <a:gd name="T3" fmla="*/ 0 h 85"/>
                <a:gd name="T4" fmla="*/ 20 w 20"/>
                <a:gd name="T5" fmla="*/ 5 h 85"/>
                <a:gd name="T6" fmla="*/ 18 w 20"/>
                <a:gd name="T7" fmla="*/ 24 h 85"/>
                <a:gd name="T8" fmla="*/ 15 w 20"/>
                <a:gd name="T9" fmla="*/ 47 h 85"/>
                <a:gd name="T10" fmla="*/ 13 w 20"/>
                <a:gd name="T11" fmla="*/ 57 h 85"/>
                <a:gd name="T12" fmla="*/ 10 w 20"/>
                <a:gd name="T13" fmla="*/ 68 h 85"/>
                <a:gd name="T14" fmla="*/ 6 w 20"/>
                <a:gd name="T15" fmla="*/ 80 h 85"/>
                <a:gd name="T16" fmla="*/ 5 w 20"/>
                <a:gd name="T17" fmla="*/ 85 h 85"/>
                <a:gd name="T18" fmla="*/ 2 w 20"/>
                <a:gd name="T19" fmla="*/ 85 h 85"/>
                <a:gd name="T20" fmla="*/ 0 w 20"/>
                <a:gd name="T21" fmla="*/ 80 h 85"/>
                <a:gd name="T22" fmla="*/ 12 w 20"/>
                <a:gd name="T23" fmla="*/ 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12" y="3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19" y="17"/>
                    <a:pt x="18" y="24"/>
                  </a:cubicBezTo>
                  <a:cubicBezTo>
                    <a:pt x="17" y="30"/>
                    <a:pt x="15" y="47"/>
                    <a:pt x="15" y="47"/>
                  </a:cubicBezTo>
                  <a:cubicBezTo>
                    <a:pt x="15" y="47"/>
                    <a:pt x="13" y="57"/>
                    <a:pt x="13" y="57"/>
                  </a:cubicBezTo>
                  <a:cubicBezTo>
                    <a:pt x="13" y="58"/>
                    <a:pt x="10" y="68"/>
                    <a:pt x="10" y="68"/>
                  </a:cubicBezTo>
                  <a:cubicBezTo>
                    <a:pt x="10" y="68"/>
                    <a:pt x="7" y="78"/>
                    <a:pt x="6" y="80"/>
                  </a:cubicBezTo>
                  <a:cubicBezTo>
                    <a:pt x="6" y="81"/>
                    <a:pt x="5" y="85"/>
                    <a:pt x="5" y="85"/>
                  </a:cubicBezTo>
                  <a:cubicBezTo>
                    <a:pt x="2" y="85"/>
                    <a:pt x="2" y="85"/>
                    <a:pt x="2" y="85"/>
                  </a:cubicBezTo>
                  <a:cubicBezTo>
                    <a:pt x="0" y="80"/>
                    <a:pt x="0" y="80"/>
                    <a:pt x="0" y="80"/>
                  </a:cubicBezTo>
                  <a:lnTo>
                    <a:pt x="12" y="3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4" name="Freeform 105"/>
            <p:cNvSpPr>
              <a:spLocks/>
            </p:cNvSpPr>
            <p:nvPr/>
          </p:nvSpPr>
          <p:spPr bwMode="auto">
            <a:xfrm>
              <a:off x="5476875" y="4913313"/>
              <a:ext cx="47625" cy="174625"/>
            </a:xfrm>
            <a:custGeom>
              <a:avLst/>
              <a:gdLst>
                <a:gd name="T0" fmla="*/ 7 w 24"/>
                <a:gd name="T1" fmla="*/ 54 h 86"/>
                <a:gd name="T2" fmla="*/ 13 w 24"/>
                <a:gd name="T3" fmla="*/ 15 h 86"/>
                <a:gd name="T4" fmla="*/ 14 w 24"/>
                <a:gd name="T5" fmla="*/ 0 h 86"/>
                <a:gd name="T6" fmla="*/ 24 w 24"/>
                <a:gd name="T7" fmla="*/ 1 h 86"/>
                <a:gd name="T8" fmla="*/ 23 w 24"/>
                <a:gd name="T9" fmla="*/ 17 h 86"/>
                <a:gd name="T10" fmla="*/ 17 w 24"/>
                <a:gd name="T11" fmla="*/ 56 h 86"/>
                <a:gd name="T12" fmla="*/ 10 w 24"/>
                <a:gd name="T13" fmla="*/ 86 h 86"/>
                <a:gd name="T14" fmla="*/ 0 w 24"/>
                <a:gd name="T15" fmla="*/ 86 h 86"/>
                <a:gd name="T16" fmla="*/ 7 w 24"/>
                <a:gd name="T17" fmla="*/ 5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86">
                  <a:moveTo>
                    <a:pt x="7" y="54"/>
                  </a:moveTo>
                  <a:cubicBezTo>
                    <a:pt x="7" y="54"/>
                    <a:pt x="13" y="29"/>
                    <a:pt x="13" y="15"/>
                  </a:cubicBezTo>
                  <a:cubicBezTo>
                    <a:pt x="14" y="2"/>
                    <a:pt x="14" y="0"/>
                    <a:pt x="14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8"/>
                    <a:pt x="23" y="17"/>
                  </a:cubicBezTo>
                  <a:cubicBezTo>
                    <a:pt x="22" y="26"/>
                    <a:pt x="17" y="56"/>
                    <a:pt x="17" y="5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6"/>
                    <a:pt x="0" y="86"/>
                    <a:pt x="0" y="86"/>
                  </a:cubicBezTo>
                  <a:lnTo>
                    <a:pt x="7" y="54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5" name="Freeform 106"/>
            <p:cNvSpPr>
              <a:spLocks/>
            </p:cNvSpPr>
            <p:nvPr/>
          </p:nvSpPr>
          <p:spPr bwMode="auto">
            <a:xfrm>
              <a:off x="5386388" y="4935538"/>
              <a:ext cx="23813" cy="174625"/>
            </a:xfrm>
            <a:custGeom>
              <a:avLst/>
              <a:gdLst>
                <a:gd name="T0" fmla="*/ 11 w 12"/>
                <a:gd name="T1" fmla="*/ 18 h 86"/>
                <a:gd name="T2" fmla="*/ 11 w 12"/>
                <a:gd name="T3" fmla="*/ 24 h 86"/>
                <a:gd name="T4" fmla="*/ 11 w 12"/>
                <a:gd name="T5" fmla="*/ 33 h 86"/>
                <a:gd name="T6" fmla="*/ 11 w 12"/>
                <a:gd name="T7" fmla="*/ 45 h 86"/>
                <a:gd name="T8" fmla="*/ 11 w 12"/>
                <a:gd name="T9" fmla="*/ 45 h 86"/>
                <a:gd name="T10" fmla="*/ 11 w 12"/>
                <a:gd name="T11" fmla="*/ 47 h 86"/>
                <a:gd name="T12" fmla="*/ 11 w 12"/>
                <a:gd name="T13" fmla="*/ 48 h 86"/>
                <a:gd name="T14" fmla="*/ 11 w 12"/>
                <a:gd name="T15" fmla="*/ 48 h 86"/>
                <a:gd name="T16" fmla="*/ 10 w 12"/>
                <a:gd name="T17" fmla="*/ 58 h 86"/>
                <a:gd name="T18" fmla="*/ 8 w 12"/>
                <a:gd name="T19" fmla="*/ 69 h 86"/>
                <a:gd name="T20" fmla="*/ 8 w 12"/>
                <a:gd name="T21" fmla="*/ 69 h 86"/>
                <a:gd name="T22" fmla="*/ 6 w 12"/>
                <a:gd name="T23" fmla="*/ 80 h 86"/>
                <a:gd name="T24" fmla="*/ 5 w 12"/>
                <a:gd name="T25" fmla="*/ 86 h 86"/>
                <a:gd name="T26" fmla="*/ 4 w 12"/>
                <a:gd name="T27" fmla="*/ 86 h 86"/>
                <a:gd name="T28" fmla="*/ 2 w 12"/>
                <a:gd name="T29" fmla="*/ 86 h 86"/>
                <a:gd name="T30" fmla="*/ 1 w 12"/>
                <a:gd name="T31" fmla="*/ 85 h 86"/>
                <a:gd name="T32" fmla="*/ 0 w 12"/>
                <a:gd name="T33" fmla="*/ 82 h 86"/>
                <a:gd name="T34" fmla="*/ 0 w 12"/>
                <a:gd name="T35" fmla="*/ 69 h 86"/>
                <a:gd name="T36" fmla="*/ 1 w 12"/>
                <a:gd name="T37" fmla="*/ 59 h 86"/>
                <a:gd name="T38" fmla="*/ 1 w 12"/>
                <a:gd name="T39" fmla="*/ 59 h 86"/>
                <a:gd name="T40" fmla="*/ 3 w 12"/>
                <a:gd name="T41" fmla="*/ 4 h 86"/>
                <a:gd name="T42" fmla="*/ 7 w 12"/>
                <a:gd name="T43" fmla="*/ 0 h 86"/>
                <a:gd name="T44" fmla="*/ 12 w 12"/>
                <a:gd name="T45" fmla="*/ 5 h 86"/>
                <a:gd name="T46" fmla="*/ 12 w 12"/>
                <a:gd name="T47" fmla="*/ 13 h 86"/>
                <a:gd name="T48" fmla="*/ 11 w 12"/>
                <a:gd name="T49" fmla="*/ 1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" h="86">
                  <a:moveTo>
                    <a:pt x="11" y="18"/>
                  </a:moveTo>
                  <a:cubicBezTo>
                    <a:pt x="11" y="20"/>
                    <a:pt x="11" y="22"/>
                    <a:pt x="11" y="24"/>
                  </a:cubicBezTo>
                  <a:cubicBezTo>
                    <a:pt x="11" y="26"/>
                    <a:pt x="11" y="29"/>
                    <a:pt x="11" y="33"/>
                  </a:cubicBezTo>
                  <a:cubicBezTo>
                    <a:pt x="11" y="37"/>
                    <a:pt x="11" y="42"/>
                    <a:pt x="11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6"/>
                    <a:pt x="11" y="47"/>
                    <a:pt x="11" y="47"/>
                  </a:cubicBezTo>
                  <a:cubicBezTo>
                    <a:pt x="11" y="47"/>
                    <a:pt x="11" y="47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1" y="50"/>
                    <a:pt x="10" y="57"/>
                    <a:pt x="10" y="58"/>
                  </a:cubicBezTo>
                  <a:cubicBezTo>
                    <a:pt x="9" y="58"/>
                    <a:pt x="8" y="68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7" y="72"/>
                    <a:pt x="6" y="79"/>
                    <a:pt x="6" y="80"/>
                  </a:cubicBezTo>
                  <a:cubicBezTo>
                    <a:pt x="5" y="81"/>
                    <a:pt x="5" y="86"/>
                    <a:pt x="5" y="86"/>
                  </a:cubicBezTo>
                  <a:cubicBezTo>
                    <a:pt x="4" y="86"/>
                    <a:pt x="4" y="86"/>
                    <a:pt x="4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9"/>
                    <a:pt x="12" y="13"/>
                  </a:cubicBezTo>
                  <a:cubicBezTo>
                    <a:pt x="11" y="15"/>
                    <a:pt x="11" y="17"/>
                    <a:pt x="11" y="18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6" name="Freeform 107"/>
            <p:cNvSpPr>
              <a:spLocks/>
            </p:cNvSpPr>
            <p:nvPr/>
          </p:nvSpPr>
          <p:spPr bwMode="auto">
            <a:xfrm>
              <a:off x="5370513" y="4935538"/>
              <a:ext cx="30163" cy="177800"/>
            </a:xfrm>
            <a:custGeom>
              <a:avLst/>
              <a:gdLst>
                <a:gd name="T0" fmla="*/ 15 w 15"/>
                <a:gd name="T1" fmla="*/ 16 h 87"/>
                <a:gd name="T2" fmla="*/ 14 w 15"/>
                <a:gd name="T3" fmla="*/ 56 h 87"/>
                <a:gd name="T4" fmla="*/ 12 w 15"/>
                <a:gd name="T5" fmla="*/ 69 h 87"/>
                <a:gd name="T6" fmla="*/ 10 w 15"/>
                <a:gd name="T7" fmla="*/ 86 h 87"/>
                <a:gd name="T8" fmla="*/ 9 w 15"/>
                <a:gd name="T9" fmla="*/ 86 h 87"/>
                <a:gd name="T10" fmla="*/ 6 w 15"/>
                <a:gd name="T11" fmla="*/ 86 h 87"/>
                <a:gd name="T12" fmla="*/ 5 w 15"/>
                <a:gd name="T13" fmla="*/ 87 h 87"/>
                <a:gd name="T14" fmla="*/ 0 w 15"/>
                <a:gd name="T15" fmla="*/ 87 h 87"/>
                <a:gd name="T16" fmla="*/ 2 w 15"/>
                <a:gd name="T17" fmla="*/ 72 h 87"/>
                <a:gd name="T18" fmla="*/ 2 w 15"/>
                <a:gd name="T19" fmla="*/ 71 h 87"/>
                <a:gd name="T20" fmla="*/ 2 w 15"/>
                <a:gd name="T21" fmla="*/ 69 h 87"/>
                <a:gd name="T22" fmla="*/ 4 w 15"/>
                <a:gd name="T23" fmla="*/ 55 h 87"/>
                <a:gd name="T24" fmla="*/ 4 w 15"/>
                <a:gd name="T25" fmla="*/ 54 h 87"/>
                <a:gd name="T26" fmla="*/ 6 w 15"/>
                <a:gd name="T27" fmla="*/ 33 h 87"/>
                <a:gd name="T28" fmla="*/ 6 w 15"/>
                <a:gd name="T29" fmla="*/ 33 h 87"/>
                <a:gd name="T30" fmla="*/ 6 w 15"/>
                <a:gd name="T31" fmla="*/ 16 h 87"/>
                <a:gd name="T32" fmla="*/ 6 w 15"/>
                <a:gd name="T33" fmla="*/ 14 h 87"/>
                <a:gd name="T34" fmla="*/ 5 w 15"/>
                <a:gd name="T35" fmla="*/ 0 h 87"/>
                <a:gd name="T36" fmla="*/ 15 w 15"/>
                <a:gd name="T37" fmla="*/ 0 h 87"/>
                <a:gd name="T38" fmla="*/ 15 w 15"/>
                <a:gd name="T3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87">
                  <a:moveTo>
                    <a:pt x="15" y="16"/>
                  </a:moveTo>
                  <a:cubicBezTo>
                    <a:pt x="15" y="25"/>
                    <a:pt x="14" y="56"/>
                    <a:pt x="14" y="56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1"/>
                    <a:pt x="2" y="71"/>
                    <a:pt x="2" y="71"/>
                  </a:cubicBezTo>
                  <a:cubicBezTo>
                    <a:pt x="2" y="69"/>
                    <a:pt x="2" y="69"/>
                    <a:pt x="2" y="69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4"/>
                    <a:pt x="4" y="54"/>
                  </a:cubicBezTo>
                  <a:cubicBezTo>
                    <a:pt x="4" y="51"/>
                    <a:pt x="5" y="42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27"/>
                    <a:pt x="6" y="20"/>
                    <a:pt x="6" y="16"/>
                  </a:cubicBezTo>
                  <a:cubicBezTo>
                    <a:pt x="6" y="15"/>
                    <a:pt x="6" y="14"/>
                    <a:pt x="6" y="14"/>
                  </a:cubicBezTo>
                  <a:cubicBezTo>
                    <a:pt x="5" y="2"/>
                    <a:pt x="5" y="0"/>
                    <a:pt x="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8"/>
                    <a:pt x="15" y="16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7" name="Freeform 108"/>
            <p:cNvSpPr>
              <a:spLocks/>
            </p:cNvSpPr>
            <p:nvPr/>
          </p:nvSpPr>
          <p:spPr bwMode="auto">
            <a:xfrm>
              <a:off x="5500688" y="4962526"/>
              <a:ext cx="41275" cy="173038"/>
            </a:xfrm>
            <a:custGeom>
              <a:avLst/>
              <a:gdLst>
                <a:gd name="T0" fmla="*/ 20 w 20"/>
                <a:gd name="T1" fmla="*/ 4 h 85"/>
                <a:gd name="T2" fmla="*/ 18 w 20"/>
                <a:gd name="T3" fmla="*/ 0 h 85"/>
                <a:gd name="T4" fmla="*/ 12 w 20"/>
                <a:gd name="T5" fmla="*/ 3 h 85"/>
                <a:gd name="T6" fmla="*/ 8 w 20"/>
                <a:gd name="T7" fmla="*/ 22 h 85"/>
                <a:gd name="T8" fmla="*/ 3 w 20"/>
                <a:gd name="T9" fmla="*/ 44 h 85"/>
                <a:gd name="T10" fmla="*/ 2 w 20"/>
                <a:gd name="T11" fmla="*/ 55 h 85"/>
                <a:gd name="T12" fmla="*/ 1 w 20"/>
                <a:gd name="T13" fmla="*/ 66 h 85"/>
                <a:gd name="T14" fmla="*/ 1 w 20"/>
                <a:gd name="T15" fmla="*/ 78 h 85"/>
                <a:gd name="T16" fmla="*/ 0 w 20"/>
                <a:gd name="T17" fmla="*/ 84 h 85"/>
                <a:gd name="T18" fmla="*/ 3 w 20"/>
                <a:gd name="T19" fmla="*/ 85 h 85"/>
                <a:gd name="T20" fmla="*/ 6 w 20"/>
                <a:gd name="T21" fmla="*/ 81 h 85"/>
                <a:gd name="T22" fmla="*/ 20 w 20"/>
                <a:gd name="T23" fmla="*/ 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20" y="4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0" y="16"/>
                    <a:pt x="8" y="22"/>
                  </a:cubicBezTo>
                  <a:cubicBezTo>
                    <a:pt x="6" y="28"/>
                    <a:pt x="3" y="44"/>
                    <a:pt x="3" y="44"/>
                  </a:cubicBezTo>
                  <a:cubicBezTo>
                    <a:pt x="3" y="44"/>
                    <a:pt x="2" y="55"/>
                    <a:pt x="2" y="55"/>
                  </a:cubicBezTo>
                  <a:cubicBezTo>
                    <a:pt x="2" y="56"/>
                    <a:pt x="1" y="66"/>
                    <a:pt x="1" y="66"/>
                  </a:cubicBezTo>
                  <a:cubicBezTo>
                    <a:pt x="1" y="67"/>
                    <a:pt x="0" y="77"/>
                    <a:pt x="1" y="78"/>
                  </a:cubicBezTo>
                  <a:cubicBezTo>
                    <a:pt x="1" y="80"/>
                    <a:pt x="0" y="84"/>
                    <a:pt x="0" y="84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6" y="81"/>
                    <a:pt x="6" y="81"/>
                    <a:pt x="6" y="81"/>
                  </a:cubicBezTo>
                  <a:lnTo>
                    <a:pt x="20" y="4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8" name="Freeform 109"/>
            <p:cNvSpPr>
              <a:spLocks/>
            </p:cNvSpPr>
            <p:nvPr/>
          </p:nvSpPr>
          <p:spPr bwMode="auto">
            <a:xfrm>
              <a:off x="5507038" y="4962526"/>
              <a:ext cx="50800" cy="176213"/>
            </a:xfrm>
            <a:custGeom>
              <a:avLst/>
              <a:gdLst>
                <a:gd name="T0" fmla="*/ 25 w 25"/>
                <a:gd name="T1" fmla="*/ 2 h 87"/>
                <a:gd name="T2" fmla="*/ 20 w 25"/>
                <a:gd name="T3" fmla="*/ 17 h 87"/>
                <a:gd name="T4" fmla="*/ 15 w 25"/>
                <a:gd name="T5" fmla="*/ 44 h 87"/>
                <a:gd name="T6" fmla="*/ 13 w 25"/>
                <a:gd name="T7" fmla="*/ 55 h 87"/>
                <a:gd name="T8" fmla="*/ 10 w 25"/>
                <a:gd name="T9" fmla="*/ 86 h 87"/>
                <a:gd name="T10" fmla="*/ 10 w 25"/>
                <a:gd name="T11" fmla="*/ 87 h 87"/>
                <a:gd name="T12" fmla="*/ 5 w 25"/>
                <a:gd name="T13" fmla="*/ 86 h 87"/>
                <a:gd name="T14" fmla="*/ 0 w 25"/>
                <a:gd name="T15" fmla="*/ 85 h 87"/>
                <a:gd name="T16" fmla="*/ 3 w 25"/>
                <a:gd name="T17" fmla="*/ 54 h 87"/>
                <a:gd name="T18" fmla="*/ 5 w 25"/>
                <a:gd name="T19" fmla="*/ 46 h 87"/>
                <a:gd name="T20" fmla="*/ 11 w 25"/>
                <a:gd name="T21" fmla="*/ 16 h 87"/>
                <a:gd name="T22" fmla="*/ 15 w 25"/>
                <a:gd name="T23" fmla="*/ 0 h 87"/>
                <a:gd name="T24" fmla="*/ 25 w 25"/>
                <a:gd name="T25" fmla="*/ 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87">
                  <a:moveTo>
                    <a:pt x="25" y="2"/>
                  </a:moveTo>
                  <a:cubicBezTo>
                    <a:pt x="25" y="2"/>
                    <a:pt x="24" y="4"/>
                    <a:pt x="20" y="17"/>
                  </a:cubicBezTo>
                  <a:cubicBezTo>
                    <a:pt x="18" y="24"/>
                    <a:pt x="16" y="35"/>
                    <a:pt x="15" y="44"/>
                  </a:cubicBezTo>
                  <a:cubicBezTo>
                    <a:pt x="14" y="51"/>
                    <a:pt x="13" y="55"/>
                    <a:pt x="13" y="55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3" y="54"/>
                    <a:pt x="4" y="51"/>
                    <a:pt x="5" y="46"/>
                  </a:cubicBezTo>
                  <a:cubicBezTo>
                    <a:pt x="6" y="37"/>
                    <a:pt x="10" y="21"/>
                    <a:pt x="11" y="16"/>
                  </a:cubicBezTo>
                  <a:cubicBezTo>
                    <a:pt x="13" y="7"/>
                    <a:pt x="15" y="0"/>
                    <a:pt x="15" y="0"/>
                  </a:cubicBezTo>
                  <a:lnTo>
                    <a:pt x="25" y="2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9" name="Freeform 110"/>
            <p:cNvSpPr>
              <a:spLocks/>
            </p:cNvSpPr>
            <p:nvPr/>
          </p:nvSpPr>
          <p:spPr bwMode="auto">
            <a:xfrm>
              <a:off x="5284788" y="5041901"/>
              <a:ext cx="274638" cy="209550"/>
            </a:xfrm>
            <a:custGeom>
              <a:avLst/>
              <a:gdLst>
                <a:gd name="T0" fmla="*/ 135 w 135"/>
                <a:gd name="T1" fmla="*/ 100 h 103"/>
                <a:gd name="T2" fmla="*/ 78 w 135"/>
                <a:gd name="T3" fmla="*/ 103 h 103"/>
                <a:gd name="T4" fmla="*/ 68 w 135"/>
                <a:gd name="T5" fmla="*/ 103 h 103"/>
                <a:gd name="T6" fmla="*/ 0 w 135"/>
                <a:gd name="T7" fmla="*/ 100 h 103"/>
                <a:gd name="T8" fmla="*/ 9 w 135"/>
                <a:gd name="T9" fmla="*/ 0 h 103"/>
                <a:gd name="T10" fmla="*/ 59 w 135"/>
                <a:gd name="T11" fmla="*/ 4 h 103"/>
                <a:gd name="T12" fmla="*/ 76 w 135"/>
                <a:gd name="T13" fmla="*/ 4 h 103"/>
                <a:gd name="T14" fmla="*/ 127 w 135"/>
                <a:gd name="T15" fmla="*/ 0 h 103"/>
                <a:gd name="T16" fmla="*/ 135 w 135"/>
                <a:gd name="T17" fmla="*/ 10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03">
                  <a:moveTo>
                    <a:pt x="135" y="100"/>
                  </a:moveTo>
                  <a:cubicBezTo>
                    <a:pt x="122" y="102"/>
                    <a:pt x="96" y="103"/>
                    <a:pt x="78" y="103"/>
                  </a:cubicBezTo>
                  <a:cubicBezTo>
                    <a:pt x="74" y="103"/>
                    <a:pt x="71" y="103"/>
                    <a:pt x="68" y="103"/>
                  </a:cubicBezTo>
                  <a:cubicBezTo>
                    <a:pt x="51" y="103"/>
                    <a:pt x="16" y="103"/>
                    <a:pt x="0" y="10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32" y="4"/>
                    <a:pt x="59" y="4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103" y="4"/>
                    <a:pt x="127" y="0"/>
                    <a:pt x="127" y="0"/>
                  </a:cubicBezTo>
                  <a:lnTo>
                    <a:pt x="135" y="100"/>
                  </a:lnTo>
                  <a:close/>
                </a:path>
              </a:pathLst>
            </a:custGeom>
            <a:solidFill>
              <a:srgbClr val="F69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0" name="Freeform 111"/>
            <p:cNvSpPr>
              <a:spLocks/>
            </p:cNvSpPr>
            <p:nvPr/>
          </p:nvSpPr>
          <p:spPr bwMode="auto">
            <a:xfrm>
              <a:off x="5284788" y="5230813"/>
              <a:ext cx="274638" cy="20638"/>
            </a:xfrm>
            <a:custGeom>
              <a:avLst/>
              <a:gdLst>
                <a:gd name="T0" fmla="*/ 68 w 135"/>
                <a:gd name="T1" fmla="*/ 2 h 10"/>
                <a:gd name="T2" fmla="*/ 1 w 135"/>
                <a:gd name="T3" fmla="*/ 0 h 10"/>
                <a:gd name="T4" fmla="*/ 0 w 135"/>
                <a:gd name="T5" fmla="*/ 7 h 10"/>
                <a:gd name="T6" fmla="*/ 68 w 135"/>
                <a:gd name="T7" fmla="*/ 10 h 10"/>
                <a:gd name="T8" fmla="*/ 135 w 135"/>
                <a:gd name="T9" fmla="*/ 7 h 10"/>
                <a:gd name="T10" fmla="*/ 135 w 135"/>
                <a:gd name="T11" fmla="*/ 0 h 10"/>
                <a:gd name="T12" fmla="*/ 68 w 135"/>
                <a:gd name="T13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10">
                  <a:moveTo>
                    <a:pt x="68" y="2"/>
                  </a:moveTo>
                  <a:cubicBezTo>
                    <a:pt x="52" y="2"/>
                    <a:pt x="21" y="2"/>
                    <a:pt x="1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6" y="10"/>
                    <a:pt x="51" y="10"/>
                    <a:pt x="68" y="10"/>
                  </a:cubicBezTo>
                  <a:cubicBezTo>
                    <a:pt x="85" y="10"/>
                    <a:pt x="119" y="10"/>
                    <a:pt x="135" y="7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15" y="2"/>
                    <a:pt x="84" y="2"/>
                    <a:pt x="68" y="2"/>
                  </a:cubicBezTo>
                  <a:close/>
                </a:path>
              </a:pathLst>
            </a:custGeom>
            <a:solidFill>
              <a:srgbClr val="BC7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1" name="Freeform 112"/>
            <p:cNvSpPr>
              <a:spLocks/>
            </p:cNvSpPr>
            <p:nvPr/>
          </p:nvSpPr>
          <p:spPr bwMode="auto">
            <a:xfrm>
              <a:off x="5300663" y="5041901"/>
              <a:ext cx="244475" cy="23813"/>
            </a:xfrm>
            <a:custGeom>
              <a:avLst/>
              <a:gdLst>
                <a:gd name="T0" fmla="*/ 51 w 120"/>
                <a:gd name="T1" fmla="*/ 12 h 12"/>
                <a:gd name="T2" fmla="*/ 59 w 120"/>
                <a:gd name="T3" fmla="*/ 12 h 12"/>
                <a:gd name="T4" fmla="*/ 60 w 120"/>
                <a:gd name="T5" fmla="*/ 12 h 12"/>
                <a:gd name="T6" fmla="*/ 69 w 120"/>
                <a:gd name="T7" fmla="*/ 12 h 12"/>
                <a:gd name="T8" fmla="*/ 120 w 120"/>
                <a:gd name="T9" fmla="*/ 9 h 12"/>
                <a:gd name="T10" fmla="*/ 119 w 120"/>
                <a:gd name="T11" fmla="*/ 0 h 12"/>
                <a:gd name="T12" fmla="*/ 68 w 120"/>
                <a:gd name="T13" fmla="*/ 4 h 12"/>
                <a:gd name="T14" fmla="*/ 60 w 120"/>
                <a:gd name="T15" fmla="*/ 4 h 12"/>
                <a:gd name="T16" fmla="*/ 59 w 120"/>
                <a:gd name="T17" fmla="*/ 4 h 12"/>
                <a:gd name="T18" fmla="*/ 51 w 120"/>
                <a:gd name="T19" fmla="*/ 4 h 12"/>
                <a:gd name="T20" fmla="*/ 1 w 120"/>
                <a:gd name="T21" fmla="*/ 0 h 12"/>
                <a:gd name="T22" fmla="*/ 0 w 120"/>
                <a:gd name="T23" fmla="*/ 9 h 12"/>
                <a:gd name="T24" fmla="*/ 51 w 120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" h="12">
                  <a:moveTo>
                    <a:pt x="51" y="12"/>
                  </a:moveTo>
                  <a:cubicBezTo>
                    <a:pt x="59" y="12"/>
                    <a:pt x="59" y="12"/>
                    <a:pt x="59" y="12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91" y="12"/>
                    <a:pt x="111" y="10"/>
                    <a:pt x="120" y="9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95" y="4"/>
                    <a:pt x="68" y="4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24" y="4"/>
                    <a:pt x="1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9" y="10"/>
                    <a:pt x="29" y="12"/>
                    <a:pt x="51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36" name="组合 335"/>
          <p:cNvGrpSpPr/>
          <p:nvPr/>
        </p:nvGrpSpPr>
        <p:grpSpPr>
          <a:xfrm>
            <a:off x="7151208" y="3975100"/>
            <a:ext cx="1317769" cy="1825410"/>
            <a:chOff x="4959350" y="3624263"/>
            <a:chExt cx="1233488" cy="1627188"/>
          </a:xfrm>
        </p:grpSpPr>
        <p:sp>
          <p:nvSpPr>
            <p:cNvPr id="416" name="Freeform 34"/>
            <p:cNvSpPr>
              <a:spLocks/>
            </p:cNvSpPr>
            <p:nvPr/>
          </p:nvSpPr>
          <p:spPr bwMode="auto">
            <a:xfrm>
              <a:off x="4976813" y="3624263"/>
              <a:ext cx="1027113" cy="806450"/>
            </a:xfrm>
            <a:custGeom>
              <a:avLst/>
              <a:gdLst>
                <a:gd name="T0" fmla="*/ 195 w 504"/>
                <a:gd name="T1" fmla="*/ 7 h 396"/>
                <a:gd name="T2" fmla="*/ 214 w 504"/>
                <a:gd name="T3" fmla="*/ 8 h 396"/>
                <a:gd name="T4" fmla="*/ 236 w 504"/>
                <a:gd name="T5" fmla="*/ 2 h 396"/>
                <a:gd name="T6" fmla="*/ 278 w 504"/>
                <a:gd name="T7" fmla="*/ 10 h 396"/>
                <a:gd name="T8" fmla="*/ 285 w 504"/>
                <a:gd name="T9" fmla="*/ 14 h 396"/>
                <a:gd name="T10" fmla="*/ 290 w 504"/>
                <a:gd name="T11" fmla="*/ 11 h 396"/>
                <a:gd name="T12" fmla="*/ 326 w 504"/>
                <a:gd name="T13" fmla="*/ 3 h 396"/>
                <a:gd name="T14" fmla="*/ 351 w 504"/>
                <a:gd name="T15" fmla="*/ 29 h 396"/>
                <a:gd name="T16" fmla="*/ 388 w 504"/>
                <a:gd name="T17" fmla="*/ 29 h 396"/>
                <a:gd name="T18" fmla="*/ 406 w 504"/>
                <a:gd name="T19" fmla="*/ 62 h 396"/>
                <a:gd name="T20" fmla="*/ 447 w 504"/>
                <a:gd name="T21" fmla="*/ 68 h 396"/>
                <a:gd name="T22" fmla="*/ 466 w 504"/>
                <a:gd name="T23" fmla="*/ 103 h 396"/>
                <a:gd name="T24" fmla="*/ 485 w 504"/>
                <a:gd name="T25" fmla="*/ 121 h 396"/>
                <a:gd name="T26" fmla="*/ 485 w 504"/>
                <a:gd name="T27" fmla="*/ 141 h 396"/>
                <a:gd name="T28" fmla="*/ 494 w 504"/>
                <a:gd name="T29" fmla="*/ 169 h 396"/>
                <a:gd name="T30" fmla="*/ 498 w 504"/>
                <a:gd name="T31" fmla="*/ 200 h 396"/>
                <a:gd name="T32" fmla="*/ 484 w 504"/>
                <a:gd name="T33" fmla="*/ 220 h 396"/>
                <a:gd name="T34" fmla="*/ 494 w 504"/>
                <a:gd name="T35" fmla="*/ 246 h 396"/>
                <a:gd name="T36" fmla="*/ 487 w 504"/>
                <a:gd name="T37" fmla="*/ 273 h 396"/>
                <a:gd name="T38" fmla="*/ 474 w 504"/>
                <a:gd name="T39" fmla="*/ 310 h 396"/>
                <a:gd name="T40" fmla="*/ 436 w 504"/>
                <a:gd name="T41" fmla="*/ 331 h 396"/>
                <a:gd name="T42" fmla="*/ 406 w 504"/>
                <a:gd name="T43" fmla="*/ 338 h 396"/>
                <a:gd name="T44" fmla="*/ 386 w 504"/>
                <a:gd name="T45" fmla="*/ 358 h 396"/>
                <a:gd name="T46" fmla="*/ 323 w 504"/>
                <a:gd name="T47" fmla="*/ 383 h 396"/>
                <a:gd name="T48" fmla="*/ 287 w 504"/>
                <a:gd name="T49" fmla="*/ 377 h 396"/>
                <a:gd name="T50" fmla="*/ 228 w 504"/>
                <a:gd name="T51" fmla="*/ 382 h 396"/>
                <a:gd name="T52" fmla="*/ 183 w 504"/>
                <a:gd name="T53" fmla="*/ 396 h 396"/>
                <a:gd name="T54" fmla="*/ 152 w 504"/>
                <a:gd name="T55" fmla="*/ 389 h 396"/>
                <a:gd name="T56" fmla="*/ 74 w 504"/>
                <a:gd name="T57" fmla="*/ 354 h 396"/>
                <a:gd name="T58" fmla="*/ 44 w 504"/>
                <a:gd name="T59" fmla="*/ 331 h 396"/>
                <a:gd name="T60" fmla="*/ 16 w 504"/>
                <a:gd name="T61" fmla="*/ 296 h 396"/>
                <a:gd name="T62" fmla="*/ 27 w 504"/>
                <a:gd name="T63" fmla="*/ 209 h 396"/>
                <a:gd name="T64" fmla="*/ 4 w 504"/>
                <a:gd name="T65" fmla="*/ 148 h 396"/>
                <a:gd name="T66" fmla="*/ 47 w 504"/>
                <a:gd name="T67" fmla="*/ 99 h 396"/>
                <a:gd name="T68" fmla="*/ 61 w 504"/>
                <a:gd name="T69" fmla="*/ 91 h 396"/>
                <a:gd name="T70" fmla="*/ 64 w 504"/>
                <a:gd name="T71" fmla="*/ 78 h 396"/>
                <a:gd name="T72" fmla="*/ 93 w 504"/>
                <a:gd name="T73" fmla="*/ 43 h 396"/>
                <a:gd name="T74" fmla="*/ 140 w 504"/>
                <a:gd name="T75" fmla="*/ 35 h 396"/>
                <a:gd name="T76" fmla="*/ 195 w 504"/>
                <a:gd name="T77" fmla="*/ 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04" h="396">
                  <a:moveTo>
                    <a:pt x="195" y="7"/>
                  </a:moveTo>
                  <a:cubicBezTo>
                    <a:pt x="203" y="8"/>
                    <a:pt x="207" y="10"/>
                    <a:pt x="214" y="8"/>
                  </a:cubicBezTo>
                  <a:cubicBezTo>
                    <a:pt x="222" y="6"/>
                    <a:pt x="228" y="3"/>
                    <a:pt x="236" y="2"/>
                  </a:cubicBezTo>
                  <a:cubicBezTo>
                    <a:pt x="250" y="1"/>
                    <a:pt x="266" y="2"/>
                    <a:pt x="278" y="10"/>
                  </a:cubicBezTo>
                  <a:cubicBezTo>
                    <a:pt x="280" y="12"/>
                    <a:pt x="282" y="14"/>
                    <a:pt x="285" y="14"/>
                  </a:cubicBezTo>
                  <a:cubicBezTo>
                    <a:pt x="287" y="13"/>
                    <a:pt x="289" y="12"/>
                    <a:pt x="290" y="11"/>
                  </a:cubicBezTo>
                  <a:cubicBezTo>
                    <a:pt x="301" y="4"/>
                    <a:pt x="314" y="0"/>
                    <a:pt x="326" y="3"/>
                  </a:cubicBezTo>
                  <a:cubicBezTo>
                    <a:pt x="338" y="6"/>
                    <a:pt x="349" y="17"/>
                    <a:pt x="351" y="29"/>
                  </a:cubicBezTo>
                  <a:cubicBezTo>
                    <a:pt x="362" y="22"/>
                    <a:pt x="377" y="22"/>
                    <a:pt x="388" y="29"/>
                  </a:cubicBezTo>
                  <a:cubicBezTo>
                    <a:pt x="399" y="36"/>
                    <a:pt x="406" y="49"/>
                    <a:pt x="406" y="62"/>
                  </a:cubicBezTo>
                  <a:cubicBezTo>
                    <a:pt x="420" y="60"/>
                    <a:pt x="435" y="61"/>
                    <a:pt x="447" y="68"/>
                  </a:cubicBezTo>
                  <a:cubicBezTo>
                    <a:pt x="459" y="75"/>
                    <a:pt x="468" y="89"/>
                    <a:pt x="466" y="103"/>
                  </a:cubicBezTo>
                  <a:cubicBezTo>
                    <a:pt x="475" y="104"/>
                    <a:pt x="482" y="112"/>
                    <a:pt x="485" y="121"/>
                  </a:cubicBezTo>
                  <a:cubicBezTo>
                    <a:pt x="488" y="129"/>
                    <a:pt x="486" y="133"/>
                    <a:pt x="485" y="141"/>
                  </a:cubicBezTo>
                  <a:cubicBezTo>
                    <a:pt x="485" y="151"/>
                    <a:pt x="489" y="160"/>
                    <a:pt x="494" y="169"/>
                  </a:cubicBezTo>
                  <a:cubicBezTo>
                    <a:pt x="500" y="179"/>
                    <a:pt x="504" y="191"/>
                    <a:pt x="498" y="200"/>
                  </a:cubicBezTo>
                  <a:cubicBezTo>
                    <a:pt x="493" y="207"/>
                    <a:pt x="483" y="212"/>
                    <a:pt x="484" y="220"/>
                  </a:cubicBezTo>
                  <a:cubicBezTo>
                    <a:pt x="485" y="229"/>
                    <a:pt x="494" y="235"/>
                    <a:pt x="494" y="246"/>
                  </a:cubicBezTo>
                  <a:cubicBezTo>
                    <a:pt x="494" y="256"/>
                    <a:pt x="490" y="264"/>
                    <a:pt x="487" y="273"/>
                  </a:cubicBezTo>
                  <a:cubicBezTo>
                    <a:pt x="482" y="285"/>
                    <a:pt x="481" y="299"/>
                    <a:pt x="474" y="310"/>
                  </a:cubicBezTo>
                  <a:cubicBezTo>
                    <a:pt x="466" y="323"/>
                    <a:pt x="450" y="329"/>
                    <a:pt x="436" y="331"/>
                  </a:cubicBezTo>
                  <a:cubicBezTo>
                    <a:pt x="426" y="333"/>
                    <a:pt x="416" y="332"/>
                    <a:pt x="406" y="338"/>
                  </a:cubicBezTo>
                  <a:cubicBezTo>
                    <a:pt x="398" y="343"/>
                    <a:pt x="392" y="351"/>
                    <a:pt x="386" y="358"/>
                  </a:cubicBezTo>
                  <a:cubicBezTo>
                    <a:pt x="370" y="375"/>
                    <a:pt x="346" y="384"/>
                    <a:pt x="323" y="383"/>
                  </a:cubicBezTo>
                  <a:cubicBezTo>
                    <a:pt x="311" y="382"/>
                    <a:pt x="299" y="378"/>
                    <a:pt x="287" y="377"/>
                  </a:cubicBezTo>
                  <a:cubicBezTo>
                    <a:pt x="267" y="374"/>
                    <a:pt x="247" y="376"/>
                    <a:pt x="228" y="382"/>
                  </a:cubicBezTo>
                  <a:cubicBezTo>
                    <a:pt x="213" y="387"/>
                    <a:pt x="199" y="395"/>
                    <a:pt x="183" y="396"/>
                  </a:cubicBezTo>
                  <a:cubicBezTo>
                    <a:pt x="173" y="396"/>
                    <a:pt x="162" y="392"/>
                    <a:pt x="152" y="389"/>
                  </a:cubicBezTo>
                  <a:cubicBezTo>
                    <a:pt x="125" y="380"/>
                    <a:pt x="97" y="370"/>
                    <a:pt x="74" y="354"/>
                  </a:cubicBezTo>
                  <a:cubicBezTo>
                    <a:pt x="63" y="348"/>
                    <a:pt x="54" y="339"/>
                    <a:pt x="44" y="331"/>
                  </a:cubicBezTo>
                  <a:cubicBezTo>
                    <a:pt x="33" y="321"/>
                    <a:pt x="22" y="310"/>
                    <a:pt x="16" y="296"/>
                  </a:cubicBezTo>
                  <a:cubicBezTo>
                    <a:pt x="5" y="268"/>
                    <a:pt x="16" y="237"/>
                    <a:pt x="27" y="209"/>
                  </a:cubicBezTo>
                  <a:cubicBezTo>
                    <a:pt x="9" y="195"/>
                    <a:pt x="0" y="171"/>
                    <a:pt x="4" y="148"/>
                  </a:cubicBezTo>
                  <a:cubicBezTo>
                    <a:pt x="8" y="126"/>
                    <a:pt x="25" y="106"/>
                    <a:pt x="47" y="99"/>
                  </a:cubicBezTo>
                  <a:cubicBezTo>
                    <a:pt x="52" y="97"/>
                    <a:pt x="58" y="95"/>
                    <a:pt x="61" y="91"/>
                  </a:cubicBezTo>
                  <a:cubicBezTo>
                    <a:pt x="63" y="87"/>
                    <a:pt x="63" y="83"/>
                    <a:pt x="64" y="78"/>
                  </a:cubicBezTo>
                  <a:cubicBezTo>
                    <a:pt x="66" y="63"/>
                    <a:pt x="78" y="50"/>
                    <a:pt x="93" y="43"/>
                  </a:cubicBezTo>
                  <a:cubicBezTo>
                    <a:pt x="107" y="37"/>
                    <a:pt x="124" y="36"/>
                    <a:pt x="140" y="35"/>
                  </a:cubicBezTo>
                  <a:cubicBezTo>
                    <a:pt x="148" y="15"/>
                    <a:pt x="173" y="2"/>
                    <a:pt x="195" y="7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7" name="Freeform 35"/>
            <p:cNvSpPr>
              <a:spLocks/>
            </p:cNvSpPr>
            <p:nvPr/>
          </p:nvSpPr>
          <p:spPr bwMode="auto">
            <a:xfrm>
              <a:off x="5486400" y="4573588"/>
              <a:ext cx="174625" cy="230188"/>
            </a:xfrm>
            <a:custGeom>
              <a:avLst/>
              <a:gdLst>
                <a:gd name="T0" fmla="*/ 86 w 86"/>
                <a:gd name="T1" fmla="*/ 75 h 113"/>
                <a:gd name="T2" fmla="*/ 61 w 86"/>
                <a:gd name="T3" fmla="*/ 101 h 113"/>
                <a:gd name="T4" fmla="*/ 60 w 86"/>
                <a:gd name="T5" fmla="*/ 113 h 113"/>
                <a:gd name="T6" fmla="*/ 27 w 86"/>
                <a:gd name="T7" fmla="*/ 109 h 113"/>
                <a:gd name="T8" fmla="*/ 26 w 86"/>
                <a:gd name="T9" fmla="*/ 101 h 113"/>
                <a:gd name="T10" fmla="*/ 0 w 86"/>
                <a:gd name="T11" fmla="*/ 75 h 113"/>
                <a:gd name="T12" fmla="*/ 16 w 86"/>
                <a:gd name="T13" fmla="*/ 53 h 113"/>
                <a:gd name="T14" fmla="*/ 15 w 86"/>
                <a:gd name="T15" fmla="*/ 49 h 113"/>
                <a:gd name="T16" fmla="*/ 8 w 86"/>
                <a:gd name="T17" fmla="*/ 15 h 113"/>
                <a:gd name="T18" fmla="*/ 5 w 86"/>
                <a:gd name="T19" fmla="*/ 0 h 113"/>
                <a:gd name="T20" fmla="*/ 39 w 86"/>
                <a:gd name="T21" fmla="*/ 10 h 113"/>
                <a:gd name="T22" fmla="*/ 68 w 86"/>
                <a:gd name="T23" fmla="*/ 18 h 113"/>
                <a:gd name="T24" fmla="*/ 66 w 86"/>
                <a:gd name="T25" fmla="*/ 40 h 113"/>
                <a:gd name="T26" fmla="*/ 66 w 86"/>
                <a:gd name="T27" fmla="*/ 51 h 113"/>
                <a:gd name="T28" fmla="*/ 86 w 86"/>
                <a:gd name="T29" fmla="*/ 7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3">
                  <a:moveTo>
                    <a:pt x="86" y="75"/>
                  </a:moveTo>
                  <a:cubicBezTo>
                    <a:pt x="86" y="86"/>
                    <a:pt x="76" y="96"/>
                    <a:pt x="61" y="101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27" y="109"/>
                    <a:pt x="27" y="109"/>
                    <a:pt x="27" y="109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10" y="96"/>
                    <a:pt x="0" y="87"/>
                    <a:pt x="0" y="75"/>
                  </a:cubicBezTo>
                  <a:cubicBezTo>
                    <a:pt x="0" y="66"/>
                    <a:pt x="6" y="58"/>
                    <a:pt x="16" y="53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6" y="40"/>
                    <a:pt x="66" y="40"/>
                    <a:pt x="66" y="40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78" y="56"/>
                    <a:pt x="86" y="65"/>
                    <a:pt x="86" y="75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8" name="Freeform 36"/>
            <p:cNvSpPr>
              <a:spLocks/>
            </p:cNvSpPr>
            <p:nvPr/>
          </p:nvSpPr>
          <p:spPr bwMode="auto">
            <a:xfrm>
              <a:off x="5502275" y="4594226"/>
              <a:ext cx="122238" cy="82550"/>
            </a:xfrm>
            <a:custGeom>
              <a:avLst/>
              <a:gdLst>
                <a:gd name="T0" fmla="*/ 60 w 60"/>
                <a:gd name="T1" fmla="*/ 8 h 41"/>
                <a:gd name="T2" fmla="*/ 58 w 60"/>
                <a:gd name="T3" fmla="*/ 30 h 41"/>
                <a:gd name="T4" fmla="*/ 52 w 60"/>
                <a:gd name="T5" fmla="*/ 33 h 41"/>
                <a:gd name="T6" fmla="*/ 7 w 60"/>
                <a:gd name="T7" fmla="*/ 39 h 41"/>
                <a:gd name="T8" fmla="*/ 0 w 60"/>
                <a:gd name="T9" fmla="*/ 5 h 41"/>
                <a:gd name="T10" fmla="*/ 13 w 60"/>
                <a:gd name="T11" fmla="*/ 2 h 41"/>
                <a:gd name="T12" fmla="*/ 31 w 60"/>
                <a:gd name="T13" fmla="*/ 0 h 41"/>
                <a:gd name="T14" fmla="*/ 60 w 60"/>
                <a:gd name="T15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" h="41">
                  <a:moveTo>
                    <a:pt x="60" y="8"/>
                  </a:moveTo>
                  <a:cubicBezTo>
                    <a:pt x="58" y="30"/>
                    <a:pt x="58" y="30"/>
                    <a:pt x="58" y="30"/>
                  </a:cubicBezTo>
                  <a:cubicBezTo>
                    <a:pt x="56" y="31"/>
                    <a:pt x="54" y="32"/>
                    <a:pt x="52" y="33"/>
                  </a:cubicBezTo>
                  <a:cubicBezTo>
                    <a:pt x="38" y="38"/>
                    <a:pt x="22" y="41"/>
                    <a:pt x="7" y="3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3"/>
                    <a:pt x="8" y="3"/>
                    <a:pt x="13" y="2"/>
                  </a:cubicBezTo>
                  <a:cubicBezTo>
                    <a:pt x="19" y="1"/>
                    <a:pt x="25" y="0"/>
                    <a:pt x="31" y="0"/>
                  </a:cubicBezTo>
                  <a:lnTo>
                    <a:pt x="60" y="8"/>
                  </a:lnTo>
                  <a:close/>
                </a:path>
              </a:pathLst>
            </a:custGeom>
            <a:solidFill>
              <a:srgbClr val="C490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9" name="Freeform 37"/>
            <p:cNvSpPr>
              <a:spLocks/>
            </p:cNvSpPr>
            <p:nvPr/>
          </p:nvSpPr>
          <p:spPr bwMode="auto">
            <a:xfrm>
              <a:off x="5151438" y="4651376"/>
              <a:ext cx="114300" cy="96838"/>
            </a:xfrm>
            <a:custGeom>
              <a:avLst/>
              <a:gdLst>
                <a:gd name="T0" fmla="*/ 6 w 56"/>
                <a:gd name="T1" fmla="*/ 7 h 48"/>
                <a:gd name="T2" fmla="*/ 25 w 56"/>
                <a:gd name="T3" fmla="*/ 1 h 48"/>
                <a:gd name="T4" fmla="*/ 42 w 56"/>
                <a:gd name="T5" fmla="*/ 10 h 48"/>
                <a:gd name="T6" fmla="*/ 45 w 56"/>
                <a:gd name="T7" fmla="*/ 19 h 48"/>
                <a:gd name="T8" fmla="*/ 55 w 56"/>
                <a:gd name="T9" fmla="*/ 28 h 48"/>
                <a:gd name="T10" fmla="*/ 52 w 56"/>
                <a:gd name="T11" fmla="*/ 36 h 48"/>
                <a:gd name="T12" fmla="*/ 42 w 56"/>
                <a:gd name="T13" fmla="*/ 45 h 48"/>
                <a:gd name="T14" fmla="*/ 30 w 56"/>
                <a:gd name="T15" fmla="*/ 47 h 48"/>
                <a:gd name="T16" fmla="*/ 6 w 56"/>
                <a:gd name="T17" fmla="*/ 39 h 48"/>
                <a:gd name="T18" fmla="*/ 6 w 56"/>
                <a:gd name="T19" fmla="*/ 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48">
                  <a:moveTo>
                    <a:pt x="6" y="7"/>
                  </a:moveTo>
                  <a:cubicBezTo>
                    <a:pt x="12" y="4"/>
                    <a:pt x="18" y="1"/>
                    <a:pt x="25" y="1"/>
                  </a:cubicBezTo>
                  <a:cubicBezTo>
                    <a:pt x="32" y="0"/>
                    <a:pt x="40" y="4"/>
                    <a:pt x="42" y="10"/>
                  </a:cubicBezTo>
                  <a:cubicBezTo>
                    <a:pt x="43" y="13"/>
                    <a:pt x="43" y="16"/>
                    <a:pt x="45" y="19"/>
                  </a:cubicBezTo>
                  <a:cubicBezTo>
                    <a:pt x="48" y="23"/>
                    <a:pt x="54" y="23"/>
                    <a:pt x="55" y="28"/>
                  </a:cubicBezTo>
                  <a:cubicBezTo>
                    <a:pt x="56" y="31"/>
                    <a:pt x="54" y="34"/>
                    <a:pt x="52" y="36"/>
                  </a:cubicBezTo>
                  <a:cubicBezTo>
                    <a:pt x="49" y="40"/>
                    <a:pt x="46" y="43"/>
                    <a:pt x="42" y="45"/>
                  </a:cubicBezTo>
                  <a:cubicBezTo>
                    <a:pt x="38" y="47"/>
                    <a:pt x="34" y="47"/>
                    <a:pt x="30" y="47"/>
                  </a:cubicBezTo>
                  <a:cubicBezTo>
                    <a:pt x="21" y="48"/>
                    <a:pt x="12" y="45"/>
                    <a:pt x="6" y="39"/>
                  </a:cubicBezTo>
                  <a:cubicBezTo>
                    <a:pt x="0" y="32"/>
                    <a:pt x="2" y="15"/>
                    <a:pt x="6" y="7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0" name="Freeform 38"/>
            <p:cNvSpPr>
              <a:spLocks/>
            </p:cNvSpPr>
            <p:nvPr/>
          </p:nvSpPr>
          <p:spPr bwMode="auto">
            <a:xfrm>
              <a:off x="5070475" y="4789488"/>
              <a:ext cx="266700" cy="241300"/>
            </a:xfrm>
            <a:custGeom>
              <a:avLst/>
              <a:gdLst>
                <a:gd name="T0" fmla="*/ 131 w 131"/>
                <a:gd name="T1" fmla="*/ 16 h 119"/>
                <a:gd name="T2" fmla="*/ 121 w 131"/>
                <a:gd name="T3" fmla="*/ 2 h 119"/>
                <a:gd name="T4" fmla="*/ 103 w 131"/>
                <a:gd name="T5" fmla="*/ 6 h 119"/>
                <a:gd name="T6" fmla="*/ 89 w 131"/>
                <a:gd name="T7" fmla="*/ 18 h 119"/>
                <a:gd name="T8" fmla="*/ 54 w 131"/>
                <a:gd name="T9" fmla="*/ 50 h 119"/>
                <a:gd name="T10" fmla="*/ 32 w 131"/>
                <a:gd name="T11" fmla="*/ 58 h 119"/>
                <a:gd name="T12" fmla="*/ 22 w 131"/>
                <a:gd name="T13" fmla="*/ 51 h 119"/>
                <a:gd name="T14" fmla="*/ 0 w 131"/>
                <a:gd name="T15" fmla="*/ 52 h 119"/>
                <a:gd name="T16" fmla="*/ 16 w 131"/>
                <a:gd name="T17" fmla="*/ 88 h 119"/>
                <a:gd name="T18" fmla="*/ 35 w 131"/>
                <a:gd name="T19" fmla="*/ 115 h 119"/>
                <a:gd name="T20" fmla="*/ 47 w 131"/>
                <a:gd name="T21" fmla="*/ 119 h 119"/>
                <a:gd name="T22" fmla="*/ 63 w 131"/>
                <a:gd name="T23" fmla="*/ 113 h 119"/>
                <a:gd name="T24" fmla="*/ 78 w 131"/>
                <a:gd name="T25" fmla="*/ 98 h 119"/>
                <a:gd name="T26" fmla="*/ 92 w 131"/>
                <a:gd name="T27" fmla="*/ 79 h 119"/>
                <a:gd name="T28" fmla="*/ 127 w 131"/>
                <a:gd name="T29" fmla="*/ 24 h 119"/>
                <a:gd name="T30" fmla="*/ 131 w 131"/>
                <a:gd name="T31" fmla="*/ 1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119">
                  <a:moveTo>
                    <a:pt x="131" y="16"/>
                  </a:moveTo>
                  <a:cubicBezTo>
                    <a:pt x="131" y="10"/>
                    <a:pt x="126" y="4"/>
                    <a:pt x="121" y="2"/>
                  </a:cubicBezTo>
                  <a:cubicBezTo>
                    <a:pt x="115" y="0"/>
                    <a:pt x="108" y="2"/>
                    <a:pt x="103" y="6"/>
                  </a:cubicBezTo>
                  <a:cubicBezTo>
                    <a:pt x="98" y="9"/>
                    <a:pt x="94" y="13"/>
                    <a:pt x="89" y="18"/>
                  </a:cubicBezTo>
                  <a:cubicBezTo>
                    <a:pt x="78" y="29"/>
                    <a:pt x="66" y="40"/>
                    <a:pt x="54" y="50"/>
                  </a:cubicBezTo>
                  <a:cubicBezTo>
                    <a:pt x="48" y="56"/>
                    <a:pt x="39" y="61"/>
                    <a:pt x="32" y="58"/>
                  </a:cubicBezTo>
                  <a:cubicBezTo>
                    <a:pt x="28" y="56"/>
                    <a:pt x="25" y="53"/>
                    <a:pt x="22" y="51"/>
                  </a:cubicBezTo>
                  <a:cubicBezTo>
                    <a:pt x="16" y="47"/>
                    <a:pt x="6" y="47"/>
                    <a:pt x="0" y="52"/>
                  </a:cubicBezTo>
                  <a:cubicBezTo>
                    <a:pt x="5" y="64"/>
                    <a:pt x="11" y="76"/>
                    <a:pt x="16" y="88"/>
                  </a:cubicBezTo>
                  <a:cubicBezTo>
                    <a:pt x="20" y="98"/>
                    <a:pt x="25" y="108"/>
                    <a:pt x="35" y="115"/>
                  </a:cubicBezTo>
                  <a:cubicBezTo>
                    <a:pt x="38" y="117"/>
                    <a:pt x="42" y="119"/>
                    <a:pt x="47" y="119"/>
                  </a:cubicBezTo>
                  <a:cubicBezTo>
                    <a:pt x="52" y="119"/>
                    <a:pt x="58" y="116"/>
                    <a:pt x="63" y="113"/>
                  </a:cubicBezTo>
                  <a:cubicBezTo>
                    <a:pt x="68" y="108"/>
                    <a:pt x="74" y="104"/>
                    <a:pt x="78" y="98"/>
                  </a:cubicBezTo>
                  <a:cubicBezTo>
                    <a:pt x="84" y="92"/>
                    <a:pt x="88" y="85"/>
                    <a:pt x="92" y="79"/>
                  </a:cubicBezTo>
                  <a:cubicBezTo>
                    <a:pt x="104" y="61"/>
                    <a:pt x="115" y="42"/>
                    <a:pt x="127" y="24"/>
                  </a:cubicBezTo>
                  <a:cubicBezTo>
                    <a:pt x="128" y="22"/>
                    <a:pt x="130" y="19"/>
                    <a:pt x="131" y="16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1" name="Freeform 39"/>
            <p:cNvSpPr>
              <a:spLocks/>
            </p:cNvSpPr>
            <p:nvPr/>
          </p:nvSpPr>
          <p:spPr bwMode="auto">
            <a:xfrm>
              <a:off x="5251450" y="4689476"/>
              <a:ext cx="255588" cy="192088"/>
            </a:xfrm>
            <a:custGeom>
              <a:avLst/>
              <a:gdLst>
                <a:gd name="T0" fmla="*/ 125 w 125"/>
                <a:gd name="T1" fmla="*/ 0 h 94"/>
                <a:gd name="T2" fmla="*/ 12 w 125"/>
                <a:gd name="T3" fmla="*/ 39 h 94"/>
                <a:gd name="T4" fmla="*/ 0 w 125"/>
                <a:gd name="T5" fmla="*/ 49 h 94"/>
                <a:gd name="T6" fmla="*/ 45 w 125"/>
                <a:gd name="T7" fmla="*/ 90 h 94"/>
                <a:gd name="T8" fmla="*/ 125 w 12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94">
                  <a:moveTo>
                    <a:pt x="125" y="0"/>
                  </a:moveTo>
                  <a:cubicBezTo>
                    <a:pt x="125" y="0"/>
                    <a:pt x="55" y="3"/>
                    <a:pt x="12" y="3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13" y="86"/>
                    <a:pt x="45" y="90"/>
                  </a:cubicBezTo>
                  <a:cubicBezTo>
                    <a:pt x="77" y="94"/>
                    <a:pt x="125" y="0"/>
                    <a:pt x="12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2" name="Oval 40"/>
            <p:cNvSpPr>
              <a:spLocks noChangeArrowheads="1"/>
            </p:cNvSpPr>
            <p:nvPr/>
          </p:nvSpPr>
          <p:spPr bwMode="auto">
            <a:xfrm>
              <a:off x="5840413" y="4170363"/>
              <a:ext cx="155575" cy="157163"/>
            </a:xfrm>
            <a:prstGeom prst="ellipse">
              <a:avLst/>
            </a:prstGeom>
            <a:solidFill>
              <a:srgbClr val="C490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3" name="Freeform 41"/>
            <p:cNvSpPr>
              <a:spLocks/>
            </p:cNvSpPr>
            <p:nvPr/>
          </p:nvSpPr>
          <p:spPr bwMode="auto">
            <a:xfrm>
              <a:off x="5922963" y="4211638"/>
              <a:ext cx="53975" cy="84138"/>
            </a:xfrm>
            <a:custGeom>
              <a:avLst/>
              <a:gdLst>
                <a:gd name="T0" fmla="*/ 14 w 27"/>
                <a:gd name="T1" fmla="*/ 28 h 42"/>
                <a:gd name="T2" fmla="*/ 3 w 27"/>
                <a:gd name="T3" fmla="*/ 28 h 42"/>
                <a:gd name="T4" fmla="*/ 0 w 27"/>
                <a:gd name="T5" fmla="*/ 20 h 42"/>
                <a:gd name="T6" fmla="*/ 0 w 27"/>
                <a:gd name="T7" fmla="*/ 12 h 42"/>
                <a:gd name="T8" fmla="*/ 15 w 27"/>
                <a:gd name="T9" fmla="*/ 0 h 42"/>
                <a:gd name="T10" fmla="*/ 27 w 27"/>
                <a:gd name="T11" fmla="*/ 5 h 42"/>
                <a:gd name="T12" fmla="*/ 21 w 27"/>
                <a:gd name="T13" fmla="*/ 5 h 42"/>
                <a:gd name="T14" fmla="*/ 11 w 27"/>
                <a:gd name="T15" fmla="*/ 9 h 42"/>
                <a:gd name="T16" fmla="*/ 7 w 27"/>
                <a:gd name="T17" fmla="*/ 20 h 42"/>
                <a:gd name="T18" fmla="*/ 22 w 27"/>
                <a:gd name="T19" fmla="*/ 26 h 42"/>
                <a:gd name="T20" fmla="*/ 15 w 27"/>
                <a:gd name="T21" fmla="*/ 42 h 42"/>
                <a:gd name="T22" fmla="*/ 16 w 27"/>
                <a:gd name="T23" fmla="*/ 31 h 42"/>
                <a:gd name="T24" fmla="*/ 15 w 27"/>
                <a:gd name="T25" fmla="*/ 28 h 42"/>
                <a:gd name="T26" fmla="*/ 14 w 27"/>
                <a:gd name="T27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42">
                  <a:moveTo>
                    <a:pt x="14" y="28"/>
                  </a:moveTo>
                  <a:cubicBezTo>
                    <a:pt x="10" y="27"/>
                    <a:pt x="6" y="27"/>
                    <a:pt x="3" y="28"/>
                  </a:cubicBezTo>
                  <a:cubicBezTo>
                    <a:pt x="1" y="26"/>
                    <a:pt x="1" y="23"/>
                    <a:pt x="0" y="20"/>
                  </a:cubicBezTo>
                  <a:cubicBezTo>
                    <a:pt x="0" y="17"/>
                    <a:pt x="0" y="14"/>
                    <a:pt x="0" y="12"/>
                  </a:cubicBezTo>
                  <a:cubicBezTo>
                    <a:pt x="1" y="5"/>
                    <a:pt x="8" y="0"/>
                    <a:pt x="15" y="0"/>
                  </a:cubicBezTo>
                  <a:cubicBezTo>
                    <a:pt x="19" y="0"/>
                    <a:pt x="24" y="2"/>
                    <a:pt x="27" y="5"/>
                  </a:cubicBezTo>
                  <a:cubicBezTo>
                    <a:pt x="26" y="6"/>
                    <a:pt x="23" y="5"/>
                    <a:pt x="21" y="5"/>
                  </a:cubicBezTo>
                  <a:cubicBezTo>
                    <a:pt x="18" y="4"/>
                    <a:pt x="14" y="6"/>
                    <a:pt x="11" y="9"/>
                  </a:cubicBezTo>
                  <a:cubicBezTo>
                    <a:pt x="9" y="12"/>
                    <a:pt x="7" y="16"/>
                    <a:pt x="7" y="20"/>
                  </a:cubicBezTo>
                  <a:cubicBezTo>
                    <a:pt x="12" y="17"/>
                    <a:pt x="20" y="20"/>
                    <a:pt x="22" y="26"/>
                  </a:cubicBezTo>
                  <a:cubicBezTo>
                    <a:pt x="23" y="32"/>
                    <a:pt x="20" y="39"/>
                    <a:pt x="15" y="42"/>
                  </a:cubicBezTo>
                  <a:cubicBezTo>
                    <a:pt x="16" y="38"/>
                    <a:pt x="16" y="34"/>
                    <a:pt x="16" y="31"/>
                  </a:cubicBezTo>
                  <a:cubicBezTo>
                    <a:pt x="16" y="30"/>
                    <a:pt x="16" y="29"/>
                    <a:pt x="15" y="28"/>
                  </a:cubicBezTo>
                  <a:cubicBezTo>
                    <a:pt x="15" y="28"/>
                    <a:pt x="14" y="28"/>
                    <a:pt x="14" y="28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4" name="Freeform 42"/>
            <p:cNvSpPr>
              <a:spLocks/>
            </p:cNvSpPr>
            <p:nvPr/>
          </p:nvSpPr>
          <p:spPr bwMode="auto">
            <a:xfrm>
              <a:off x="5154613" y="3832226"/>
              <a:ext cx="785813" cy="815975"/>
            </a:xfrm>
            <a:custGeom>
              <a:avLst/>
              <a:gdLst>
                <a:gd name="T0" fmla="*/ 386 w 386"/>
                <a:gd name="T1" fmla="*/ 220 h 401"/>
                <a:gd name="T2" fmla="*/ 193 w 386"/>
                <a:gd name="T3" fmla="*/ 401 h 401"/>
                <a:gd name="T4" fmla="*/ 0 w 386"/>
                <a:gd name="T5" fmla="*/ 220 h 401"/>
                <a:gd name="T6" fmla="*/ 187 w 386"/>
                <a:gd name="T7" fmla="*/ 7 h 401"/>
                <a:gd name="T8" fmla="*/ 386 w 386"/>
                <a:gd name="T9" fmla="*/ 22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6" h="401">
                  <a:moveTo>
                    <a:pt x="386" y="220"/>
                  </a:moveTo>
                  <a:cubicBezTo>
                    <a:pt x="386" y="320"/>
                    <a:pt x="299" y="401"/>
                    <a:pt x="193" y="401"/>
                  </a:cubicBezTo>
                  <a:cubicBezTo>
                    <a:pt x="86" y="401"/>
                    <a:pt x="0" y="320"/>
                    <a:pt x="0" y="220"/>
                  </a:cubicBezTo>
                  <a:cubicBezTo>
                    <a:pt x="0" y="120"/>
                    <a:pt x="28" y="14"/>
                    <a:pt x="187" y="7"/>
                  </a:cubicBezTo>
                  <a:cubicBezTo>
                    <a:pt x="339" y="0"/>
                    <a:pt x="386" y="120"/>
                    <a:pt x="386" y="220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5" name="Oval 43"/>
            <p:cNvSpPr>
              <a:spLocks noChangeArrowheads="1"/>
            </p:cNvSpPr>
            <p:nvPr/>
          </p:nvSpPr>
          <p:spPr bwMode="auto">
            <a:xfrm>
              <a:off x="5070475" y="4202113"/>
              <a:ext cx="200025" cy="200025"/>
            </a:xfrm>
            <a:prstGeom prst="ellipse">
              <a:avLst/>
            </a:pr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6" name="Freeform 44"/>
            <p:cNvSpPr>
              <a:spLocks/>
            </p:cNvSpPr>
            <p:nvPr/>
          </p:nvSpPr>
          <p:spPr bwMode="auto">
            <a:xfrm>
              <a:off x="5330825" y="4011613"/>
              <a:ext cx="157163" cy="92075"/>
            </a:xfrm>
            <a:custGeom>
              <a:avLst/>
              <a:gdLst>
                <a:gd name="T0" fmla="*/ 10 w 77"/>
                <a:gd name="T1" fmla="*/ 45 h 45"/>
                <a:gd name="T2" fmla="*/ 4 w 77"/>
                <a:gd name="T3" fmla="*/ 43 h 45"/>
                <a:gd name="T4" fmla="*/ 3 w 77"/>
                <a:gd name="T5" fmla="*/ 31 h 45"/>
                <a:gd name="T6" fmla="*/ 73 w 77"/>
                <a:gd name="T7" fmla="*/ 24 h 45"/>
                <a:gd name="T8" fmla="*/ 74 w 77"/>
                <a:gd name="T9" fmla="*/ 36 h 45"/>
                <a:gd name="T10" fmla="*/ 62 w 77"/>
                <a:gd name="T11" fmla="*/ 37 h 45"/>
                <a:gd name="T12" fmla="*/ 16 w 77"/>
                <a:gd name="T13" fmla="*/ 42 h 45"/>
                <a:gd name="T14" fmla="*/ 10 w 77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45">
                  <a:moveTo>
                    <a:pt x="10" y="45"/>
                  </a:moveTo>
                  <a:cubicBezTo>
                    <a:pt x="8" y="45"/>
                    <a:pt x="5" y="44"/>
                    <a:pt x="4" y="43"/>
                  </a:cubicBezTo>
                  <a:cubicBezTo>
                    <a:pt x="0" y="39"/>
                    <a:pt x="0" y="34"/>
                    <a:pt x="3" y="31"/>
                  </a:cubicBezTo>
                  <a:cubicBezTo>
                    <a:pt x="15" y="18"/>
                    <a:pt x="45" y="0"/>
                    <a:pt x="73" y="24"/>
                  </a:cubicBezTo>
                  <a:cubicBezTo>
                    <a:pt x="77" y="27"/>
                    <a:pt x="77" y="33"/>
                    <a:pt x="74" y="36"/>
                  </a:cubicBezTo>
                  <a:cubicBezTo>
                    <a:pt x="71" y="40"/>
                    <a:pt x="65" y="40"/>
                    <a:pt x="62" y="37"/>
                  </a:cubicBezTo>
                  <a:cubicBezTo>
                    <a:pt x="40" y="18"/>
                    <a:pt x="18" y="40"/>
                    <a:pt x="16" y="42"/>
                  </a:cubicBezTo>
                  <a:cubicBezTo>
                    <a:pt x="14" y="44"/>
                    <a:pt x="12" y="45"/>
                    <a:pt x="10" y="45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7" name="Freeform 45"/>
            <p:cNvSpPr>
              <a:spLocks/>
            </p:cNvSpPr>
            <p:nvPr/>
          </p:nvSpPr>
          <p:spPr bwMode="auto">
            <a:xfrm>
              <a:off x="5686425" y="3997326"/>
              <a:ext cx="130175" cy="73025"/>
            </a:xfrm>
            <a:custGeom>
              <a:avLst/>
              <a:gdLst>
                <a:gd name="T0" fmla="*/ 57 w 64"/>
                <a:gd name="T1" fmla="*/ 32 h 36"/>
                <a:gd name="T2" fmla="*/ 62 w 64"/>
                <a:gd name="T3" fmla="*/ 30 h 36"/>
                <a:gd name="T4" fmla="*/ 60 w 64"/>
                <a:gd name="T5" fmla="*/ 20 h 36"/>
                <a:gd name="T6" fmla="*/ 3 w 64"/>
                <a:gd name="T7" fmla="*/ 24 h 36"/>
                <a:gd name="T8" fmla="*/ 4 w 64"/>
                <a:gd name="T9" fmla="*/ 34 h 36"/>
                <a:gd name="T10" fmla="*/ 14 w 64"/>
                <a:gd name="T11" fmla="*/ 33 h 36"/>
                <a:gd name="T12" fmla="*/ 52 w 64"/>
                <a:gd name="T13" fmla="*/ 31 h 36"/>
                <a:gd name="T14" fmla="*/ 57 w 64"/>
                <a:gd name="T15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36">
                  <a:moveTo>
                    <a:pt x="57" y="32"/>
                  </a:moveTo>
                  <a:cubicBezTo>
                    <a:pt x="59" y="32"/>
                    <a:pt x="60" y="31"/>
                    <a:pt x="62" y="30"/>
                  </a:cubicBezTo>
                  <a:cubicBezTo>
                    <a:pt x="64" y="27"/>
                    <a:pt x="63" y="22"/>
                    <a:pt x="60" y="20"/>
                  </a:cubicBezTo>
                  <a:cubicBezTo>
                    <a:pt x="49" y="11"/>
                    <a:pt x="23" y="0"/>
                    <a:pt x="3" y="24"/>
                  </a:cubicBezTo>
                  <a:cubicBezTo>
                    <a:pt x="0" y="27"/>
                    <a:pt x="1" y="31"/>
                    <a:pt x="4" y="34"/>
                  </a:cubicBezTo>
                  <a:cubicBezTo>
                    <a:pt x="7" y="36"/>
                    <a:pt x="11" y="36"/>
                    <a:pt x="14" y="33"/>
                  </a:cubicBezTo>
                  <a:cubicBezTo>
                    <a:pt x="29" y="14"/>
                    <a:pt x="49" y="29"/>
                    <a:pt x="52" y="31"/>
                  </a:cubicBezTo>
                  <a:cubicBezTo>
                    <a:pt x="53" y="32"/>
                    <a:pt x="55" y="33"/>
                    <a:pt x="57" y="32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8" name="Freeform 46"/>
            <p:cNvSpPr>
              <a:spLocks/>
            </p:cNvSpPr>
            <p:nvPr/>
          </p:nvSpPr>
          <p:spPr bwMode="auto">
            <a:xfrm>
              <a:off x="5341938" y="4135438"/>
              <a:ext cx="168275" cy="79375"/>
            </a:xfrm>
            <a:custGeom>
              <a:avLst/>
              <a:gdLst>
                <a:gd name="T0" fmla="*/ 7 w 83"/>
                <a:gd name="T1" fmla="*/ 39 h 39"/>
                <a:gd name="T2" fmla="*/ 4 w 83"/>
                <a:gd name="T3" fmla="*/ 38 h 39"/>
                <a:gd name="T4" fmla="*/ 1 w 83"/>
                <a:gd name="T5" fmla="*/ 30 h 39"/>
                <a:gd name="T6" fmla="*/ 37 w 83"/>
                <a:gd name="T7" fmla="*/ 2 h 39"/>
                <a:gd name="T8" fmla="*/ 81 w 83"/>
                <a:gd name="T9" fmla="*/ 23 h 39"/>
                <a:gd name="T10" fmla="*/ 80 w 83"/>
                <a:gd name="T11" fmla="*/ 31 h 39"/>
                <a:gd name="T12" fmla="*/ 72 w 83"/>
                <a:gd name="T13" fmla="*/ 31 h 39"/>
                <a:gd name="T14" fmla="*/ 38 w 83"/>
                <a:gd name="T15" fmla="*/ 14 h 39"/>
                <a:gd name="T16" fmla="*/ 12 w 83"/>
                <a:gd name="T17" fmla="*/ 35 h 39"/>
                <a:gd name="T18" fmla="*/ 7 w 83"/>
                <a:gd name="T1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39">
                  <a:moveTo>
                    <a:pt x="7" y="39"/>
                  </a:moveTo>
                  <a:cubicBezTo>
                    <a:pt x="6" y="39"/>
                    <a:pt x="5" y="38"/>
                    <a:pt x="4" y="38"/>
                  </a:cubicBezTo>
                  <a:cubicBezTo>
                    <a:pt x="1" y="36"/>
                    <a:pt x="0" y="33"/>
                    <a:pt x="1" y="30"/>
                  </a:cubicBezTo>
                  <a:cubicBezTo>
                    <a:pt x="2" y="29"/>
                    <a:pt x="14" y="5"/>
                    <a:pt x="37" y="2"/>
                  </a:cubicBezTo>
                  <a:cubicBezTo>
                    <a:pt x="51" y="0"/>
                    <a:pt x="66" y="7"/>
                    <a:pt x="81" y="23"/>
                  </a:cubicBezTo>
                  <a:cubicBezTo>
                    <a:pt x="83" y="25"/>
                    <a:pt x="83" y="29"/>
                    <a:pt x="80" y="31"/>
                  </a:cubicBezTo>
                  <a:cubicBezTo>
                    <a:pt x="78" y="33"/>
                    <a:pt x="74" y="33"/>
                    <a:pt x="72" y="31"/>
                  </a:cubicBezTo>
                  <a:cubicBezTo>
                    <a:pt x="60" y="18"/>
                    <a:pt x="49" y="12"/>
                    <a:pt x="38" y="14"/>
                  </a:cubicBezTo>
                  <a:cubicBezTo>
                    <a:pt x="22" y="16"/>
                    <a:pt x="12" y="35"/>
                    <a:pt x="12" y="35"/>
                  </a:cubicBezTo>
                  <a:cubicBezTo>
                    <a:pt x="11" y="37"/>
                    <a:pt x="9" y="39"/>
                    <a:pt x="7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9" name="Freeform 47"/>
            <p:cNvSpPr>
              <a:spLocks/>
            </p:cNvSpPr>
            <p:nvPr/>
          </p:nvSpPr>
          <p:spPr bwMode="auto">
            <a:xfrm>
              <a:off x="5681663" y="4105276"/>
              <a:ext cx="169863" cy="79375"/>
            </a:xfrm>
            <a:custGeom>
              <a:avLst/>
              <a:gdLst>
                <a:gd name="T0" fmla="*/ 7 w 83"/>
                <a:gd name="T1" fmla="*/ 39 h 39"/>
                <a:gd name="T2" fmla="*/ 4 w 83"/>
                <a:gd name="T3" fmla="*/ 38 h 39"/>
                <a:gd name="T4" fmla="*/ 1 w 83"/>
                <a:gd name="T5" fmla="*/ 30 h 39"/>
                <a:gd name="T6" fmla="*/ 37 w 83"/>
                <a:gd name="T7" fmla="*/ 2 h 39"/>
                <a:gd name="T8" fmla="*/ 81 w 83"/>
                <a:gd name="T9" fmla="*/ 23 h 39"/>
                <a:gd name="T10" fmla="*/ 80 w 83"/>
                <a:gd name="T11" fmla="*/ 31 h 39"/>
                <a:gd name="T12" fmla="*/ 72 w 83"/>
                <a:gd name="T13" fmla="*/ 31 h 39"/>
                <a:gd name="T14" fmla="*/ 38 w 83"/>
                <a:gd name="T15" fmla="*/ 14 h 39"/>
                <a:gd name="T16" fmla="*/ 12 w 83"/>
                <a:gd name="T17" fmla="*/ 36 h 39"/>
                <a:gd name="T18" fmla="*/ 7 w 83"/>
                <a:gd name="T1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39">
                  <a:moveTo>
                    <a:pt x="7" y="39"/>
                  </a:moveTo>
                  <a:cubicBezTo>
                    <a:pt x="6" y="39"/>
                    <a:pt x="5" y="39"/>
                    <a:pt x="4" y="38"/>
                  </a:cubicBezTo>
                  <a:cubicBezTo>
                    <a:pt x="1" y="37"/>
                    <a:pt x="0" y="33"/>
                    <a:pt x="1" y="30"/>
                  </a:cubicBezTo>
                  <a:cubicBezTo>
                    <a:pt x="2" y="29"/>
                    <a:pt x="14" y="5"/>
                    <a:pt x="37" y="2"/>
                  </a:cubicBezTo>
                  <a:cubicBezTo>
                    <a:pt x="51" y="0"/>
                    <a:pt x="66" y="7"/>
                    <a:pt x="81" y="23"/>
                  </a:cubicBezTo>
                  <a:cubicBezTo>
                    <a:pt x="83" y="25"/>
                    <a:pt x="83" y="29"/>
                    <a:pt x="80" y="31"/>
                  </a:cubicBezTo>
                  <a:cubicBezTo>
                    <a:pt x="78" y="34"/>
                    <a:pt x="74" y="34"/>
                    <a:pt x="72" y="31"/>
                  </a:cubicBezTo>
                  <a:cubicBezTo>
                    <a:pt x="60" y="18"/>
                    <a:pt x="49" y="13"/>
                    <a:pt x="38" y="14"/>
                  </a:cubicBezTo>
                  <a:cubicBezTo>
                    <a:pt x="22" y="16"/>
                    <a:pt x="12" y="36"/>
                    <a:pt x="12" y="36"/>
                  </a:cubicBezTo>
                  <a:cubicBezTo>
                    <a:pt x="11" y="38"/>
                    <a:pt x="9" y="39"/>
                    <a:pt x="7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0" name="Freeform 48"/>
            <p:cNvSpPr>
              <a:spLocks/>
            </p:cNvSpPr>
            <p:nvPr/>
          </p:nvSpPr>
          <p:spPr bwMode="auto">
            <a:xfrm>
              <a:off x="5357813" y="4370388"/>
              <a:ext cx="173038" cy="169863"/>
            </a:xfrm>
            <a:custGeom>
              <a:avLst/>
              <a:gdLst>
                <a:gd name="T0" fmla="*/ 35 w 85"/>
                <a:gd name="T1" fmla="*/ 0 h 84"/>
                <a:gd name="T2" fmla="*/ 19 w 85"/>
                <a:gd name="T3" fmla="*/ 58 h 84"/>
                <a:gd name="T4" fmla="*/ 85 w 85"/>
                <a:gd name="T5" fmla="*/ 16 h 84"/>
                <a:gd name="T6" fmla="*/ 35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35" y="0"/>
                  </a:moveTo>
                  <a:cubicBezTo>
                    <a:pt x="35" y="0"/>
                    <a:pt x="0" y="32"/>
                    <a:pt x="19" y="58"/>
                  </a:cubicBezTo>
                  <a:cubicBezTo>
                    <a:pt x="38" y="84"/>
                    <a:pt x="85" y="16"/>
                    <a:pt x="85" y="1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EE8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1" name="Freeform 49"/>
            <p:cNvSpPr>
              <a:spLocks/>
            </p:cNvSpPr>
            <p:nvPr/>
          </p:nvSpPr>
          <p:spPr bwMode="auto">
            <a:xfrm>
              <a:off x="5424488" y="4381501"/>
              <a:ext cx="68263" cy="69850"/>
            </a:xfrm>
            <a:custGeom>
              <a:avLst/>
              <a:gdLst>
                <a:gd name="T0" fmla="*/ 24 w 33"/>
                <a:gd name="T1" fmla="*/ 0 h 34"/>
                <a:gd name="T2" fmla="*/ 0 w 33"/>
                <a:gd name="T3" fmla="*/ 34 h 34"/>
                <a:gd name="T4" fmla="*/ 33 w 33"/>
                <a:gd name="T5" fmla="*/ 3 h 34"/>
                <a:gd name="T6" fmla="*/ 24 w 3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4">
                  <a:moveTo>
                    <a:pt x="24" y="0"/>
                  </a:moveTo>
                  <a:cubicBezTo>
                    <a:pt x="24" y="0"/>
                    <a:pt x="3" y="13"/>
                    <a:pt x="0" y="34"/>
                  </a:cubicBezTo>
                  <a:cubicBezTo>
                    <a:pt x="0" y="34"/>
                    <a:pt x="11" y="12"/>
                    <a:pt x="33" y="3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A85D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2" name="Freeform 50"/>
            <p:cNvSpPr>
              <a:spLocks/>
            </p:cNvSpPr>
            <p:nvPr/>
          </p:nvSpPr>
          <p:spPr bwMode="auto">
            <a:xfrm>
              <a:off x="5340350" y="4276726"/>
              <a:ext cx="511175" cy="138113"/>
            </a:xfrm>
            <a:custGeom>
              <a:avLst/>
              <a:gdLst>
                <a:gd name="T0" fmla="*/ 123 w 251"/>
                <a:gd name="T1" fmla="*/ 66 h 68"/>
                <a:gd name="T2" fmla="*/ 2 w 251"/>
                <a:gd name="T3" fmla="*/ 22 h 68"/>
                <a:gd name="T4" fmla="*/ 1 w 251"/>
                <a:gd name="T5" fmla="*/ 17 h 68"/>
                <a:gd name="T6" fmla="*/ 7 w 251"/>
                <a:gd name="T7" fmla="*/ 16 h 68"/>
                <a:gd name="T8" fmla="*/ 83 w 251"/>
                <a:gd name="T9" fmla="*/ 53 h 68"/>
                <a:gd name="T10" fmla="*/ 243 w 251"/>
                <a:gd name="T11" fmla="*/ 2 h 68"/>
                <a:gd name="T12" fmla="*/ 249 w 251"/>
                <a:gd name="T13" fmla="*/ 2 h 68"/>
                <a:gd name="T14" fmla="*/ 249 w 251"/>
                <a:gd name="T15" fmla="*/ 7 h 68"/>
                <a:gd name="T16" fmla="*/ 123 w 251"/>
                <a:gd name="T17" fmla="*/ 6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68">
                  <a:moveTo>
                    <a:pt x="123" y="66"/>
                  </a:moveTo>
                  <a:cubicBezTo>
                    <a:pt x="55" y="66"/>
                    <a:pt x="3" y="23"/>
                    <a:pt x="2" y="22"/>
                  </a:cubicBezTo>
                  <a:cubicBezTo>
                    <a:pt x="0" y="21"/>
                    <a:pt x="0" y="18"/>
                    <a:pt x="1" y="17"/>
                  </a:cubicBezTo>
                  <a:cubicBezTo>
                    <a:pt x="3" y="15"/>
                    <a:pt x="5" y="15"/>
                    <a:pt x="7" y="16"/>
                  </a:cubicBezTo>
                  <a:cubicBezTo>
                    <a:pt x="7" y="16"/>
                    <a:pt x="38" y="42"/>
                    <a:pt x="83" y="53"/>
                  </a:cubicBezTo>
                  <a:cubicBezTo>
                    <a:pt x="143" y="68"/>
                    <a:pt x="196" y="50"/>
                    <a:pt x="243" y="2"/>
                  </a:cubicBezTo>
                  <a:cubicBezTo>
                    <a:pt x="245" y="0"/>
                    <a:pt x="247" y="0"/>
                    <a:pt x="249" y="2"/>
                  </a:cubicBezTo>
                  <a:cubicBezTo>
                    <a:pt x="251" y="3"/>
                    <a:pt x="251" y="6"/>
                    <a:pt x="249" y="7"/>
                  </a:cubicBezTo>
                  <a:cubicBezTo>
                    <a:pt x="206" y="52"/>
                    <a:pt x="162" y="66"/>
                    <a:pt x="123" y="66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3" name="Freeform 51"/>
            <p:cNvSpPr>
              <a:spLocks/>
            </p:cNvSpPr>
            <p:nvPr/>
          </p:nvSpPr>
          <p:spPr bwMode="auto">
            <a:xfrm>
              <a:off x="5086350" y="4262438"/>
              <a:ext cx="111125" cy="98425"/>
            </a:xfrm>
            <a:custGeom>
              <a:avLst/>
              <a:gdLst>
                <a:gd name="T0" fmla="*/ 30 w 54"/>
                <a:gd name="T1" fmla="*/ 39 h 49"/>
                <a:gd name="T2" fmla="*/ 32 w 54"/>
                <a:gd name="T3" fmla="*/ 35 h 49"/>
                <a:gd name="T4" fmla="*/ 37 w 54"/>
                <a:gd name="T5" fmla="*/ 33 h 49"/>
                <a:gd name="T6" fmla="*/ 51 w 54"/>
                <a:gd name="T7" fmla="*/ 28 h 49"/>
                <a:gd name="T8" fmla="*/ 47 w 54"/>
                <a:gd name="T9" fmla="*/ 14 h 49"/>
                <a:gd name="T10" fmla="*/ 33 w 54"/>
                <a:gd name="T11" fmla="*/ 2 h 49"/>
                <a:gd name="T12" fmla="*/ 14 w 54"/>
                <a:gd name="T13" fmla="*/ 2 h 49"/>
                <a:gd name="T14" fmla="*/ 0 w 54"/>
                <a:gd name="T15" fmla="*/ 24 h 49"/>
                <a:gd name="T16" fmla="*/ 22 w 54"/>
                <a:gd name="T17" fmla="*/ 12 h 49"/>
                <a:gd name="T18" fmla="*/ 41 w 54"/>
                <a:gd name="T19" fmla="*/ 25 h 49"/>
                <a:gd name="T20" fmla="*/ 29 w 54"/>
                <a:gd name="T21" fmla="*/ 25 h 49"/>
                <a:gd name="T22" fmla="*/ 20 w 54"/>
                <a:gd name="T23" fmla="*/ 31 h 49"/>
                <a:gd name="T24" fmla="*/ 26 w 54"/>
                <a:gd name="T25" fmla="*/ 46 h 49"/>
                <a:gd name="T26" fmla="*/ 42 w 54"/>
                <a:gd name="T27" fmla="*/ 48 h 49"/>
                <a:gd name="T28" fmla="*/ 32 w 54"/>
                <a:gd name="T29" fmla="*/ 42 h 49"/>
                <a:gd name="T30" fmla="*/ 30 w 54"/>
                <a:gd name="T31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49">
                  <a:moveTo>
                    <a:pt x="30" y="39"/>
                  </a:moveTo>
                  <a:cubicBezTo>
                    <a:pt x="30" y="38"/>
                    <a:pt x="31" y="36"/>
                    <a:pt x="32" y="35"/>
                  </a:cubicBezTo>
                  <a:cubicBezTo>
                    <a:pt x="33" y="34"/>
                    <a:pt x="35" y="33"/>
                    <a:pt x="37" y="33"/>
                  </a:cubicBezTo>
                  <a:cubicBezTo>
                    <a:pt x="42" y="31"/>
                    <a:pt x="47" y="30"/>
                    <a:pt x="51" y="28"/>
                  </a:cubicBezTo>
                  <a:cubicBezTo>
                    <a:pt x="54" y="24"/>
                    <a:pt x="51" y="18"/>
                    <a:pt x="47" y="14"/>
                  </a:cubicBezTo>
                  <a:cubicBezTo>
                    <a:pt x="43" y="9"/>
                    <a:pt x="38" y="5"/>
                    <a:pt x="33" y="2"/>
                  </a:cubicBezTo>
                  <a:cubicBezTo>
                    <a:pt x="27" y="0"/>
                    <a:pt x="20" y="0"/>
                    <a:pt x="14" y="2"/>
                  </a:cubicBezTo>
                  <a:cubicBezTo>
                    <a:pt x="6" y="6"/>
                    <a:pt x="2" y="15"/>
                    <a:pt x="0" y="24"/>
                  </a:cubicBezTo>
                  <a:cubicBezTo>
                    <a:pt x="5" y="17"/>
                    <a:pt x="13" y="12"/>
                    <a:pt x="22" y="12"/>
                  </a:cubicBezTo>
                  <a:cubicBezTo>
                    <a:pt x="30" y="12"/>
                    <a:pt x="39" y="17"/>
                    <a:pt x="41" y="25"/>
                  </a:cubicBezTo>
                  <a:cubicBezTo>
                    <a:pt x="37" y="24"/>
                    <a:pt x="33" y="24"/>
                    <a:pt x="29" y="25"/>
                  </a:cubicBezTo>
                  <a:cubicBezTo>
                    <a:pt x="25" y="25"/>
                    <a:pt x="22" y="28"/>
                    <a:pt x="20" y="31"/>
                  </a:cubicBezTo>
                  <a:cubicBezTo>
                    <a:pt x="18" y="37"/>
                    <a:pt x="21" y="43"/>
                    <a:pt x="26" y="46"/>
                  </a:cubicBezTo>
                  <a:cubicBezTo>
                    <a:pt x="31" y="49"/>
                    <a:pt x="37" y="49"/>
                    <a:pt x="42" y="48"/>
                  </a:cubicBezTo>
                  <a:cubicBezTo>
                    <a:pt x="39" y="46"/>
                    <a:pt x="35" y="44"/>
                    <a:pt x="32" y="42"/>
                  </a:cubicBezTo>
                  <a:cubicBezTo>
                    <a:pt x="31" y="41"/>
                    <a:pt x="31" y="40"/>
                    <a:pt x="30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4" name="Freeform 52"/>
            <p:cNvSpPr>
              <a:spLocks/>
            </p:cNvSpPr>
            <p:nvPr/>
          </p:nvSpPr>
          <p:spPr bwMode="auto">
            <a:xfrm>
              <a:off x="5129213" y="4806951"/>
              <a:ext cx="96838" cy="180975"/>
            </a:xfrm>
            <a:custGeom>
              <a:avLst/>
              <a:gdLst>
                <a:gd name="T0" fmla="*/ 20 w 47"/>
                <a:gd name="T1" fmla="*/ 86 h 89"/>
                <a:gd name="T2" fmla="*/ 33 w 47"/>
                <a:gd name="T3" fmla="*/ 88 h 89"/>
                <a:gd name="T4" fmla="*/ 43 w 47"/>
                <a:gd name="T5" fmla="*/ 79 h 89"/>
                <a:gd name="T6" fmla="*/ 46 w 47"/>
                <a:gd name="T7" fmla="*/ 73 h 89"/>
                <a:gd name="T8" fmla="*/ 44 w 47"/>
                <a:gd name="T9" fmla="*/ 66 h 89"/>
                <a:gd name="T10" fmla="*/ 27 w 47"/>
                <a:gd name="T11" fmla="*/ 3 h 89"/>
                <a:gd name="T12" fmla="*/ 3 w 47"/>
                <a:gd name="T13" fmla="*/ 9 h 89"/>
                <a:gd name="T14" fmla="*/ 0 w 47"/>
                <a:gd name="T15" fmla="*/ 15 h 89"/>
                <a:gd name="T16" fmla="*/ 1 w 47"/>
                <a:gd name="T17" fmla="*/ 21 h 89"/>
                <a:gd name="T18" fmla="*/ 15 w 47"/>
                <a:gd name="T19" fmla="*/ 75 h 89"/>
                <a:gd name="T20" fmla="*/ 20 w 47"/>
                <a:gd name="T21" fmla="*/ 8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9">
                  <a:moveTo>
                    <a:pt x="20" y="86"/>
                  </a:moveTo>
                  <a:cubicBezTo>
                    <a:pt x="23" y="89"/>
                    <a:pt x="28" y="89"/>
                    <a:pt x="33" y="88"/>
                  </a:cubicBezTo>
                  <a:cubicBezTo>
                    <a:pt x="37" y="86"/>
                    <a:pt x="40" y="83"/>
                    <a:pt x="43" y="79"/>
                  </a:cubicBezTo>
                  <a:cubicBezTo>
                    <a:pt x="45" y="78"/>
                    <a:pt x="46" y="76"/>
                    <a:pt x="46" y="73"/>
                  </a:cubicBezTo>
                  <a:cubicBezTo>
                    <a:pt x="47" y="71"/>
                    <a:pt x="46" y="69"/>
                    <a:pt x="44" y="66"/>
                  </a:cubicBezTo>
                  <a:cubicBezTo>
                    <a:pt x="35" y="46"/>
                    <a:pt x="29" y="25"/>
                    <a:pt x="27" y="3"/>
                  </a:cubicBezTo>
                  <a:cubicBezTo>
                    <a:pt x="19" y="0"/>
                    <a:pt x="9" y="2"/>
                    <a:pt x="3" y="9"/>
                  </a:cubicBezTo>
                  <a:cubicBezTo>
                    <a:pt x="1" y="11"/>
                    <a:pt x="0" y="13"/>
                    <a:pt x="0" y="15"/>
                  </a:cubicBezTo>
                  <a:cubicBezTo>
                    <a:pt x="0" y="17"/>
                    <a:pt x="0" y="19"/>
                    <a:pt x="1" y="21"/>
                  </a:cubicBezTo>
                  <a:cubicBezTo>
                    <a:pt x="5" y="39"/>
                    <a:pt x="10" y="57"/>
                    <a:pt x="15" y="75"/>
                  </a:cubicBezTo>
                  <a:cubicBezTo>
                    <a:pt x="16" y="79"/>
                    <a:pt x="17" y="83"/>
                    <a:pt x="20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5" name="Freeform 53"/>
            <p:cNvSpPr>
              <a:spLocks/>
            </p:cNvSpPr>
            <p:nvPr/>
          </p:nvSpPr>
          <p:spPr bwMode="auto">
            <a:xfrm>
              <a:off x="5902325" y="4651376"/>
              <a:ext cx="114300" cy="96838"/>
            </a:xfrm>
            <a:custGeom>
              <a:avLst/>
              <a:gdLst>
                <a:gd name="T0" fmla="*/ 50 w 56"/>
                <a:gd name="T1" fmla="*/ 7 h 48"/>
                <a:gd name="T2" fmla="*/ 31 w 56"/>
                <a:gd name="T3" fmla="*/ 1 h 48"/>
                <a:gd name="T4" fmla="*/ 14 w 56"/>
                <a:gd name="T5" fmla="*/ 10 h 48"/>
                <a:gd name="T6" fmla="*/ 11 w 56"/>
                <a:gd name="T7" fmla="*/ 19 h 48"/>
                <a:gd name="T8" fmla="*/ 1 w 56"/>
                <a:gd name="T9" fmla="*/ 28 h 48"/>
                <a:gd name="T10" fmla="*/ 4 w 56"/>
                <a:gd name="T11" fmla="*/ 36 h 48"/>
                <a:gd name="T12" fmla="*/ 15 w 56"/>
                <a:gd name="T13" fmla="*/ 45 h 48"/>
                <a:gd name="T14" fmla="*/ 26 w 56"/>
                <a:gd name="T15" fmla="*/ 47 h 48"/>
                <a:gd name="T16" fmla="*/ 50 w 56"/>
                <a:gd name="T17" fmla="*/ 39 h 48"/>
                <a:gd name="T18" fmla="*/ 50 w 56"/>
                <a:gd name="T19" fmla="*/ 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48">
                  <a:moveTo>
                    <a:pt x="50" y="7"/>
                  </a:moveTo>
                  <a:cubicBezTo>
                    <a:pt x="44" y="4"/>
                    <a:pt x="38" y="1"/>
                    <a:pt x="31" y="1"/>
                  </a:cubicBezTo>
                  <a:cubicBezTo>
                    <a:pt x="24" y="0"/>
                    <a:pt x="17" y="4"/>
                    <a:pt x="14" y="10"/>
                  </a:cubicBezTo>
                  <a:cubicBezTo>
                    <a:pt x="13" y="13"/>
                    <a:pt x="13" y="16"/>
                    <a:pt x="11" y="19"/>
                  </a:cubicBezTo>
                  <a:cubicBezTo>
                    <a:pt x="9" y="23"/>
                    <a:pt x="2" y="23"/>
                    <a:pt x="1" y="28"/>
                  </a:cubicBezTo>
                  <a:cubicBezTo>
                    <a:pt x="0" y="31"/>
                    <a:pt x="2" y="34"/>
                    <a:pt x="4" y="36"/>
                  </a:cubicBezTo>
                  <a:cubicBezTo>
                    <a:pt x="7" y="40"/>
                    <a:pt x="11" y="43"/>
                    <a:pt x="15" y="45"/>
                  </a:cubicBezTo>
                  <a:cubicBezTo>
                    <a:pt x="18" y="47"/>
                    <a:pt x="22" y="47"/>
                    <a:pt x="26" y="47"/>
                  </a:cubicBezTo>
                  <a:cubicBezTo>
                    <a:pt x="35" y="48"/>
                    <a:pt x="44" y="45"/>
                    <a:pt x="50" y="39"/>
                  </a:cubicBezTo>
                  <a:cubicBezTo>
                    <a:pt x="56" y="32"/>
                    <a:pt x="54" y="15"/>
                    <a:pt x="50" y="7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6" name="Freeform 54"/>
            <p:cNvSpPr>
              <a:spLocks/>
            </p:cNvSpPr>
            <p:nvPr/>
          </p:nvSpPr>
          <p:spPr bwMode="auto">
            <a:xfrm>
              <a:off x="5830888" y="4789488"/>
              <a:ext cx="266700" cy="241300"/>
            </a:xfrm>
            <a:custGeom>
              <a:avLst/>
              <a:gdLst>
                <a:gd name="T0" fmla="*/ 0 w 131"/>
                <a:gd name="T1" fmla="*/ 16 h 119"/>
                <a:gd name="T2" fmla="*/ 11 w 131"/>
                <a:gd name="T3" fmla="*/ 2 h 119"/>
                <a:gd name="T4" fmla="*/ 28 w 131"/>
                <a:gd name="T5" fmla="*/ 6 h 119"/>
                <a:gd name="T6" fmla="*/ 42 w 131"/>
                <a:gd name="T7" fmla="*/ 18 h 119"/>
                <a:gd name="T8" fmla="*/ 77 w 131"/>
                <a:gd name="T9" fmla="*/ 50 h 119"/>
                <a:gd name="T10" fmla="*/ 99 w 131"/>
                <a:gd name="T11" fmla="*/ 58 h 119"/>
                <a:gd name="T12" fmla="*/ 109 w 131"/>
                <a:gd name="T13" fmla="*/ 51 h 119"/>
                <a:gd name="T14" fmla="*/ 131 w 131"/>
                <a:gd name="T15" fmla="*/ 52 h 119"/>
                <a:gd name="T16" fmla="*/ 115 w 131"/>
                <a:gd name="T17" fmla="*/ 88 h 119"/>
                <a:gd name="T18" fmla="*/ 96 w 131"/>
                <a:gd name="T19" fmla="*/ 115 h 119"/>
                <a:gd name="T20" fmla="*/ 85 w 131"/>
                <a:gd name="T21" fmla="*/ 119 h 119"/>
                <a:gd name="T22" fmla="*/ 69 w 131"/>
                <a:gd name="T23" fmla="*/ 113 h 119"/>
                <a:gd name="T24" fmla="*/ 53 w 131"/>
                <a:gd name="T25" fmla="*/ 98 h 119"/>
                <a:gd name="T26" fmla="*/ 39 w 131"/>
                <a:gd name="T27" fmla="*/ 79 h 119"/>
                <a:gd name="T28" fmla="*/ 4 w 131"/>
                <a:gd name="T29" fmla="*/ 24 h 119"/>
                <a:gd name="T30" fmla="*/ 0 w 131"/>
                <a:gd name="T31" fmla="*/ 1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119">
                  <a:moveTo>
                    <a:pt x="0" y="16"/>
                  </a:moveTo>
                  <a:cubicBezTo>
                    <a:pt x="0" y="10"/>
                    <a:pt x="5" y="4"/>
                    <a:pt x="11" y="2"/>
                  </a:cubicBezTo>
                  <a:cubicBezTo>
                    <a:pt x="16" y="0"/>
                    <a:pt x="23" y="2"/>
                    <a:pt x="28" y="6"/>
                  </a:cubicBezTo>
                  <a:cubicBezTo>
                    <a:pt x="33" y="9"/>
                    <a:pt x="38" y="13"/>
                    <a:pt x="42" y="18"/>
                  </a:cubicBezTo>
                  <a:cubicBezTo>
                    <a:pt x="53" y="29"/>
                    <a:pt x="65" y="40"/>
                    <a:pt x="77" y="50"/>
                  </a:cubicBezTo>
                  <a:cubicBezTo>
                    <a:pt x="83" y="56"/>
                    <a:pt x="92" y="61"/>
                    <a:pt x="99" y="58"/>
                  </a:cubicBezTo>
                  <a:cubicBezTo>
                    <a:pt x="103" y="56"/>
                    <a:pt x="106" y="53"/>
                    <a:pt x="109" y="51"/>
                  </a:cubicBezTo>
                  <a:cubicBezTo>
                    <a:pt x="116" y="47"/>
                    <a:pt x="125" y="47"/>
                    <a:pt x="131" y="52"/>
                  </a:cubicBezTo>
                  <a:cubicBezTo>
                    <a:pt x="126" y="64"/>
                    <a:pt x="121" y="76"/>
                    <a:pt x="115" y="88"/>
                  </a:cubicBezTo>
                  <a:cubicBezTo>
                    <a:pt x="111" y="98"/>
                    <a:pt x="106" y="108"/>
                    <a:pt x="96" y="115"/>
                  </a:cubicBezTo>
                  <a:cubicBezTo>
                    <a:pt x="93" y="117"/>
                    <a:pt x="89" y="119"/>
                    <a:pt x="85" y="119"/>
                  </a:cubicBezTo>
                  <a:cubicBezTo>
                    <a:pt x="79" y="119"/>
                    <a:pt x="73" y="116"/>
                    <a:pt x="69" y="113"/>
                  </a:cubicBezTo>
                  <a:cubicBezTo>
                    <a:pt x="63" y="108"/>
                    <a:pt x="57" y="104"/>
                    <a:pt x="53" y="98"/>
                  </a:cubicBezTo>
                  <a:cubicBezTo>
                    <a:pt x="47" y="92"/>
                    <a:pt x="43" y="85"/>
                    <a:pt x="39" y="79"/>
                  </a:cubicBezTo>
                  <a:cubicBezTo>
                    <a:pt x="27" y="61"/>
                    <a:pt x="16" y="42"/>
                    <a:pt x="4" y="24"/>
                  </a:cubicBezTo>
                  <a:cubicBezTo>
                    <a:pt x="3" y="22"/>
                    <a:pt x="1" y="19"/>
                    <a:pt x="0" y="16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7" name="Freeform 55"/>
            <p:cNvSpPr>
              <a:spLocks/>
            </p:cNvSpPr>
            <p:nvPr/>
          </p:nvSpPr>
          <p:spPr bwMode="auto">
            <a:xfrm>
              <a:off x="5661025" y="4689476"/>
              <a:ext cx="255588" cy="192088"/>
            </a:xfrm>
            <a:custGeom>
              <a:avLst/>
              <a:gdLst>
                <a:gd name="T0" fmla="*/ 0 w 125"/>
                <a:gd name="T1" fmla="*/ 0 h 94"/>
                <a:gd name="T2" fmla="*/ 113 w 125"/>
                <a:gd name="T3" fmla="*/ 39 h 94"/>
                <a:gd name="T4" fmla="*/ 125 w 125"/>
                <a:gd name="T5" fmla="*/ 49 h 94"/>
                <a:gd name="T6" fmla="*/ 80 w 125"/>
                <a:gd name="T7" fmla="*/ 90 h 94"/>
                <a:gd name="T8" fmla="*/ 0 w 12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94">
                  <a:moveTo>
                    <a:pt x="0" y="0"/>
                  </a:moveTo>
                  <a:cubicBezTo>
                    <a:pt x="0" y="0"/>
                    <a:pt x="70" y="3"/>
                    <a:pt x="113" y="3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125" y="49"/>
                    <a:pt x="112" y="86"/>
                    <a:pt x="80" y="90"/>
                  </a:cubicBezTo>
                  <a:cubicBezTo>
                    <a:pt x="48" y="9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8" name="Freeform 56"/>
            <p:cNvSpPr>
              <a:spLocks/>
            </p:cNvSpPr>
            <p:nvPr/>
          </p:nvSpPr>
          <p:spPr bwMode="auto">
            <a:xfrm>
              <a:off x="5942013" y="4806951"/>
              <a:ext cx="96838" cy="180975"/>
            </a:xfrm>
            <a:custGeom>
              <a:avLst/>
              <a:gdLst>
                <a:gd name="T0" fmla="*/ 27 w 47"/>
                <a:gd name="T1" fmla="*/ 86 h 89"/>
                <a:gd name="T2" fmla="*/ 14 w 47"/>
                <a:gd name="T3" fmla="*/ 88 h 89"/>
                <a:gd name="T4" fmla="*/ 4 w 47"/>
                <a:gd name="T5" fmla="*/ 79 h 89"/>
                <a:gd name="T6" fmla="*/ 1 w 47"/>
                <a:gd name="T7" fmla="*/ 73 h 89"/>
                <a:gd name="T8" fmla="*/ 3 w 47"/>
                <a:gd name="T9" fmla="*/ 66 h 89"/>
                <a:gd name="T10" fmla="*/ 20 w 47"/>
                <a:gd name="T11" fmla="*/ 3 h 89"/>
                <a:gd name="T12" fmla="*/ 44 w 47"/>
                <a:gd name="T13" fmla="*/ 9 h 89"/>
                <a:gd name="T14" fmla="*/ 47 w 47"/>
                <a:gd name="T15" fmla="*/ 15 h 89"/>
                <a:gd name="T16" fmla="*/ 46 w 47"/>
                <a:gd name="T17" fmla="*/ 21 h 89"/>
                <a:gd name="T18" fmla="*/ 32 w 47"/>
                <a:gd name="T19" fmla="*/ 75 h 89"/>
                <a:gd name="T20" fmla="*/ 27 w 47"/>
                <a:gd name="T21" fmla="*/ 8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9">
                  <a:moveTo>
                    <a:pt x="27" y="86"/>
                  </a:moveTo>
                  <a:cubicBezTo>
                    <a:pt x="24" y="89"/>
                    <a:pt x="19" y="89"/>
                    <a:pt x="14" y="88"/>
                  </a:cubicBezTo>
                  <a:cubicBezTo>
                    <a:pt x="10" y="86"/>
                    <a:pt x="7" y="83"/>
                    <a:pt x="4" y="79"/>
                  </a:cubicBezTo>
                  <a:cubicBezTo>
                    <a:pt x="2" y="78"/>
                    <a:pt x="1" y="76"/>
                    <a:pt x="1" y="73"/>
                  </a:cubicBezTo>
                  <a:cubicBezTo>
                    <a:pt x="0" y="71"/>
                    <a:pt x="2" y="69"/>
                    <a:pt x="3" y="66"/>
                  </a:cubicBezTo>
                  <a:cubicBezTo>
                    <a:pt x="12" y="46"/>
                    <a:pt x="18" y="25"/>
                    <a:pt x="20" y="3"/>
                  </a:cubicBezTo>
                  <a:cubicBezTo>
                    <a:pt x="28" y="0"/>
                    <a:pt x="38" y="2"/>
                    <a:pt x="44" y="9"/>
                  </a:cubicBezTo>
                  <a:cubicBezTo>
                    <a:pt x="46" y="11"/>
                    <a:pt x="47" y="13"/>
                    <a:pt x="47" y="15"/>
                  </a:cubicBezTo>
                  <a:cubicBezTo>
                    <a:pt x="47" y="17"/>
                    <a:pt x="47" y="19"/>
                    <a:pt x="46" y="21"/>
                  </a:cubicBezTo>
                  <a:cubicBezTo>
                    <a:pt x="42" y="39"/>
                    <a:pt x="37" y="57"/>
                    <a:pt x="32" y="75"/>
                  </a:cubicBezTo>
                  <a:cubicBezTo>
                    <a:pt x="32" y="79"/>
                    <a:pt x="30" y="83"/>
                    <a:pt x="27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9" name="Freeform 57"/>
            <p:cNvSpPr>
              <a:spLocks/>
            </p:cNvSpPr>
            <p:nvPr/>
          </p:nvSpPr>
          <p:spPr bwMode="auto">
            <a:xfrm>
              <a:off x="6038850" y="4395788"/>
              <a:ext cx="153988" cy="325438"/>
            </a:xfrm>
            <a:custGeom>
              <a:avLst/>
              <a:gdLst>
                <a:gd name="T0" fmla="*/ 29 w 76"/>
                <a:gd name="T1" fmla="*/ 120 h 160"/>
                <a:gd name="T2" fmla="*/ 43 w 76"/>
                <a:gd name="T3" fmla="*/ 94 h 160"/>
                <a:gd name="T4" fmla="*/ 53 w 76"/>
                <a:gd name="T5" fmla="*/ 89 h 160"/>
                <a:gd name="T6" fmla="*/ 61 w 76"/>
                <a:gd name="T7" fmla="*/ 72 h 160"/>
                <a:gd name="T8" fmla="*/ 75 w 76"/>
                <a:gd name="T9" fmla="*/ 23 h 160"/>
                <a:gd name="T10" fmla="*/ 76 w 76"/>
                <a:gd name="T11" fmla="*/ 16 h 160"/>
                <a:gd name="T12" fmla="*/ 69 w 76"/>
                <a:gd name="T13" fmla="*/ 15 h 160"/>
                <a:gd name="T14" fmla="*/ 64 w 76"/>
                <a:gd name="T15" fmla="*/ 25 h 160"/>
                <a:gd name="T16" fmla="*/ 53 w 76"/>
                <a:gd name="T17" fmla="*/ 61 h 160"/>
                <a:gd name="T18" fmla="*/ 48 w 76"/>
                <a:gd name="T19" fmla="*/ 71 h 160"/>
                <a:gd name="T20" fmla="*/ 41 w 76"/>
                <a:gd name="T21" fmla="*/ 72 h 160"/>
                <a:gd name="T22" fmla="*/ 40 w 76"/>
                <a:gd name="T23" fmla="*/ 66 h 160"/>
                <a:gd name="T24" fmla="*/ 43 w 76"/>
                <a:gd name="T25" fmla="*/ 53 h 160"/>
                <a:gd name="T26" fmla="*/ 57 w 76"/>
                <a:gd name="T27" fmla="*/ 10 h 160"/>
                <a:gd name="T28" fmla="*/ 48 w 76"/>
                <a:gd name="T29" fmla="*/ 9 h 160"/>
                <a:gd name="T30" fmla="*/ 42 w 76"/>
                <a:gd name="T31" fmla="*/ 21 h 160"/>
                <a:gd name="T32" fmla="*/ 28 w 76"/>
                <a:gd name="T33" fmla="*/ 66 h 160"/>
                <a:gd name="T34" fmla="*/ 23 w 76"/>
                <a:gd name="T35" fmla="*/ 58 h 160"/>
                <a:gd name="T36" fmla="*/ 26 w 76"/>
                <a:gd name="T37" fmla="*/ 46 h 160"/>
                <a:gd name="T38" fmla="*/ 38 w 76"/>
                <a:gd name="T39" fmla="*/ 9 h 160"/>
                <a:gd name="T40" fmla="*/ 39 w 76"/>
                <a:gd name="T41" fmla="*/ 2 h 160"/>
                <a:gd name="T42" fmla="*/ 34 w 76"/>
                <a:gd name="T43" fmla="*/ 1 h 160"/>
                <a:gd name="T44" fmla="*/ 23 w 76"/>
                <a:gd name="T45" fmla="*/ 20 h 160"/>
                <a:gd name="T46" fmla="*/ 15 w 76"/>
                <a:gd name="T47" fmla="*/ 47 h 160"/>
                <a:gd name="T48" fmla="*/ 12 w 76"/>
                <a:gd name="T49" fmla="*/ 74 h 160"/>
                <a:gd name="T50" fmla="*/ 15 w 76"/>
                <a:gd name="T51" fmla="*/ 81 h 160"/>
                <a:gd name="T52" fmla="*/ 14 w 76"/>
                <a:gd name="T53" fmla="*/ 94 h 160"/>
                <a:gd name="T54" fmla="*/ 0 w 76"/>
                <a:gd name="T55" fmla="*/ 153 h 160"/>
                <a:gd name="T56" fmla="*/ 20 w 76"/>
                <a:gd name="T57" fmla="*/ 152 h 160"/>
                <a:gd name="T58" fmla="*/ 23 w 76"/>
                <a:gd name="T59" fmla="*/ 144 h 160"/>
                <a:gd name="T60" fmla="*/ 29 w 76"/>
                <a:gd name="T61" fmla="*/ 12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6" h="160">
                  <a:moveTo>
                    <a:pt x="29" y="120"/>
                  </a:moveTo>
                  <a:cubicBezTo>
                    <a:pt x="32" y="110"/>
                    <a:pt x="35" y="98"/>
                    <a:pt x="43" y="94"/>
                  </a:cubicBezTo>
                  <a:cubicBezTo>
                    <a:pt x="46" y="91"/>
                    <a:pt x="50" y="91"/>
                    <a:pt x="53" y="89"/>
                  </a:cubicBezTo>
                  <a:cubicBezTo>
                    <a:pt x="58" y="85"/>
                    <a:pt x="60" y="78"/>
                    <a:pt x="61" y="72"/>
                  </a:cubicBezTo>
                  <a:cubicBezTo>
                    <a:pt x="66" y="55"/>
                    <a:pt x="71" y="39"/>
                    <a:pt x="75" y="23"/>
                  </a:cubicBezTo>
                  <a:cubicBezTo>
                    <a:pt x="76" y="21"/>
                    <a:pt x="76" y="18"/>
                    <a:pt x="76" y="16"/>
                  </a:cubicBezTo>
                  <a:cubicBezTo>
                    <a:pt x="75" y="13"/>
                    <a:pt x="72" y="12"/>
                    <a:pt x="69" y="15"/>
                  </a:cubicBezTo>
                  <a:cubicBezTo>
                    <a:pt x="67" y="17"/>
                    <a:pt x="66" y="21"/>
                    <a:pt x="64" y="25"/>
                  </a:cubicBezTo>
                  <a:cubicBezTo>
                    <a:pt x="61" y="37"/>
                    <a:pt x="57" y="49"/>
                    <a:pt x="53" y="61"/>
                  </a:cubicBezTo>
                  <a:cubicBezTo>
                    <a:pt x="52" y="65"/>
                    <a:pt x="51" y="69"/>
                    <a:pt x="48" y="71"/>
                  </a:cubicBezTo>
                  <a:cubicBezTo>
                    <a:pt x="46" y="74"/>
                    <a:pt x="43" y="74"/>
                    <a:pt x="41" y="72"/>
                  </a:cubicBezTo>
                  <a:cubicBezTo>
                    <a:pt x="40" y="70"/>
                    <a:pt x="40" y="68"/>
                    <a:pt x="40" y="66"/>
                  </a:cubicBezTo>
                  <a:cubicBezTo>
                    <a:pt x="40" y="62"/>
                    <a:pt x="42" y="58"/>
                    <a:pt x="43" y="53"/>
                  </a:cubicBezTo>
                  <a:cubicBezTo>
                    <a:pt x="48" y="39"/>
                    <a:pt x="52" y="25"/>
                    <a:pt x="57" y="10"/>
                  </a:cubicBezTo>
                  <a:cubicBezTo>
                    <a:pt x="56" y="6"/>
                    <a:pt x="51" y="6"/>
                    <a:pt x="48" y="9"/>
                  </a:cubicBezTo>
                  <a:cubicBezTo>
                    <a:pt x="45" y="12"/>
                    <a:pt x="43" y="17"/>
                    <a:pt x="42" y="21"/>
                  </a:cubicBezTo>
                  <a:cubicBezTo>
                    <a:pt x="37" y="36"/>
                    <a:pt x="33" y="51"/>
                    <a:pt x="28" y="66"/>
                  </a:cubicBezTo>
                  <a:cubicBezTo>
                    <a:pt x="25" y="66"/>
                    <a:pt x="23" y="62"/>
                    <a:pt x="23" y="58"/>
                  </a:cubicBezTo>
                  <a:cubicBezTo>
                    <a:pt x="23" y="53"/>
                    <a:pt x="25" y="49"/>
                    <a:pt x="26" y="46"/>
                  </a:cubicBezTo>
                  <a:cubicBezTo>
                    <a:pt x="30" y="33"/>
                    <a:pt x="34" y="21"/>
                    <a:pt x="38" y="9"/>
                  </a:cubicBezTo>
                  <a:cubicBezTo>
                    <a:pt x="39" y="6"/>
                    <a:pt x="40" y="4"/>
                    <a:pt x="39" y="2"/>
                  </a:cubicBezTo>
                  <a:cubicBezTo>
                    <a:pt x="38" y="0"/>
                    <a:pt x="36" y="0"/>
                    <a:pt x="34" y="1"/>
                  </a:cubicBezTo>
                  <a:cubicBezTo>
                    <a:pt x="28" y="4"/>
                    <a:pt x="26" y="13"/>
                    <a:pt x="23" y="20"/>
                  </a:cubicBezTo>
                  <a:cubicBezTo>
                    <a:pt x="20" y="29"/>
                    <a:pt x="18" y="38"/>
                    <a:pt x="15" y="47"/>
                  </a:cubicBezTo>
                  <a:cubicBezTo>
                    <a:pt x="12" y="56"/>
                    <a:pt x="10" y="66"/>
                    <a:pt x="12" y="74"/>
                  </a:cubicBezTo>
                  <a:cubicBezTo>
                    <a:pt x="13" y="76"/>
                    <a:pt x="15" y="78"/>
                    <a:pt x="15" y="81"/>
                  </a:cubicBezTo>
                  <a:cubicBezTo>
                    <a:pt x="16" y="85"/>
                    <a:pt x="15" y="89"/>
                    <a:pt x="14" y="94"/>
                  </a:cubicBezTo>
                  <a:cubicBezTo>
                    <a:pt x="9" y="114"/>
                    <a:pt x="5" y="133"/>
                    <a:pt x="0" y="153"/>
                  </a:cubicBezTo>
                  <a:cubicBezTo>
                    <a:pt x="6" y="157"/>
                    <a:pt x="15" y="160"/>
                    <a:pt x="20" y="152"/>
                  </a:cubicBezTo>
                  <a:cubicBezTo>
                    <a:pt x="21" y="150"/>
                    <a:pt x="22" y="147"/>
                    <a:pt x="23" y="144"/>
                  </a:cubicBezTo>
                  <a:cubicBezTo>
                    <a:pt x="25" y="136"/>
                    <a:pt x="27" y="128"/>
                    <a:pt x="29" y="1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0" name="Freeform 58"/>
            <p:cNvSpPr>
              <a:spLocks/>
            </p:cNvSpPr>
            <p:nvPr/>
          </p:nvSpPr>
          <p:spPr bwMode="auto">
            <a:xfrm>
              <a:off x="5919788" y="4651376"/>
              <a:ext cx="241300" cy="295275"/>
            </a:xfrm>
            <a:custGeom>
              <a:avLst/>
              <a:gdLst>
                <a:gd name="T0" fmla="*/ 116 w 118"/>
                <a:gd name="T1" fmla="*/ 46 h 145"/>
                <a:gd name="T2" fmla="*/ 114 w 118"/>
                <a:gd name="T3" fmla="*/ 37 h 145"/>
                <a:gd name="T4" fmla="*/ 101 w 118"/>
                <a:gd name="T5" fmla="*/ 24 h 145"/>
                <a:gd name="T6" fmla="*/ 67 w 118"/>
                <a:gd name="T7" fmla="*/ 8 h 145"/>
                <a:gd name="T8" fmla="*/ 38 w 118"/>
                <a:gd name="T9" fmla="*/ 4 h 145"/>
                <a:gd name="T10" fmla="*/ 29 w 118"/>
                <a:gd name="T11" fmla="*/ 31 h 145"/>
                <a:gd name="T12" fmla="*/ 9 w 118"/>
                <a:gd name="T13" fmla="*/ 42 h 145"/>
                <a:gd name="T14" fmla="*/ 2 w 118"/>
                <a:gd name="T15" fmla="*/ 63 h 145"/>
                <a:gd name="T16" fmla="*/ 11 w 118"/>
                <a:gd name="T17" fmla="*/ 79 h 145"/>
                <a:gd name="T18" fmla="*/ 7 w 118"/>
                <a:gd name="T19" fmla="*/ 99 h 145"/>
                <a:gd name="T20" fmla="*/ 16 w 118"/>
                <a:gd name="T21" fmla="*/ 122 h 145"/>
                <a:gd name="T22" fmla="*/ 39 w 118"/>
                <a:gd name="T23" fmla="*/ 134 h 145"/>
                <a:gd name="T24" fmla="*/ 94 w 118"/>
                <a:gd name="T25" fmla="*/ 134 h 145"/>
                <a:gd name="T26" fmla="*/ 115 w 118"/>
                <a:gd name="T27" fmla="*/ 91 h 145"/>
                <a:gd name="T28" fmla="*/ 116 w 118"/>
                <a:gd name="T29" fmla="*/ 4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45">
                  <a:moveTo>
                    <a:pt x="116" y="46"/>
                  </a:moveTo>
                  <a:cubicBezTo>
                    <a:pt x="116" y="43"/>
                    <a:pt x="115" y="39"/>
                    <a:pt x="114" y="37"/>
                  </a:cubicBezTo>
                  <a:cubicBezTo>
                    <a:pt x="111" y="31"/>
                    <a:pt x="106" y="27"/>
                    <a:pt x="101" y="24"/>
                  </a:cubicBezTo>
                  <a:cubicBezTo>
                    <a:pt x="90" y="18"/>
                    <a:pt x="79" y="13"/>
                    <a:pt x="67" y="8"/>
                  </a:cubicBezTo>
                  <a:cubicBezTo>
                    <a:pt x="58" y="3"/>
                    <a:pt x="47" y="0"/>
                    <a:pt x="38" y="4"/>
                  </a:cubicBezTo>
                  <a:cubicBezTo>
                    <a:pt x="28" y="8"/>
                    <a:pt x="24" y="21"/>
                    <a:pt x="29" y="31"/>
                  </a:cubicBezTo>
                  <a:cubicBezTo>
                    <a:pt x="22" y="34"/>
                    <a:pt x="14" y="37"/>
                    <a:pt x="9" y="42"/>
                  </a:cubicBezTo>
                  <a:cubicBezTo>
                    <a:pt x="3" y="48"/>
                    <a:pt x="0" y="56"/>
                    <a:pt x="2" y="63"/>
                  </a:cubicBezTo>
                  <a:cubicBezTo>
                    <a:pt x="5" y="69"/>
                    <a:pt x="10" y="73"/>
                    <a:pt x="11" y="79"/>
                  </a:cubicBezTo>
                  <a:cubicBezTo>
                    <a:pt x="13" y="86"/>
                    <a:pt x="8" y="92"/>
                    <a:pt x="7" y="99"/>
                  </a:cubicBezTo>
                  <a:cubicBezTo>
                    <a:pt x="5" y="107"/>
                    <a:pt x="10" y="116"/>
                    <a:pt x="16" y="122"/>
                  </a:cubicBezTo>
                  <a:cubicBezTo>
                    <a:pt x="23" y="128"/>
                    <a:pt x="31" y="131"/>
                    <a:pt x="39" y="134"/>
                  </a:cubicBezTo>
                  <a:cubicBezTo>
                    <a:pt x="57" y="141"/>
                    <a:pt x="78" y="145"/>
                    <a:pt x="94" y="134"/>
                  </a:cubicBezTo>
                  <a:cubicBezTo>
                    <a:pt x="108" y="125"/>
                    <a:pt x="113" y="107"/>
                    <a:pt x="115" y="91"/>
                  </a:cubicBezTo>
                  <a:cubicBezTo>
                    <a:pt x="117" y="76"/>
                    <a:pt x="118" y="61"/>
                    <a:pt x="116" y="46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1" name="Freeform 59"/>
            <p:cNvSpPr>
              <a:spLocks/>
            </p:cNvSpPr>
            <p:nvPr/>
          </p:nvSpPr>
          <p:spPr bwMode="auto">
            <a:xfrm>
              <a:off x="5264150" y="4676776"/>
              <a:ext cx="630238" cy="374650"/>
            </a:xfrm>
            <a:custGeom>
              <a:avLst/>
              <a:gdLst>
                <a:gd name="T0" fmla="*/ 309 w 309"/>
                <a:gd name="T1" fmla="*/ 184 h 184"/>
                <a:gd name="T2" fmla="*/ 0 w 309"/>
                <a:gd name="T3" fmla="*/ 184 h 184"/>
                <a:gd name="T4" fmla="*/ 16 w 309"/>
                <a:gd name="T5" fmla="*/ 130 h 184"/>
                <a:gd name="T6" fmla="*/ 27 w 309"/>
                <a:gd name="T7" fmla="*/ 91 h 184"/>
                <a:gd name="T8" fmla="*/ 124 w 309"/>
                <a:gd name="T9" fmla="*/ 2 h 184"/>
                <a:gd name="T10" fmla="*/ 150 w 309"/>
                <a:gd name="T11" fmla="*/ 21 h 184"/>
                <a:gd name="T12" fmla="*/ 176 w 309"/>
                <a:gd name="T13" fmla="*/ 1 h 184"/>
                <a:gd name="T14" fmla="*/ 176 w 309"/>
                <a:gd name="T15" fmla="*/ 0 h 184"/>
                <a:gd name="T16" fmla="*/ 270 w 309"/>
                <a:gd name="T17" fmla="*/ 62 h 184"/>
                <a:gd name="T18" fmla="*/ 295 w 309"/>
                <a:gd name="T19" fmla="*/ 132 h 184"/>
                <a:gd name="T20" fmla="*/ 309 w 309"/>
                <a:gd name="T21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9" h="184">
                  <a:moveTo>
                    <a:pt x="309" y="184"/>
                  </a:moveTo>
                  <a:cubicBezTo>
                    <a:pt x="0" y="184"/>
                    <a:pt x="0" y="184"/>
                    <a:pt x="0" y="184"/>
                  </a:cubicBezTo>
                  <a:cubicBezTo>
                    <a:pt x="16" y="130"/>
                    <a:pt x="16" y="130"/>
                    <a:pt x="16" y="130"/>
                  </a:cubicBezTo>
                  <a:cubicBezTo>
                    <a:pt x="27" y="91"/>
                    <a:pt x="27" y="91"/>
                    <a:pt x="27" y="91"/>
                  </a:cubicBezTo>
                  <a:cubicBezTo>
                    <a:pt x="60" y="8"/>
                    <a:pt x="104" y="14"/>
                    <a:pt x="124" y="2"/>
                  </a:cubicBezTo>
                  <a:cubicBezTo>
                    <a:pt x="125" y="13"/>
                    <a:pt x="136" y="21"/>
                    <a:pt x="150" y="21"/>
                  </a:cubicBezTo>
                  <a:cubicBezTo>
                    <a:pt x="164" y="21"/>
                    <a:pt x="176" y="12"/>
                    <a:pt x="176" y="1"/>
                  </a:cubicBezTo>
                  <a:cubicBezTo>
                    <a:pt x="176" y="1"/>
                    <a:pt x="176" y="0"/>
                    <a:pt x="176" y="0"/>
                  </a:cubicBezTo>
                  <a:cubicBezTo>
                    <a:pt x="198" y="11"/>
                    <a:pt x="239" y="4"/>
                    <a:pt x="270" y="62"/>
                  </a:cubicBezTo>
                  <a:cubicBezTo>
                    <a:pt x="278" y="76"/>
                    <a:pt x="288" y="106"/>
                    <a:pt x="295" y="132"/>
                  </a:cubicBezTo>
                  <a:cubicBezTo>
                    <a:pt x="303" y="160"/>
                    <a:pt x="309" y="184"/>
                    <a:pt x="309" y="1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2" name="Freeform 60"/>
            <p:cNvSpPr>
              <a:spLocks/>
            </p:cNvSpPr>
            <p:nvPr/>
          </p:nvSpPr>
          <p:spPr bwMode="auto">
            <a:xfrm>
              <a:off x="5264150" y="4892676"/>
              <a:ext cx="630238" cy="158750"/>
            </a:xfrm>
            <a:custGeom>
              <a:avLst/>
              <a:gdLst>
                <a:gd name="T0" fmla="*/ 309 w 309"/>
                <a:gd name="T1" fmla="*/ 78 h 78"/>
                <a:gd name="T2" fmla="*/ 0 w 309"/>
                <a:gd name="T3" fmla="*/ 78 h 78"/>
                <a:gd name="T4" fmla="*/ 16 w 309"/>
                <a:gd name="T5" fmla="*/ 24 h 78"/>
                <a:gd name="T6" fmla="*/ 292 w 309"/>
                <a:gd name="T7" fmla="*/ 25 h 78"/>
                <a:gd name="T8" fmla="*/ 295 w 309"/>
                <a:gd name="T9" fmla="*/ 26 h 78"/>
                <a:gd name="T10" fmla="*/ 309 w 309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" h="78">
                  <a:moveTo>
                    <a:pt x="309" y="78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07" y="3"/>
                    <a:pt x="203" y="0"/>
                    <a:pt x="292" y="25"/>
                  </a:cubicBezTo>
                  <a:cubicBezTo>
                    <a:pt x="293" y="25"/>
                    <a:pt x="294" y="26"/>
                    <a:pt x="295" y="26"/>
                  </a:cubicBezTo>
                  <a:cubicBezTo>
                    <a:pt x="303" y="54"/>
                    <a:pt x="309" y="78"/>
                    <a:pt x="309" y="78"/>
                  </a:cubicBezTo>
                  <a:close/>
                </a:path>
              </a:pathLst>
            </a:custGeom>
            <a:solidFill>
              <a:srgbClr val="FCEE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3" name="Freeform 61"/>
            <p:cNvSpPr>
              <a:spLocks/>
            </p:cNvSpPr>
            <p:nvPr/>
          </p:nvSpPr>
          <p:spPr bwMode="auto">
            <a:xfrm>
              <a:off x="4959350" y="4378326"/>
              <a:ext cx="179388" cy="357188"/>
            </a:xfrm>
            <a:custGeom>
              <a:avLst/>
              <a:gdLst>
                <a:gd name="T0" fmla="*/ 88 w 88"/>
                <a:gd name="T1" fmla="*/ 164 h 176"/>
                <a:gd name="T2" fmla="*/ 51 w 88"/>
                <a:gd name="T3" fmla="*/ 48 h 176"/>
                <a:gd name="T4" fmla="*/ 7 w 88"/>
                <a:gd name="T5" fmla="*/ 6 h 176"/>
                <a:gd name="T6" fmla="*/ 62 w 88"/>
                <a:gd name="T7" fmla="*/ 172 h 176"/>
                <a:gd name="T8" fmla="*/ 64 w 88"/>
                <a:gd name="T9" fmla="*/ 176 h 176"/>
                <a:gd name="T10" fmla="*/ 67 w 88"/>
                <a:gd name="T11" fmla="*/ 176 h 176"/>
                <a:gd name="T12" fmla="*/ 80 w 88"/>
                <a:gd name="T13" fmla="*/ 174 h 176"/>
                <a:gd name="T14" fmla="*/ 88 w 88"/>
                <a:gd name="T15" fmla="*/ 169 h 176"/>
                <a:gd name="T16" fmla="*/ 88 w 88"/>
                <a:gd name="T17" fmla="*/ 164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76">
                  <a:moveTo>
                    <a:pt x="88" y="164"/>
                  </a:moveTo>
                  <a:cubicBezTo>
                    <a:pt x="84" y="149"/>
                    <a:pt x="60" y="75"/>
                    <a:pt x="51" y="48"/>
                  </a:cubicBezTo>
                  <a:cubicBezTo>
                    <a:pt x="36" y="9"/>
                    <a:pt x="14" y="0"/>
                    <a:pt x="7" y="6"/>
                  </a:cubicBezTo>
                  <a:cubicBezTo>
                    <a:pt x="0" y="12"/>
                    <a:pt x="59" y="162"/>
                    <a:pt x="62" y="172"/>
                  </a:cubicBezTo>
                  <a:cubicBezTo>
                    <a:pt x="62" y="174"/>
                    <a:pt x="63" y="175"/>
                    <a:pt x="64" y="176"/>
                  </a:cubicBezTo>
                  <a:cubicBezTo>
                    <a:pt x="65" y="176"/>
                    <a:pt x="66" y="176"/>
                    <a:pt x="67" y="176"/>
                  </a:cubicBezTo>
                  <a:cubicBezTo>
                    <a:pt x="71" y="175"/>
                    <a:pt x="76" y="174"/>
                    <a:pt x="80" y="174"/>
                  </a:cubicBezTo>
                  <a:cubicBezTo>
                    <a:pt x="83" y="173"/>
                    <a:pt x="87" y="172"/>
                    <a:pt x="88" y="169"/>
                  </a:cubicBezTo>
                  <a:cubicBezTo>
                    <a:pt x="88" y="168"/>
                    <a:pt x="88" y="166"/>
                    <a:pt x="88" y="1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4" name="Freeform 62"/>
            <p:cNvSpPr>
              <a:spLocks/>
            </p:cNvSpPr>
            <p:nvPr/>
          </p:nvSpPr>
          <p:spPr bwMode="auto">
            <a:xfrm>
              <a:off x="5010150" y="4651376"/>
              <a:ext cx="239713" cy="295275"/>
            </a:xfrm>
            <a:custGeom>
              <a:avLst/>
              <a:gdLst>
                <a:gd name="T0" fmla="*/ 1 w 118"/>
                <a:gd name="T1" fmla="*/ 46 h 145"/>
                <a:gd name="T2" fmla="*/ 3 w 118"/>
                <a:gd name="T3" fmla="*/ 37 h 145"/>
                <a:gd name="T4" fmla="*/ 16 w 118"/>
                <a:gd name="T5" fmla="*/ 24 h 145"/>
                <a:gd name="T6" fmla="*/ 50 w 118"/>
                <a:gd name="T7" fmla="*/ 8 h 145"/>
                <a:gd name="T8" fmla="*/ 79 w 118"/>
                <a:gd name="T9" fmla="*/ 4 h 145"/>
                <a:gd name="T10" fmla="*/ 88 w 118"/>
                <a:gd name="T11" fmla="*/ 31 h 145"/>
                <a:gd name="T12" fmla="*/ 109 w 118"/>
                <a:gd name="T13" fmla="*/ 42 h 145"/>
                <a:gd name="T14" fmla="*/ 115 w 118"/>
                <a:gd name="T15" fmla="*/ 63 h 145"/>
                <a:gd name="T16" fmla="*/ 106 w 118"/>
                <a:gd name="T17" fmla="*/ 79 h 145"/>
                <a:gd name="T18" fmla="*/ 110 w 118"/>
                <a:gd name="T19" fmla="*/ 99 h 145"/>
                <a:gd name="T20" fmla="*/ 101 w 118"/>
                <a:gd name="T21" fmla="*/ 122 h 145"/>
                <a:gd name="T22" fmla="*/ 78 w 118"/>
                <a:gd name="T23" fmla="*/ 134 h 145"/>
                <a:gd name="T24" fmla="*/ 23 w 118"/>
                <a:gd name="T25" fmla="*/ 134 h 145"/>
                <a:gd name="T26" fmla="*/ 2 w 118"/>
                <a:gd name="T27" fmla="*/ 91 h 145"/>
                <a:gd name="T28" fmla="*/ 1 w 118"/>
                <a:gd name="T29" fmla="*/ 4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45">
                  <a:moveTo>
                    <a:pt x="1" y="46"/>
                  </a:moveTo>
                  <a:cubicBezTo>
                    <a:pt x="1" y="43"/>
                    <a:pt x="2" y="39"/>
                    <a:pt x="3" y="37"/>
                  </a:cubicBezTo>
                  <a:cubicBezTo>
                    <a:pt x="6" y="31"/>
                    <a:pt x="11" y="27"/>
                    <a:pt x="16" y="24"/>
                  </a:cubicBezTo>
                  <a:cubicBezTo>
                    <a:pt x="27" y="18"/>
                    <a:pt x="38" y="13"/>
                    <a:pt x="50" y="8"/>
                  </a:cubicBezTo>
                  <a:cubicBezTo>
                    <a:pt x="59" y="3"/>
                    <a:pt x="70" y="0"/>
                    <a:pt x="79" y="4"/>
                  </a:cubicBezTo>
                  <a:cubicBezTo>
                    <a:pt x="89" y="8"/>
                    <a:pt x="93" y="21"/>
                    <a:pt x="88" y="31"/>
                  </a:cubicBezTo>
                  <a:cubicBezTo>
                    <a:pt x="95" y="34"/>
                    <a:pt x="103" y="37"/>
                    <a:pt x="109" y="42"/>
                  </a:cubicBezTo>
                  <a:cubicBezTo>
                    <a:pt x="114" y="48"/>
                    <a:pt x="118" y="56"/>
                    <a:pt x="115" y="63"/>
                  </a:cubicBezTo>
                  <a:cubicBezTo>
                    <a:pt x="112" y="69"/>
                    <a:pt x="107" y="73"/>
                    <a:pt x="106" y="79"/>
                  </a:cubicBezTo>
                  <a:cubicBezTo>
                    <a:pt x="105" y="86"/>
                    <a:pt x="109" y="92"/>
                    <a:pt x="110" y="99"/>
                  </a:cubicBezTo>
                  <a:cubicBezTo>
                    <a:pt x="112" y="107"/>
                    <a:pt x="107" y="116"/>
                    <a:pt x="101" y="122"/>
                  </a:cubicBezTo>
                  <a:cubicBezTo>
                    <a:pt x="94" y="128"/>
                    <a:pt x="86" y="131"/>
                    <a:pt x="78" y="134"/>
                  </a:cubicBezTo>
                  <a:cubicBezTo>
                    <a:pt x="60" y="141"/>
                    <a:pt x="39" y="145"/>
                    <a:pt x="23" y="134"/>
                  </a:cubicBezTo>
                  <a:cubicBezTo>
                    <a:pt x="9" y="125"/>
                    <a:pt x="4" y="107"/>
                    <a:pt x="2" y="91"/>
                  </a:cubicBezTo>
                  <a:cubicBezTo>
                    <a:pt x="0" y="76"/>
                    <a:pt x="0" y="61"/>
                    <a:pt x="1" y="46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5" name="Freeform 63"/>
            <p:cNvSpPr>
              <a:spLocks/>
            </p:cNvSpPr>
            <p:nvPr/>
          </p:nvSpPr>
          <p:spPr bwMode="auto">
            <a:xfrm>
              <a:off x="5251450" y="3762376"/>
              <a:ext cx="509588" cy="255588"/>
            </a:xfrm>
            <a:custGeom>
              <a:avLst/>
              <a:gdLst>
                <a:gd name="T0" fmla="*/ 134 w 250"/>
                <a:gd name="T1" fmla="*/ 110 h 125"/>
                <a:gd name="T2" fmla="*/ 143 w 250"/>
                <a:gd name="T3" fmla="*/ 113 h 125"/>
                <a:gd name="T4" fmla="*/ 173 w 250"/>
                <a:gd name="T5" fmla="*/ 124 h 125"/>
                <a:gd name="T6" fmla="*/ 193 w 250"/>
                <a:gd name="T7" fmla="*/ 101 h 125"/>
                <a:gd name="T8" fmla="*/ 225 w 250"/>
                <a:gd name="T9" fmla="*/ 105 h 125"/>
                <a:gd name="T10" fmla="*/ 248 w 250"/>
                <a:gd name="T11" fmla="*/ 86 h 125"/>
                <a:gd name="T12" fmla="*/ 248 w 250"/>
                <a:gd name="T13" fmla="*/ 64 h 125"/>
                <a:gd name="T14" fmla="*/ 249 w 250"/>
                <a:gd name="T15" fmla="*/ 45 h 125"/>
                <a:gd name="T16" fmla="*/ 232 w 250"/>
                <a:gd name="T17" fmla="*/ 22 h 125"/>
                <a:gd name="T18" fmla="*/ 162 w 250"/>
                <a:gd name="T19" fmla="*/ 19 h 125"/>
                <a:gd name="T20" fmla="*/ 127 w 250"/>
                <a:gd name="T21" fmla="*/ 1 h 125"/>
                <a:gd name="T22" fmla="*/ 63 w 250"/>
                <a:gd name="T23" fmla="*/ 36 h 125"/>
                <a:gd name="T24" fmla="*/ 25 w 250"/>
                <a:gd name="T25" fmla="*/ 35 h 125"/>
                <a:gd name="T26" fmla="*/ 2 w 250"/>
                <a:gd name="T27" fmla="*/ 64 h 125"/>
                <a:gd name="T28" fmla="*/ 10 w 250"/>
                <a:gd name="T29" fmla="*/ 90 h 125"/>
                <a:gd name="T30" fmla="*/ 23 w 250"/>
                <a:gd name="T31" fmla="*/ 94 h 125"/>
                <a:gd name="T32" fmla="*/ 45 w 250"/>
                <a:gd name="T33" fmla="*/ 106 h 125"/>
                <a:gd name="T34" fmla="*/ 81 w 250"/>
                <a:gd name="T35" fmla="*/ 92 h 125"/>
                <a:gd name="T36" fmla="*/ 101 w 250"/>
                <a:gd name="T37" fmla="*/ 118 h 125"/>
                <a:gd name="T38" fmla="*/ 130 w 250"/>
                <a:gd name="T39" fmla="*/ 115 h 125"/>
                <a:gd name="T40" fmla="*/ 134 w 250"/>
                <a:gd name="T41" fmla="*/ 1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0" h="125">
                  <a:moveTo>
                    <a:pt x="134" y="110"/>
                  </a:moveTo>
                  <a:cubicBezTo>
                    <a:pt x="137" y="109"/>
                    <a:pt x="140" y="111"/>
                    <a:pt x="143" y="113"/>
                  </a:cubicBezTo>
                  <a:cubicBezTo>
                    <a:pt x="151" y="120"/>
                    <a:pt x="162" y="125"/>
                    <a:pt x="173" y="124"/>
                  </a:cubicBezTo>
                  <a:cubicBezTo>
                    <a:pt x="184" y="122"/>
                    <a:pt x="194" y="112"/>
                    <a:pt x="193" y="101"/>
                  </a:cubicBezTo>
                  <a:cubicBezTo>
                    <a:pt x="204" y="104"/>
                    <a:pt x="214" y="106"/>
                    <a:pt x="225" y="105"/>
                  </a:cubicBezTo>
                  <a:cubicBezTo>
                    <a:pt x="235" y="103"/>
                    <a:pt x="245" y="97"/>
                    <a:pt x="248" y="86"/>
                  </a:cubicBezTo>
                  <a:cubicBezTo>
                    <a:pt x="250" y="79"/>
                    <a:pt x="248" y="71"/>
                    <a:pt x="248" y="64"/>
                  </a:cubicBezTo>
                  <a:cubicBezTo>
                    <a:pt x="248" y="58"/>
                    <a:pt x="250" y="51"/>
                    <a:pt x="249" y="45"/>
                  </a:cubicBezTo>
                  <a:cubicBezTo>
                    <a:pt x="247" y="35"/>
                    <a:pt x="240" y="27"/>
                    <a:pt x="232" y="22"/>
                  </a:cubicBezTo>
                  <a:cubicBezTo>
                    <a:pt x="212" y="8"/>
                    <a:pt x="183" y="7"/>
                    <a:pt x="162" y="19"/>
                  </a:cubicBezTo>
                  <a:cubicBezTo>
                    <a:pt x="157" y="6"/>
                    <a:pt x="141" y="1"/>
                    <a:pt x="127" y="1"/>
                  </a:cubicBezTo>
                  <a:cubicBezTo>
                    <a:pt x="100" y="0"/>
                    <a:pt x="71" y="12"/>
                    <a:pt x="63" y="36"/>
                  </a:cubicBezTo>
                  <a:cubicBezTo>
                    <a:pt x="51" y="30"/>
                    <a:pt x="37" y="30"/>
                    <a:pt x="25" y="35"/>
                  </a:cubicBezTo>
                  <a:cubicBezTo>
                    <a:pt x="13" y="41"/>
                    <a:pt x="4" y="52"/>
                    <a:pt x="2" y="64"/>
                  </a:cubicBezTo>
                  <a:cubicBezTo>
                    <a:pt x="0" y="74"/>
                    <a:pt x="2" y="85"/>
                    <a:pt x="10" y="90"/>
                  </a:cubicBezTo>
                  <a:cubicBezTo>
                    <a:pt x="14" y="92"/>
                    <a:pt x="18" y="92"/>
                    <a:pt x="23" y="94"/>
                  </a:cubicBezTo>
                  <a:cubicBezTo>
                    <a:pt x="31" y="97"/>
                    <a:pt x="37" y="103"/>
                    <a:pt x="45" y="106"/>
                  </a:cubicBezTo>
                  <a:cubicBezTo>
                    <a:pt x="59" y="111"/>
                    <a:pt x="75" y="105"/>
                    <a:pt x="81" y="92"/>
                  </a:cubicBezTo>
                  <a:cubicBezTo>
                    <a:pt x="86" y="102"/>
                    <a:pt x="92" y="112"/>
                    <a:pt x="101" y="118"/>
                  </a:cubicBezTo>
                  <a:cubicBezTo>
                    <a:pt x="110" y="123"/>
                    <a:pt x="123" y="123"/>
                    <a:pt x="130" y="115"/>
                  </a:cubicBezTo>
                  <a:cubicBezTo>
                    <a:pt x="131" y="113"/>
                    <a:pt x="132" y="111"/>
                    <a:pt x="134" y="110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6" name="Freeform 64"/>
            <p:cNvSpPr>
              <a:spLocks/>
            </p:cNvSpPr>
            <p:nvPr/>
          </p:nvSpPr>
          <p:spPr bwMode="auto">
            <a:xfrm>
              <a:off x="5083175" y="3819526"/>
              <a:ext cx="257175" cy="482600"/>
            </a:xfrm>
            <a:custGeom>
              <a:avLst/>
              <a:gdLst>
                <a:gd name="T0" fmla="*/ 43 w 126"/>
                <a:gd name="T1" fmla="*/ 46 h 237"/>
                <a:gd name="T2" fmla="*/ 60 w 126"/>
                <a:gd name="T3" fmla="*/ 10 h 237"/>
                <a:gd name="T4" fmla="*/ 94 w 126"/>
                <a:gd name="T5" fmla="*/ 1 h 237"/>
                <a:gd name="T6" fmla="*/ 122 w 126"/>
                <a:gd name="T7" fmla="*/ 21 h 237"/>
                <a:gd name="T8" fmla="*/ 114 w 126"/>
                <a:gd name="T9" fmla="*/ 53 h 237"/>
                <a:gd name="T10" fmla="*/ 106 w 126"/>
                <a:gd name="T11" fmla="*/ 60 h 237"/>
                <a:gd name="T12" fmla="*/ 106 w 126"/>
                <a:gd name="T13" fmla="*/ 67 h 237"/>
                <a:gd name="T14" fmla="*/ 93 w 126"/>
                <a:gd name="T15" fmla="*/ 100 h 237"/>
                <a:gd name="T16" fmla="*/ 62 w 126"/>
                <a:gd name="T17" fmla="*/ 120 h 237"/>
                <a:gd name="T18" fmla="*/ 63 w 126"/>
                <a:gd name="T19" fmla="*/ 168 h 237"/>
                <a:gd name="T20" fmla="*/ 60 w 126"/>
                <a:gd name="T21" fmla="*/ 173 h 237"/>
                <a:gd name="T22" fmla="*/ 63 w 126"/>
                <a:gd name="T23" fmla="*/ 177 h 237"/>
                <a:gd name="T24" fmla="*/ 80 w 126"/>
                <a:gd name="T25" fmla="*/ 203 h 237"/>
                <a:gd name="T26" fmla="*/ 73 w 126"/>
                <a:gd name="T27" fmla="*/ 233 h 237"/>
                <a:gd name="T28" fmla="*/ 66 w 126"/>
                <a:gd name="T29" fmla="*/ 236 h 237"/>
                <a:gd name="T30" fmla="*/ 63 w 126"/>
                <a:gd name="T31" fmla="*/ 232 h 237"/>
                <a:gd name="T32" fmla="*/ 50 w 126"/>
                <a:gd name="T33" fmla="*/ 204 h 237"/>
                <a:gd name="T34" fmla="*/ 24 w 126"/>
                <a:gd name="T35" fmla="*/ 191 h 237"/>
                <a:gd name="T36" fmla="*/ 18 w 126"/>
                <a:gd name="T37" fmla="*/ 192 h 237"/>
                <a:gd name="T38" fmla="*/ 12 w 126"/>
                <a:gd name="T39" fmla="*/ 188 h 237"/>
                <a:gd name="T40" fmla="*/ 1 w 126"/>
                <a:gd name="T41" fmla="*/ 158 h 237"/>
                <a:gd name="T42" fmla="*/ 22 w 126"/>
                <a:gd name="T43" fmla="*/ 136 h 237"/>
                <a:gd name="T44" fmla="*/ 12 w 126"/>
                <a:gd name="T45" fmla="*/ 84 h 237"/>
                <a:gd name="T46" fmla="*/ 43 w 126"/>
                <a:gd name="T47" fmla="*/ 4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6" h="237">
                  <a:moveTo>
                    <a:pt x="43" y="46"/>
                  </a:moveTo>
                  <a:cubicBezTo>
                    <a:pt x="38" y="33"/>
                    <a:pt x="48" y="18"/>
                    <a:pt x="60" y="10"/>
                  </a:cubicBezTo>
                  <a:cubicBezTo>
                    <a:pt x="70" y="4"/>
                    <a:pt x="82" y="0"/>
                    <a:pt x="94" y="1"/>
                  </a:cubicBezTo>
                  <a:cubicBezTo>
                    <a:pt x="105" y="3"/>
                    <a:pt x="117" y="10"/>
                    <a:pt x="122" y="21"/>
                  </a:cubicBezTo>
                  <a:cubicBezTo>
                    <a:pt x="126" y="32"/>
                    <a:pt x="123" y="46"/>
                    <a:pt x="114" y="53"/>
                  </a:cubicBezTo>
                  <a:cubicBezTo>
                    <a:pt x="111" y="55"/>
                    <a:pt x="107" y="57"/>
                    <a:pt x="106" y="60"/>
                  </a:cubicBezTo>
                  <a:cubicBezTo>
                    <a:pt x="105" y="62"/>
                    <a:pt x="106" y="65"/>
                    <a:pt x="106" y="67"/>
                  </a:cubicBezTo>
                  <a:cubicBezTo>
                    <a:pt x="108" y="79"/>
                    <a:pt x="102" y="91"/>
                    <a:pt x="93" y="100"/>
                  </a:cubicBezTo>
                  <a:cubicBezTo>
                    <a:pt x="85" y="109"/>
                    <a:pt x="73" y="115"/>
                    <a:pt x="62" y="120"/>
                  </a:cubicBezTo>
                  <a:cubicBezTo>
                    <a:pt x="77" y="131"/>
                    <a:pt x="77" y="157"/>
                    <a:pt x="63" y="168"/>
                  </a:cubicBezTo>
                  <a:cubicBezTo>
                    <a:pt x="62" y="170"/>
                    <a:pt x="60" y="171"/>
                    <a:pt x="60" y="173"/>
                  </a:cubicBezTo>
                  <a:cubicBezTo>
                    <a:pt x="60" y="174"/>
                    <a:pt x="62" y="176"/>
                    <a:pt x="63" y="177"/>
                  </a:cubicBezTo>
                  <a:cubicBezTo>
                    <a:pt x="71" y="184"/>
                    <a:pt x="78" y="193"/>
                    <a:pt x="80" y="203"/>
                  </a:cubicBezTo>
                  <a:cubicBezTo>
                    <a:pt x="83" y="213"/>
                    <a:pt x="81" y="225"/>
                    <a:pt x="73" y="233"/>
                  </a:cubicBezTo>
                  <a:cubicBezTo>
                    <a:pt x="71" y="235"/>
                    <a:pt x="69" y="237"/>
                    <a:pt x="66" y="236"/>
                  </a:cubicBezTo>
                  <a:cubicBezTo>
                    <a:pt x="65" y="235"/>
                    <a:pt x="64" y="234"/>
                    <a:pt x="63" y="232"/>
                  </a:cubicBezTo>
                  <a:cubicBezTo>
                    <a:pt x="58" y="223"/>
                    <a:pt x="56" y="213"/>
                    <a:pt x="50" y="204"/>
                  </a:cubicBezTo>
                  <a:cubicBezTo>
                    <a:pt x="45" y="195"/>
                    <a:pt x="34" y="188"/>
                    <a:pt x="24" y="191"/>
                  </a:cubicBezTo>
                  <a:cubicBezTo>
                    <a:pt x="22" y="191"/>
                    <a:pt x="20" y="192"/>
                    <a:pt x="18" y="192"/>
                  </a:cubicBezTo>
                  <a:cubicBezTo>
                    <a:pt x="16" y="191"/>
                    <a:pt x="14" y="190"/>
                    <a:pt x="12" y="188"/>
                  </a:cubicBezTo>
                  <a:cubicBezTo>
                    <a:pt x="5" y="180"/>
                    <a:pt x="0" y="169"/>
                    <a:pt x="1" y="158"/>
                  </a:cubicBezTo>
                  <a:cubicBezTo>
                    <a:pt x="2" y="147"/>
                    <a:pt x="11" y="136"/>
                    <a:pt x="22" y="136"/>
                  </a:cubicBezTo>
                  <a:cubicBezTo>
                    <a:pt x="16" y="119"/>
                    <a:pt x="10" y="102"/>
                    <a:pt x="12" y="84"/>
                  </a:cubicBezTo>
                  <a:cubicBezTo>
                    <a:pt x="13" y="66"/>
                    <a:pt x="25" y="48"/>
                    <a:pt x="43" y="46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7" name="Freeform 65"/>
            <p:cNvSpPr>
              <a:spLocks/>
            </p:cNvSpPr>
            <p:nvPr/>
          </p:nvSpPr>
          <p:spPr bwMode="auto">
            <a:xfrm>
              <a:off x="5721350" y="3830638"/>
              <a:ext cx="225425" cy="390525"/>
            </a:xfrm>
            <a:custGeom>
              <a:avLst/>
              <a:gdLst>
                <a:gd name="T0" fmla="*/ 48 w 111"/>
                <a:gd name="T1" fmla="*/ 40 h 192"/>
                <a:gd name="T2" fmla="*/ 78 w 111"/>
                <a:gd name="T3" fmla="*/ 52 h 192"/>
                <a:gd name="T4" fmla="*/ 87 w 111"/>
                <a:gd name="T5" fmla="*/ 84 h 192"/>
                <a:gd name="T6" fmla="*/ 102 w 111"/>
                <a:gd name="T7" fmla="*/ 121 h 192"/>
                <a:gd name="T8" fmla="*/ 101 w 111"/>
                <a:gd name="T9" fmla="*/ 127 h 192"/>
                <a:gd name="T10" fmla="*/ 108 w 111"/>
                <a:gd name="T11" fmla="*/ 139 h 192"/>
                <a:gd name="T12" fmla="*/ 107 w 111"/>
                <a:gd name="T13" fmla="*/ 165 h 192"/>
                <a:gd name="T14" fmla="*/ 110 w 111"/>
                <a:gd name="T15" fmla="*/ 177 h 192"/>
                <a:gd name="T16" fmla="*/ 106 w 111"/>
                <a:gd name="T17" fmla="*/ 188 h 192"/>
                <a:gd name="T18" fmla="*/ 92 w 111"/>
                <a:gd name="T19" fmla="*/ 176 h 192"/>
                <a:gd name="T20" fmla="*/ 89 w 111"/>
                <a:gd name="T21" fmla="*/ 154 h 192"/>
                <a:gd name="T22" fmla="*/ 75 w 111"/>
                <a:gd name="T23" fmla="*/ 142 h 192"/>
                <a:gd name="T24" fmla="*/ 68 w 111"/>
                <a:gd name="T25" fmla="*/ 118 h 192"/>
                <a:gd name="T26" fmla="*/ 70 w 111"/>
                <a:gd name="T27" fmla="*/ 109 h 192"/>
                <a:gd name="T28" fmla="*/ 50 w 111"/>
                <a:gd name="T29" fmla="*/ 86 h 192"/>
                <a:gd name="T30" fmla="*/ 40 w 111"/>
                <a:gd name="T31" fmla="*/ 55 h 192"/>
                <a:gd name="T32" fmla="*/ 19 w 111"/>
                <a:gd name="T33" fmla="*/ 49 h 192"/>
                <a:gd name="T34" fmla="*/ 0 w 111"/>
                <a:gd name="T35" fmla="*/ 13 h 192"/>
                <a:gd name="T36" fmla="*/ 2 w 111"/>
                <a:gd name="T37" fmla="*/ 7 h 192"/>
                <a:gd name="T38" fmla="*/ 7 w 111"/>
                <a:gd name="T39" fmla="*/ 3 h 192"/>
                <a:gd name="T40" fmla="*/ 38 w 111"/>
                <a:gd name="T41" fmla="*/ 10 h 192"/>
                <a:gd name="T42" fmla="*/ 48 w 111"/>
                <a:gd name="T43" fmla="*/ 4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1" h="192">
                  <a:moveTo>
                    <a:pt x="48" y="40"/>
                  </a:moveTo>
                  <a:cubicBezTo>
                    <a:pt x="59" y="39"/>
                    <a:pt x="71" y="44"/>
                    <a:pt x="78" y="52"/>
                  </a:cubicBezTo>
                  <a:cubicBezTo>
                    <a:pt x="86" y="61"/>
                    <a:pt x="89" y="73"/>
                    <a:pt x="87" y="84"/>
                  </a:cubicBezTo>
                  <a:cubicBezTo>
                    <a:pt x="100" y="91"/>
                    <a:pt x="107" y="107"/>
                    <a:pt x="102" y="121"/>
                  </a:cubicBezTo>
                  <a:cubicBezTo>
                    <a:pt x="102" y="123"/>
                    <a:pt x="101" y="125"/>
                    <a:pt x="101" y="127"/>
                  </a:cubicBezTo>
                  <a:cubicBezTo>
                    <a:pt x="101" y="131"/>
                    <a:pt x="105" y="135"/>
                    <a:pt x="108" y="139"/>
                  </a:cubicBezTo>
                  <a:cubicBezTo>
                    <a:pt x="111" y="147"/>
                    <a:pt x="106" y="156"/>
                    <a:pt x="107" y="165"/>
                  </a:cubicBezTo>
                  <a:cubicBezTo>
                    <a:pt x="108" y="169"/>
                    <a:pt x="110" y="173"/>
                    <a:pt x="110" y="177"/>
                  </a:cubicBezTo>
                  <a:cubicBezTo>
                    <a:pt x="111" y="181"/>
                    <a:pt x="110" y="186"/>
                    <a:pt x="106" y="188"/>
                  </a:cubicBezTo>
                  <a:cubicBezTo>
                    <a:pt x="99" y="192"/>
                    <a:pt x="92" y="183"/>
                    <a:pt x="92" y="176"/>
                  </a:cubicBezTo>
                  <a:cubicBezTo>
                    <a:pt x="91" y="168"/>
                    <a:pt x="93" y="160"/>
                    <a:pt x="89" y="154"/>
                  </a:cubicBezTo>
                  <a:cubicBezTo>
                    <a:pt x="86" y="148"/>
                    <a:pt x="80" y="146"/>
                    <a:pt x="75" y="142"/>
                  </a:cubicBezTo>
                  <a:cubicBezTo>
                    <a:pt x="69" y="137"/>
                    <a:pt x="66" y="127"/>
                    <a:pt x="68" y="118"/>
                  </a:cubicBezTo>
                  <a:cubicBezTo>
                    <a:pt x="69" y="115"/>
                    <a:pt x="70" y="112"/>
                    <a:pt x="70" y="109"/>
                  </a:cubicBezTo>
                  <a:cubicBezTo>
                    <a:pt x="70" y="98"/>
                    <a:pt x="55" y="95"/>
                    <a:pt x="50" y="86"/>
                  </a:cubicBezTo>
                  <a:cubicBezTo>
                    <a:pt x="44" y="76"/>
                    <a:pt x="48" y="62"/>
                    <a:pt x="40" y="55"/>
                  </a:cubicBezTo>
                  <a:cubicBezTo>
                    <a:pt x="34" y="50"/>
                    <a:pt x="26" y="51"/>
                    <a:pt x="19" y="49"/>
                  </a:cubicBezTo>
                  <a:cubicBezTo>
                    <a:pt x="6" y="44"/>
                    <a:pt x="0" y="27"/>
                    <a:pt x="0" y="13"/>
                  </a:cubicBezTo>
                  <a:cubicBezTo>
                    <a:pt x="0" y="11"/>
                    <a:pt x="0" y="8"/>
                    <a:pt x="2" y="7"/>
                  </a:cubicBezTo>
                  <a:cubicBezTo>
                    <a:pt x="3" y="5"/>
                    <a:pt x="5" y="4"/>
                    <a:pt x="7" y="3"/>
                  </a:cubicBezTo>
                  <a:cubicBezTo>
                    <a:pt x="18" y="0"/>
                    <a:pt x="30" y="3"/>
                    <a:pt x="38" y="10"/>
                  </a:cubicBezTo>
                  <a:cubicBezTo>
                    <a:pt x="46" y="18"/>
                    <a:pt x="50" y="30"/>
                    <a:pt x="48" y="40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8" name="Freeform 67"/>
            <p:cNvSpPr>
              <a:spLocks/>
            </p:cNvSpPr>
            <p:nvPr/>
          </p:nvSpPr>
          <p:spPr bwMode="auto">
            <a:xfrm>
              <a:off x="5530850" y="5122863"/>
              <a:ext cx="350838" cy="90488"/>
            </a:xfrm>
            <a:custGeom>
              <a:avLst/>
              <a:gdLst>
                <a:gd name="T0" fmla="*/ 172 w 172"/>
                <a:gd name="T1" fmla="*/ 6 h 44"/>
                <a:gd name="T2" fmla="*/ 172 w 172"/>
                <a:gd name="T3" fmla="*/ 28 h 44"/>
                <a:gd name="T4" fmla="*/ 86 w 172"/>
                <a:gd name="T5" fmla="*/ 44 h 44"/>
                <a:gd name="T6" fmla="*/ 0 w 172"/>
                <a:gd name="T7" fmla="*/ 28 h 44"/>
                <a:gd name="T8" fmla="*/ 0 w 172"/>
                <a:gd name="T9" fmla="*/ 6 h 44"/>
                <a:gd name="T10" fmla="*/ 6 w 172"/>
                <a:gd name="T11" fmla="*/ 1 h 44"/>
                <a:gd name="T12" fmla="*/ 86 w 172"/>
                <a:gd name="T13" fmla="*/ 11 h 44"/>
                <a:gd name="T14" fmla="*/ 166 w 172"/>
                <a:gd name="T15" fmla="*/ 1 h 44"/>
                <a:gd name="T16" fmla="*/ 172 w 172"/>
                <a:gd name="T17" fmla="*/ 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2" h="44">
                  <a:moveTo>
                    <a:pt x="172" y="6"/>
                  </a:moveTo>
                  <a:cubicBezTo>
                    <a:pt x="172" y="28"/>
                    <a:pt x="172" y="28"/>
                    <a:pt x="172" y="28"/>
                  </a:cubicBezTo>
                  <a:cubicBezTo>
                    <a:pt x="172" y="37"/>
                    <a:pt x="134" y="44"/>
                    <a:pt x="86" y="44"/>
                  </a:cubicBezTo>
                  <a:cubicBezTo>
                    <a:pt x="39" y="44"/>
                    <a:pt x="0" y="37"/>
                    <a:pt x="0" y="2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1"/>
                  </a:cubicBezTo>
                  <a:cubicBezTo>
                    <a:pt x="19" y="7"/>
                    <a:pt x="50" y="11"/>
                    <a:pt x="86" y="11"/>
                  </a:cubicBezTo>
                  <a:cubicBezTo>
                    <a:pt x="123" y="11"/>
                    <a:pt x="154" y="7"/>
                    <a:pt x="166" y="1"/>
                  </a:cubicBezTo>
                  <a:cubicBezTo>
                    <a:pt x="169" y="0"/>
                    <a:pt x="172" y="2"/>
                    <a:pt x="172" y="6"/>
                  </a:cubicBezTo>
                  <a:close/>
                </a:path>
              </a:pathLst>
            </a:custGeom>
            <a:solidFill>
              <a:srgbClr val="E3A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9" name="Freeform 68"/>
            <p:cNvSpPr>
              <a:spLocks/>
            </p:cNvSpPr>
            <p:nvPr/>
          </p:nvSpPr>
          <p:spPr bwMode="auto">
            <a:xfrm>
              <a:off x="5514975" y="5094288"/>
              <a:ext cx="93663" cy="63500"/>
            </a:xfrm>
            <a:custGeom>
              <a:avLst/>
              <a:gdLst>
                <a:gd name="T0" fmla="*/ 7 w 46"/>
                <a:gd name="T1" fmla="*/ 0 h 31"/>
                <a:gd name="T2" fmla="*/ 8 w 46"/>
                <a:gd name="T3" fmla="*/ 9 h 31"/>
                <a:gd name="T4" fmla="*/ 15 w 46"/>
                <a:gd name="T5" fmla="*/ 15 h 31"/>
                <a:gd name="T6" fmla="*/ 21 w 46"/>
                <a:gd name="T7" fmla="*/ 18 h 31"/>
                <a:gd name="T8" fmla="*/ 31 w 46"/>
                <a:gd name="T9" fmla="*/ 19 h 31"/>
                <a:gd name="T10" fmla="*/ 46 w 46"/>
                <a:gd name="T11" fmla="*/ 19 h 31"/>
                <a:gd name="T12" fmla="*/ 44 w 46"/>
                <a:gd name="T13" fmla="*/ 25 h 31"/>
                <a:gd name="T14" fmla="*/ 42 w 46"/>
                <a:gd name="T15" fmla="*/ 27 h 31"/>
                <a:gd name="T16" fmla="*/ 38 w 46"/>
                <a:gd name="T17" fmla="*/ 29 h 31"/>
                <a:gd name="T18" fmla="*/ 16 w 46"/>
                <a:gd name="T19" fmla="*/ 26 h 31"/>
                <a:gd name="T20" fmla="*/ 1 w 46"/>
                <a:gd name="T21" fmla="*/ 10 h 31"/>
                <a:gd name="T22" fmla="*/ 1 w 46"/>
                <a:gd name="T23" fmla="*/ 4 h 31"/>
                <a:gd name="T24" fmla="*/ 7 w 46"/>
                <a:gd name="T2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31">
                  <a:moveTo>
                    <a:pt x="7" y="0"/>
                  </a:moveTo>
                  <a:cubicBezTo>
                    <a:pt x="5" y="3"/>
                    <a:pt x="6" y="7"/>
                    <a:pt x="8" y="9"/>
                  </a:cubicBezTo>
                  <a:cubicBezTo>
                    <a:pt x="10" y="12"/>
                    <a:pt x="12" y="13"/>
                    <a:pt x="15" y="15"/>
                  </a:cubicBezTo>
                  <a:cubicBezTo>
                    <a:pt x="17" y="16"/>
                    <a:pt x="19" y="17"/>
                    <a:pt x="21" y="18"/>
                  </a:cubicBezTo>
                  <a:cubicBezTo>
                    <a:pt x="24" y="19"/>
                    <a:pt x="28" y="19"/>
                    <a:pt x="31" y="19"/>
                  </a:cubicBezTo>
                  <a:cubicBezTo>
                    <a:pt x="36" y="19"/>
                    <a:pt x="41" y="19"/>
                    <a:pt x="46" y="19"/>
                  </a:cubicBezTo>
                  <a:cubicBezTo>
                    <a:pt x="46" y="21"/>
                    <a:pt x="45" y="23"/>
                    <a:pt x="44" y="25"/>
                  </a:cubicBezTo>
                  <a:cubicBezTo>
                    <a:pt x="44" y="26"/>
                    <a:pt x="43" y="27"/>
                    <a:pt x="42" y="27"/>
                  </a:cubicBezTo>
                  <a:cubicBezTo>
                    <a:pt x="41" y="28"/>
                    <a:pt x="40" y="29"/>
                    <a:pt x="38" y="29"/>
                  </a:cubicBezTo>
                  <a:cubicBezTo>
                    <a:pt x="30" y="31"/>
                    <a:pt x="22" y="30"/>
                    <a:pt x="16" y="26"/>
                  </a:cubicBezTo>
                  <a:cubicBezTo>
                    <a:pt x="9" y="23"/>
                    <a:pt x="4" y="17"/>
                    <a:pt x="1" y="10"/>
                  </a:cubicBezTo>
                  <a:cubicBezTo>
                    <a:pt x="0" y="8"/>
                    <a:pt x="0" y="6"/>
                    <a:pt x="1" y="4"/>
                  </a:cubicBezTo>
                  <a:cubicBezTo>
                    <a:pt x="2" y="1"/>
                    <a:pt x="5" y="0"/>
                    <a:pt x="7" y="0"/>
                  </a:cubicBezTo>
                  <a:close/>
                </a:path>
              </a:pathLst>
            </a:custGeom>
            <a:solidFill>
              <a:srgbClr val="785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0" name="Freeform 69"/>
            <p:cNvSpPr>
              <a:spLocks/>
            </p:cNvSpPr>
            <p:nvPr/>
          </p:nvSpPr>
          <p:spPr bwMode="auto">
            <a:xfrm>
              <a:off x="5527675" y="5087938"/>
              <a:ext cx="79375" cy="50800"/>
            </a:xfrm>
            <a:custGeom>
              <a:avLst/>
              <a:gdLst>
                <a:gd name="T0" fmla="*/ 22 w 39"/>
                <a:gd name="T1" fmla="*/ 5 h 25"/>
                <a:gd name="T2" fmla="*/ 6 w 39"/>
                <a:gd name="T3" fmla="*/ 0 h 25"/>
                <a:gd name="T4" fmla="*/ 1 w 39"/>
                <a:gd name="T5" fmla="*/ 1 h 25"/>
                <a:gd name="T6" fmla="*/ 0 w 39"/>
                <a:gd name="T7" fmla="*/ 5 h 25"/>
                <a:gd name="T8" fmla="*/ 2 w 39"/>
                <a:gd name="T9" fmla="*/ 9 h 25"/>
                <a:gd name="T10" fmla="*/ 5 w 39"/>
                <a:gd name="T11" fmla="*/ 16 h 25"/>
                <a:gd name="T12" fmla="*/ 19 w 39"/>
                <a:gd name="T13" fmla="*/ 24 h 25"/>
                <a:gd name="T14" fmla="*/ 35 w 39"/>
                <a:gd name="T15" fmla="*/ 24 h 25"/>
                <a:gd name="T16" fmla="*/ 38 w 39"/>
                <a:gd name="T17" fmla="*/ 23 h 25"/>
                <a:gd name="T18" fmla="*/ 39 w 39"/>
                <a:gd name="T19" fmla="*/ 22 h 25"/>
                <a:gd name="T20" fmla="*/ 39 w 39"/>
                <a:gd name="T21" fmla="*/ 21 h 25"/>
                <a:gd name="T22" fmla="*/ 37 w 39"/>
                <a:gd name="T23" fmla="*/ 17 h 25"/>
                <a:gd name="T24" fmla="*/ 27 w 39"/>
                <a:gd name="T25" fmla="*/ 7 h 25"/>
                <a:gd name="T26" fmla="*/ 22 w 39"/>
                <a:gd name="T27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25">
                  <a:moveTo>
                    <a:pt x="22" y="5"/>
                  </a:moveTo>
                  <a:cubicBezTo>
                    <a:pt x="17" y="3"/>
                    <a:pt x="11" y="1"/>
                    <a:pt x="6" y="0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0" y="5"/>
                  </a:cubicBezTo>
                  <a:cubicBezTo>
                    <a:pt x="0" y="7"/>
                    <a:pt x="1" y="8"/>
                    <a:pt x="2" y="9"/>
                  </a:cubicBezTo>
                  <a:cubicBezTo>
                    <a:pt x="3" y="12"/>
                    <a:pt x="4" y="14"/>
                    <a:pt x="5" y="16"/>
                  </a:cubicBezTo>
                  <a:cubicBezTo>
                    <a:pt x="8" y="20"/>
                    <a:pt x="13" y="23"/>
                    <a:pt x="19" y="24"/>
                  </a:cubicBezTo>
                  <a:cubicBezTo>
                    <a:pt x="24" y="25"/>
                    <a:pt x="29" y="24"/>
                    <a:pt x="35" y="24"/>
                  </a:cubicBezTo>
                  <a:cubicBezTo>
                    <a:pt x="36" y="24"/>
                    <a:pt x="37" y="23"/>
                    <a:pt x="38" y="23"/>
                  </a:cubicBezTo>
                  <a:cubicBezTo>
                    <a:pt x="38" y="23"/>
                    <a:pt x="39" y="23"/>
                    <a:pt x="39" y="22"/>
                  </a:cubicBezTo>
                  <a:cubicBezTo>
                    <a:pt x="39" y="22"/>
                    <a:pt x="39" y="21"/>
                    <a:pt x="39" y="21"/>
                  </a:cubicBezTo>
                  <a:cubicBezTo>
                    <a:pt x="39" y="20"/>
                    <a:pt x="38" y="18"/>
                    <a:pt x="37" y="17"/>
                  </a:cubicBezTo>
                  <a:cubicBezTo>
                    <a:pt x="35" y="13"/>
                    <a:pt x="31" y="10"/>
                    <a:pt x="27" y="7"/>
                  </a:cubicBezTo>
                  <a:cubicBezTo>
                    <a:pt x="25" y="6"/>
                    <a:pt x="24" y="6"/>
                    <a:pt x="22" y="5"/>
                  </a:cubicBezTo>
                  <a:close/>
                </a:path>
              </a:pathLst>
            </a:custGeom>
            <a:solidFill>
              <a:srgbClr val="907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1" name="Freeform 70"/>
            <p:cNvSpPr>
              <a:spLocks/>
            </p:cNvSpPr>
            <p:nvPr/>
          </p:nvSpPr>
          <p:spPr bwMode="auto">
            <a:xfrm>
              <a:off x="5573713" y="5108576"/>
              <a:ext cx="193675" cy="53975"/>
            </a:xfrm>
            <a:custGeom>
              <a:avLst/>
              <a:gdLst>
                <a:gd name="T0" fmla="*/ 6 w 95"/>
                <a:gd name="T1" fmla="*/ 18 h 26"/>
                <a:gd name="T2" fmla="*/ 13 w 95"/>
                <a:gd name="T3" fmla="*/ 20 h 26"/>
                <a:gd name="T4" fmla="*/ 20 w 95"/>
                <a:gd name="T5" fmla="*/ 20 h 26"/>
                <a:gd name="T6" fmla="*/ 24 w 95"/>
                <a:gd name="T7" fmla="*/ 22 h 26"/>
                <a:gd name="T8" fmla="*/ 29 w 95"/>
                <a:gd name="T9" fmla="*/ 22 h 26"/>
                <a:gd name="T10" fmla="*/ 35 w 95"/>
                <a:gd name="T11" fmla="*/ 25 h 26"/>
                <a:gd name="T12" fmla="*/ 48 w 95"/>
                <a:gd name="T13" fmla="*/ 21 h 26"/>
                <a:gd name="T14" fmla="*/ 58 w 95"/>
                <a:gd name="T15" fmla="*/ 23 h 26"/>
                <a:gd name="T16" fmla="*/ 61 w 95"/>
                <a:gd name="T17" fmla="*/ 22 h 26"/>
                <a:gd name="T18" fmla="*/ 66 w 95"/>
                <a:gd name="T19" fmla="*/ 23 h 26"/>
                <a:gd name="T20" fmla="*/ 88 w 95"/>
                <a:gd name="T21" fmla="*/ 21 h 26"/>
                <a:gd name="T22" fmla="*/ 92 w 95"/>
                <a:gd name="T23" fmla="*/ 19 h 26"/>
                <a:gd name="T24" fmla="*/ 93 w 95"/>
                <a:gd name="T25" fmla="*/ 16 h 26"/>
                <a:gd name="T26" fmla="*/ 94 w 95"/>
                <a:gd name="T27" fmla="*/ 12 h 26"/>
                <a:gd name="T28" fmla="*/ 94 w 95"/>
                <a:gd name="T29" fmla="*/ 9 h 26"/>
                <a:gd name="T30" fmla="*/ 90 w 95"/>
                <a:gd name="T31" fmla="*/ 8 h 26"/>
                <a:gd name="T32" fmla="*/ 87 w 95"/>
                <a:gd name="T33" fmla="*/ 6 h 26"/>
                <a:gd name="T34" fmla="*/ 83 w 95"/>
                <a:gd name="T35" fmla="*/ 5 h 26"/>
                <a:gd name="T36" fmla="*/ 62 w 95"/>
                <a:gd name="T37" fmla="*/ 3 h 26"/>
                <a:gd name="T38" fmla="*/ 57 w 95"/>
                <a:gd name="T39" fmla="*/ 2 h 26"/>
                <a:gd name="T40" fmla="*/ 53 w 95"/>
                <a:gd name="T41" fmla="*/ 1 h 26"/>
                <a:gd name="T42" fmla="*/ 43 w 95"/>
                <a:gd name="T43" fmla="*/ 0 h 26"/>
                <a:gd name="T44" fmla="*/ 25 w 95"/>
                <a:gd name="T45" fmla="*/ 1 h 26"/>
                <a:gd name="T46" fmla="*/ 19 w 95"/>
                <a:gd name="T47" fmla="*/ 0 h 26"/>
                <a:gd name="T48" fmla="*/ 5 w 95"/>
                <a:gd name="T49" fmla="*/ 4 h 26"/>
                <a:gd name="T50" fmla="*/ 0 w 95"/>
                <a:gd name="T51" fmla="*/ 7 h 26"/>
                <a:gd name="T52" fmla="*/ 0 w 95"/>
                <a:gd name="T53" fmla="*/ 8 h 26"/>
                <a:gd name="T54" fmla="*/ 1 w 95"/>
                <a:gd name="T55" fmla="*/ 9 h 26"/>
                <a:gd name="T56" fmla="*/ 5 w 95"/>
                <a:gd name="T57" fmla="*/ 12 h 26"/>
                <a:gd name="T58" fmla="*/ 6 w 95"/>
                <a:gd name="T59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5" h="26">
                  <a:moveTo>
                    <a:pt x="6" y="18"/>
                  </a:moveTo>
                  <a:cubicBezTo>
                    <a:pt x="8" y="20"/>
                    <a:pt x="10" y="20"/>
                    <a:pt x="13" y="20"/>
                  </a:cubicBezTo>
                  <a:cubicBezTo>
                    <a:pt x="15" y="20"/>
                    <a:pt x="18" y="20"/>
                    <a:pt x="20" y="20"/>
                  </a:cubicBezTo>
                  <a:cubicBezTo>
                    <a:pt x="21" y="21"/>
                    <a:pt x="22" y="21"/>
                    <a:pt x="24" y="22"/>
                  </a:cubicBezTo>
                  <a:cubicBezTo>
                    <a:pt x="26" y="22"/>
                    <a:pt x="27" y="22"/>
                    <a:pt x="29" y="22"/>
                  </a:cubicBezTo>
                  <a:cubicBezTo>
                    <a:pt x="31" y="23"/>
                    <a:pt x="33" y="25"/>
                    <a:pt x="35" y="25"/>
                  </a:cubicBezTo>
                  <a:cubicBezTo>
                    <a:pt x="40" y="26"/>
                    <a:pt x="43" y="21"/>
                    <a:pt x="48" y="21"/>
                  </a:cubicBezTo>
                  <a:cubicBezTo>
                    <a:pt x="52" y="21"/>
                    <a:pt x="55" y="24"/>
                    <a:pt x="58" y="23"/>
                  </a:cubicBezTo>
                  <a:cubicBezTo>
                    <a:pt x="59" y="23"/>
                    <a:pt x="60" y="23"/>
                    <a:pt x="61" y="22"/>
                  </a:cubicBezTo>
                  <a:cubicBezTo>
                    <a:pt x="63" y="22"/>
                    <a:pt x="64" y="23"/>
                    <a:pt x="66" y="23"/>
                  </a:cubicBezTo>
                  <a:cubicBezTo>
                    <a:pt x="73" y="25"/>
                    <a:pt x="81" y="23"/>
                    <a:pt x="88" y="21"/>
                  </a:cubicBezTo>
                  <a:cubicBezTo>
                    <a:pt x="89" y="20"/>
                    <a:pt x="91" y="20"/>
                    <a:pt x="92" y="19"/>
                  </a:cubicBezTo>
                  <a:cubicBezTo>
                    <a:pt x="92" y="18"/>
                    <a:pt x="93" y="17"/>
                    <a:pt x="93" y="16"/>
                  </a:cubicBezTo>
                  <a:cubicBezTo>
                    <a:pt x="93" y="15"/>
                    <a:pt x="94" y="13"/>
                    <a:pt x="94" y="12"/>
                  </a:cubicBezTo>
                  <a:cubicBezTo>
                    <a:pt x="95" y="11"/>
                    <a:pt x="95" y="9"/>
                    <a:pt x="94" y="9"/>
                  </a:cubicBezTo>
                  <a:cubicBezTo>
                    <a:pt x="93" y="8"/>
                    <a:pt x="92" y="8"/>
                    <a:pt x="90" y="8"/>
                  </a:cubicBezTo>
                  <a:cubicBezTo>
                    <a:pt x="89" y="8"/>
                    <a:pt x="88" y="7"/>
                    <a:pt x="87" y="6"/>
                  </a:cubicBezTo>
                  <a:cubicBezTo>
                    <a:pt x="86" y="5"/>
                    <a:pt x="84" y="5"/>
                    <a:pt x="83" y="5"/>
                  </a:cubicBezTo>
                  <a:cubicBezTo>
                    <a:pt x="76" y="4"/>
                    <a:pt x="69" y="4"/>
                    <a:pt x="62" y="3"/>
                  </a:cubicBezTo>
                  <a:cubicBezTo>
                    <a:pt x="60" y="3"/>
                    <a:pt x="59" y="3"/>
                    <a:pt x="57" y="2"/>
                  </a:cubicBezTo>
                  <a:cubicBezTo>
                    <a:pt x="56" y="2"/>
                    <a:pt x="54" y="1"/>
                    <a:pt x="53" y="1"/>
                  </a:cubicBezTo>
                  <a:cubicBezTo>
                    <a:pt x="50" y="0"/>
                    <a:pt x="46" y="0"/>
                    <a:pt x="43" y="0"/>
                  </a:cubicBezTo>
                  <a:cubicBezTo>
                    <a:pt x="37" y="0"/>
                    <a:pt x="31" y="1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  <a:cubicBezTo>
                    <a:pt x="14" y="0"/>
                    <a:pt x="9" y="2"/>
                    <a:pt x="5" y="4"/>
                  </a:cubicBezTo>
                  <a:cubicBezTo>
                    <a:pt x="3" y="5"/>
                    <a:pt x="1" y="6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3" y="9"/>
                    <a:pt x="4" y="10"/>
                    <a:pt x="5" y="12"/>
                  </a:cubicBezTo>
                  <a:cubicBezTo>
                    <a:pt x="6" y="14"/>
                    <a:pt x="5" y="16"/>
                    <a:pt x="6" y="18"/>
                  </a:cubicBezTo>
                  <a:close/>
                </a:path>
              </a:pathLst>
            </a:custGeom>
            <a:solidFill>
              <a:srgbClr val="0293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2" name="Freeform 71"/>
            <p:cNvSpPr>
              <a:spLocks/>
            </p:cNvSpPr>
            <p:nvPr/>
          </p:nvSpPr>
          <p:spPr bwMode="auto">
            <a:xfrm>
              <a:off x="5722938" y="5116513"/>
              <a:ext cx="111125" cy="46038"/>
            </a:xfrm>
            <a:custGeom>
              <a:avLst/>
              <a:gdLst>
                <a:gd name="T0" fmla="*/ 54 w 55"/>
                <a:gd name="T1" fmla="*/ 5 h 22"/>
                <a:gd name="T2" fmla="*/ 53 w 55"/>
                <a:gd name="T3" fmla="*/ 1 h 22"/>
                <a:gd name="T4" fmla="*/ 52 w 55"/>
                <a:gd name="T5" fmla="*/ 0 h 22"/>
                <a:gd name="T6" fmla="*/ 6 w 55"/>
                <a:gd name="T7" fmla="*/ 4 h 22"/>
                <a:gd name="T8" fmla="*/ 0 w 55"/>
                <a:gd name="T9" fmla="*/ 6 h 22"/>
                <a:gd name="T10" fmla="*/ 0 w 55"/>
                <a:gd name="T11" fmla="*/ 7 h 22"/>
                <a:gd name="T12" fmla="*/ 0 w 55"/>
                <a:gd name="T13" fmla="*/ 9 h 22"/>
                <a:gd name="T14" fmla="*/ 13 w 55"/>
                <a:gd name="T15" fmla="*/ 19 h 22"/>
                <a:gd name="T16" fmla="*/ 34 w 55"/>
                <a:gd name="T17" fmla="*/ 18 h 22"/>
                <a:gd name="T18" fmla="*/ 54 w 55"/>
                <a:gd name="T1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22">
                  <a:moveTo>
                    <a:pt x="54" y="5"/>
                  </a:moveTo>
                  <a:cubicBezTo>
                    <a:pt x="54" y="4"/>
                    <a:pt x="55" y="2"/>
                    <a:pt x="53" y="1"/>
                  </a:cubicBezTo>
                  <a:cubicBezTo>
                    <a:pt x="53" y="0"/>
                    <a:pt x="52" y="0"/>
                    <a:pt x="52" y="0"/>
                  </a:cubicBezTo>
                  <a:cubicBezTo>
                    <a:pt x="36" y="1"/>
                    <a:pt x="21" y="2"/>
                    <a:pt x="6" y="4"/>
                  </a:cubicBezTo>
                  <a:cubicBezTo>
                    <a:pt x="4" y="5"/>
                    <a:pt x="2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4" y="12"/>
                    <a:pt x="8" y="17"/>
                    <a:pt x="13" y="19"/>
                  </a:cubicBezTo>
                  <a:cubicBezTo>
                    <a:pt x="20" y="22"/>
                    <a:pt x="27" y="21"/>
                    <a:pt x="34" y="18"/>
                  </a:cubicBezTo>
                  <a:cubicBezTo>
                    <a:pt x="42" y="16"/>
                    <a:pt x="50" y="12"/>
                    <a:pt x="54" y="5"/>
                  </a:cubicBezTo>
                  <a:close/>
                </a:path>
              </a:pathLst>
            </a:custGeom>
            <a:solidFill>
              <a:srgbClr val="BE1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3" name="Freeform 72"/>
            <p:cNvSpPr>
              <a:spLocks/>
            </p:cNvSpPr>
            <p:nvPr/>
          </p:nvSpPr>
          <p:spPr bwMode="auto">
            <a:xfrm>
              <a:off x="5795963" y="5102226"/>
              <a:ext cx="98425" cy="49213"/>
            </a:xfrm>
            <a:custGeom>
              <a:avLst/>
              <a:gdLst>
                <a:gd name="T0" fmla="*/ 38 w 48"/>
                <a:gd name="T1" fmla="*/ 17 h 24"/>
                <a:gd name="T2" fmla="*/ 46 w 48"/>
                <a:gd name="T3" fmla="*/ 10 h 24"/>
                <a:gd name="T4" fmla="*/ 43 w 48"/>
                <a:gd name="T5" fmla="*/ 0 h 24"/>
                <a:gd name="T6" fmla="*/ 37 w 48"/>
                <a:gd name="T7" fmla="*/ 2 h 24"/>
                <a:gd name="T8" fmla="*/ 11 w 48"/>
                <a:gd name="T9" fmla="*/ 7 h 24"/>
                <a:gd name="T10" fmla="*/ 1 w 48"/>
                <a:gd name="T11" fmla="*/ 12 h 24"/>
                <a:gd name="T12" fmla="*/ 0 w 48"/>
                <a:gd name="T13" fmla="*/ 16 h 24"/>
                <a:gd name="T14" fmla="*/ 6 w 48"/>
                <a:gd name="T15" fmla="*/ 21 h 24"/>
                <a:gd name="T16" fmla="*/ 38 w 48"/>
                <a:gd name="T17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24">
                  <a:moveTo>
                    <a:pt x="38" y="17"/>
                  </a:moveTo>
                  <a:cubicBezTo>
                    <a:pt x="41" y="15"/>
                    <a:pt x="45" y="13"/>
                    <a:pt x="46" y="10"/>
                  </a:cubicBezTo>
                  <a:cubicBezTo>
                    <a:pt x="48" y="6"/>
                    <a:pt x="47" y="1"/>
                    <a:pt x="43" y="0"/>
                  </a:cubicBezTo>
                  <a:cubicBezTo>
                    <a:pt x="41" y="0"/>
                    <a:pt x="39" y="1"/>
                    <a:pt x="37" y="2"/>
                  </a:cubicBezTo>
                  <a:cubicBezTo>
                    <a:pt x="28" y="5"/>
                    <a:pt x="19" y="5"/>
                    <a:pt x="11" y="7"/>
                  </a:cubicBezTo>
                  <a:cubicBezTo>
                    <a:pt x="7" y="8"/>
                    <a:pt x="3" y="9"/>
                    <a:pt x="1" y="12"/>
                  </a:cubicBezTo>
                  <a:cubicBezTo>
                    <a:pt x="0" y="13"/>
                    <a:pt x="0" y="14"/>
                    <a:pt x="0" y="16"/>
                  </a:cubicBezTo>
                  <a:cubicBezTo>
                    <a:pt x="0" y="18"/>
                    <a:pt x="4" y="20"/>
                    <a:pt x="6" y="21"/>
                  </a:cubicBezTo>
                  <a:cubicBezTo>
                    <a:pt x="17" y="24"/>
                    <a:pt x="28" y="21"/>
                    <a:pt x="38" y="17"/>
                  </a:cubicBezTo>
                  <a:close/>
                </a:path>
              </a:pathLst>
            </a:custGeom>
            <a:solidFill>
              <a:srgbClr val="785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4" name="Freeform 73"/>
            <p:cNvSpPr>
              <a:spLocks/>
            </p:cNvSpPr>
            <p:nvPr/>
          </p:nvSpPr>
          <p:spPr bwMode="auto">
            <a:xfrm>
              <a:off x="5513388" y="5030788"/>
              <a:ext cx="392113" cy="107950"/>
            </a:xfrm>
            <a:custGeom>
              <a:avLst/>
              <a:gdLst>
                <a:gd name="T0" fmla="*/ 187 w 193"/>
                <a:gd name="T1" fmla="*/ 40 h 53"/>
                <a:gd name="T2" fmla="*/ 179 w 193"/>
                <a:gd name="T3" fmla="*/ 43 h 53"/>
                <a:gd name="T4" fmla="*/ 171 w 193"/>
                <a:gd name="T5" fmla="*/ 48 h 53"/>
                <a:gd name="T6" fmla="*/ 163 w 193"/>
                <a:gd name="T7" fmla="*/ 46 h 53"/>
                <a:gd name="T8" fmla="*/ 153 w 193"/>
                <a:gd name="T9" fmla="*/ 48 h 53"/>
                <a:gd name="T10" fmla="*/ 149 w 193"/>
                <a:gd name="T11" fmla="*/ 46 h 53"/>
                <a:gd name="T12" fmla="*/ 139 w 193"/>
                <a:gd name="T13" fmla="*/ 50 h 53"/>
                <a:gd name="T14" fmla="*/ 130 w 193"/>
                <a:gd name="T15" fmla="*/ 49 h 53"/>
                <a:gd name="T16" fmla="*/ 113 w 193"/>
                <a:gd name="T17" fmla="*/ 51 h 53"/>
                <a:gd name="T18" fmla="*/ 107 w 193"/>
                <a:gd name="T19" fmla="*/ 48 h 53"/>
                <a:gd name="T20" fmla="*/ 95 w 193"/>
                <a:gd name="T21" fmla="*/ 50 h 53"/>
                <a:gd name="T22" fmla="*/ 87 w 193"/>
                <a:gd name="T23" fmla="*/ 46 h 53"/>
                <a:gd name="T24" fmla="*/ 78 w 193"/>
                <a:gd name="T25" fmla="*/ 50 h 53"/>
                <a:gd name="T26" fmla="*/ 70 w 193"/>
                <a:gd name="T27" fmla="*/ 46 h 53"/>
                <a:gd name="T28" fmla="*/ 58 w 193"/>
                <a:gd name="T29" fmla="*/ 49 h 53"/>
                <a:gd name="T30" fmla="*/ 40 w 193"/>
                <a:gd name="T31" fmla="*/ 45 h 53"/>
                <a:gd name="T32" fmla="*/ 26 w 193"/>
                <a:gd name="T33" fmla="*/ 48 h 53"/>
                <a:gd name="T34" fmla="*/ 22 w 193"/>
                <a:gd name="T35" fmla="*/ 45 h 53"/>
                <a:gd name="T36" fmla="*/ 13 w 193"/>
                <a:gd name="T37" fmla="*/ 43 h 53"/>
                <a:gd name="T38" fmla="*/ 7 w 193"/>
                <a:gd name="T39" fmla="*/ 36 h 53"/>
                <a:gd name="T40" fmla="*/ 6 w 193"/>
                <a:gd name="T41" fmla="*/ 31 h 53"/>
                <a:gd name="T42" fmla="*/ 3 w 193"/>
                <a:gd name="T43" fmla="*/ 30 h 53"/>
                <a:gd name="T44" fmla="*/ 0 w 193"/>
                <a:gd name="T45" fmla="*/ 23 h 53"/>
                <a:gd name="T46" fmla="*/ 1 w 193"/>
                <a:gd name="T47" fmla="*/ 19 h 53"/>
                <a:gd name="T48" fmla="*/ 10 w 193"/>
                <a:gd name="T49" fmla="*/ 11 h 53"/>
                <a:gd name="T50" fmla="*/ 30 w 193"/>
                <a:gd name="T51" fmla="*/ 4 h 53"/>
                <a:gd name="T52" fmla="*/ 49 w 193"/>
                <a:gd name="T53" fmla="*/ 2 h 53"/>
                <a:gd name="T54" fmla="*/ 163 w 193"/>
                <a:gd name="T55" fmla="*/ 4 h 53"/>
                <a:gd name="T56" fmla="*/ 183 w 193"/>
                <a:gd name="T57" fmla="*/ 10 h 53"/>
                <a:gd name="T58" fmla="*/ 188 w 193"/>
                <a:gd name="T59" fmla="*/ 17 h 53"/>
                <a:gd name="T60" fmla="*/ 189 w 193"/>
                <a:gd name="T61" fmla="*/ 20 h 53"/>
                <a:gd name="T62" fmla="*/ 189 w 193"/>
                <a:gd name="T63" fmla="*/ 21 h 53"/>
                <a:gd name="T64" fmla="*/ 192 w 193"/>
                <a:gd name="T65" fmla="*/ 28 h 53"/>
                <a:gd name="T66" fmla="*/ 187 w 193"/>
                <a:gd name="T67" fmla="*/ 4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3" h="53">
                  <a:moveTo>
                    <a:pt x="187" y="40"/>
                  </a:moveTo>
                  <a:cubicBezTo>
                    <a:pt x="184" y="41"/>
                    <a:pt x="181" y="41"/>
                    <a:pt x="179" y="43"/>
                  </a:cubicBezTo>
                  <a:cubicBezTo>
                    <a:pt x="176" y="44"/>
                    <a:pt x="174" y="47"/>
                    <a:pt x="171" y="48"/>
                  </a:cubicBezTo>
                  <a:cubicBezTo>
                    <a:pt x="168" y="48"/>
                    <a:pt x="165" y="46"/>
                    <a:pt x="163" y="46"/>
                  </a:cubicBezTo>
                  <a:cubicBezTo>
                    <a:pt x="159" y="46"/>
                    <a:pt x="156" y="49"/>
                    <a:pt x="153" y="48"/>
                  </a:cubicBezTo>
                  <a:cubicBezTo>
                    <a:pt x="151" y="48"/>
                    <a:pt x="150" y="47"/>
                    <a:pt x="149" y="46"/>
                  </a:cubicBezTo>
                  <a:cubicBezTo>
                    <a:pt x="145" y="45"/>
                    <a:pt x="142" y="49"/>
                    <a:pt x="139" y="50"/>
                  </a:cubicBezTo>
                  <a:cubicBezTo>
                    <a:pt x="136" y="51"/>
                    <a:pt x="133" y="49"/>
                    <a:pt x="130" y="49"/>
                  </a:cubicBezTo>
                  <a:cubicBezTo>
                    <a:pt x="124" y="48"/>
                    <a:pt x="119" y="53"/>
                    <a:pt x="113" y="51"/>
                  </a:cubicBezTo>
                  <a:cubicBezTo>
                    <a:pt x="111" y="50"/>
                    <a:pt x="109" y="49"/>
                    <a:pt x="107" y="48"/>
                  </a:cubicBezTo>
                  <a:cubicBezTo>
                    <a:pt x="103" y="47"/>
                    <a:pt x="99" y="51"/>
                    <a:pt x="95" y="50"/>
                  </a:cubicBezTo>
                  <a:cubicBezTo>
                    <a:pt x="92" y="50"/>
                    <a:pt x="90" y="46"/>
                    <a:pt x="87" y="46"/>
                  </a:cubicBezTo>
                  <a:cubicBezTo>
                    <a:pt x="84" y="46"/>
                    <a:pt x="81" y="50"/>
                    <a:pt x="78" y="50"/>
                  </a:cubicBezTo>
                  <a:cubicBezTo>
                    <a:pt x="75" y="50"/>
                    <a:pt x="73" y="47"/>
                    <a:pt x="70" y="46"/>
                  </a:cubicBezTo>
                  <a:cubicBezTo>
                    <a:pt x="66" y="45"/>
                    <a:pt x="62" y="49"/>
                    <a:pt x="58" y="49"/>
                  </a:cubicBezTo>
                  <a:cubicBezTo>
                    <a:pt x="52" y="50"/>
                    <a:pt x="47" y="45"/>
                    <a:pt x="40" y="45"/>
                  </a:cubicBezTo>
                  <a:cubicBezTo>
                    <a:pt x="35" y="46"/>
                    <a:pt x="31" y="50"/>
                    <a:pt x="26" y="48"/>
                  </a:cubicBezTo>
                  <a:cubicBezTo>
                    <a:pt x="24" y="47"/>
                    <a:pt x="23" y="46"/>
                    <a:pt x="22" y="45"/>
                  </a:cubicBezTo>
                  <a:cubicBezTo>
                    <a:pt x="19" y="44"/>
                    <a:pt x="16" y="44"/>
                    <a:pt x="13" y="43"/>
                  </a:cubicBezTo>
                  <a:cubicBezTo>
                    <a:pt x="10" y="42"/>
                    <a:pt x="7" y="39"/>
                    <a:pt x="7" y="36"/>
                  </a:cubicBezTo>
                  <a:cubicBezTo>
                    <a:pt x="6" y="34"/>
                    <a:pt x="6" y="33"/>
                    <a:pt x="6" y="31"/>
                  </a:cubicBezTo>
                  <a:cubicBezTo>
                    <a:pt x="5" y="31"/>
                    <a:pt x="4" y="30"/>
                    <a:pt x="3" y="30"/>
                  </a:cubicBezTo>
                  <a:cubicBezTo>
                    <a:pt x="1" y="28"/>
                    <a:pt x="0" y="26"/>
                    <a:pt x="0" y="23"/>
                  </a:cubicBezTo>
                  <a:cubicBezTo>
                    <a:pt x="0" y="22"/>
                    <a:pt x="1" y="20"/>
                    <a:pt x="1" y="19"/>
                  </a:cubicBezTo>
                  <a:cubicBezTo>
                    <a:pt x="3" y="15"/>
                    <a:pt x="6" y="13"/>
                    <a:pt x="10" y="11"/>
                  </a:cubicBezTo>
                  <a:cubicBezTo>
                    <a:pt x="16" y="7"/>
                    <a:pt x="23" y="5"/>
                    <a:pt x="30" y="4"/>
                  </a:cubicBezTo>
                  <a:cubicBezTo>
                    <a:pt x="36" y="2"/>
                    <a:pt x="42" y="2"/>
                    <a:pt x="49" y="2"/>
                  </a:cubicBezTo>
                  <a:cubicBezTo>
                    <a:pt x="87" y="1"/>
                    <a:pt x="125" y="0"/>
                    <a:pt x="163" y="4"/>
                  </a:cubicBezTo>
                  <a:cubicBezTo>
                    <a:pt x="170" y="5"/>
                    <a:pt x="177" y="6"/>
                    <a:pt x="183" y="10"/>
                  </a:cubicBezTo>
                  <a:cubicBezTo>
                    <a:pt x="185" y="11"/>
                    <a:pt x="188" y="13"/>
                    <a:pt x="188" y="17"/>
                  </a:cubicBezTo>
                  <a:cubicBezTo>
                    <a:pt x="189" y="18"/>
                    <a:pt x="189" y="19"/>
                    <a:pt x="189" y="20"/>
                  </a:cubicBezTo>
                  <a:cubicBezTo>
                    <a:pt x="189" y="20"/>
                    <a:pt x="189" y="20"/>
                    <a:pt x="189" y="21"/>
                  </a:cubicBezTo>
                  <a:cubicBezTo>
                    <a:pt x="190" y="23"/>
                    <a:pt x="191" y="26"/>
                    <a:pt x="192" y="28"/>
                  </a:cubicBezTo>
                  <a:cubicBezTo>
                    <a:pt x="193" y="33"/>
                    <a:pt x="191" y="38"/>
                    <a:pt x="187" y="40"/>
                  </a:cubicBezTo>
                  <a:close/>
                </a:path>
              </a:pathLst>
            </a:custGeom>
            <a:solidFill>
              <a:srgbClr val="703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5" name="Freeform 74"/>
            <p:cNvSpPr>
              <a:spLocks/>
            </p:cNvSpPr>
            <p:nvPr/>
          </p:nvSpPr>
          <p:spPr bwMode="auto">
            <a:xfrm>
              <a:off x="5745163" y="5051426"/>
              <a:ext cx="152400" cy="55563"/>
            </a:xfrm>
            <a:custGeom>
              <a:avLst/>
              <a:gdLst>
                <a:gd name="T0" fmla="*/ 0 w 75"/>
                <a:gd name="T1" fmla="*/ 17 h 27"/>
                <a:gd name="T2" fmla="*/ 4 w 75"/>
                <a:gd name="T3" fmla="*/ 24 h 27"/>
                <a:gd name="T4" fmla="*/ 6 w 75"/>
                <a:gd name="T5" fmla="*/ 27 h 27"/>
                <a:gd name="T6" fmla="*/ 40 w 75"/>
                <a:gd name="T7" fmla="*/ 6 h 27"/>
                <a:gd name="T8" fmla="*/ 75 w 75"/>
                <a:gd name="T9" fmla="*/ 5 h 27"/>
                <a:gd name="T10" fmla="*/ 72 w 75"/>
                <a:gd name="T11" fmla="*/ 2 h 27"/>
                <a:gd name="T12" fmla="*/ 66 w 75"/>
                <a:gd name="T13" fmla="*/ 0 h 27"/>
                <a:gd name="T14" fmla="*/ 14 w 75"/>
                <a:gd name="T15" fmla="*/ 1 h 27"/>
                <a:gd name="T16" fmla="*/ 0 w 75"/>
                <a:gd name="T17" fmla="*/ 1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27">
                  <a:moveTo>
                    <a:pt x="0" y="17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21" y="8"/>
                    <a:pt x="40" y="6"/>
                  </a:cubicBezTo>
                  <a:cubicBezTo>
                    <a:pt x="60" y="4"/>
                    <a:pt x="75" y="5"/>
                    <a:pt x="75" y="5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14" y="1"/>
                    <a:pt x="14" y="1"/>
                    <a:pt x="14" y="1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B98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6" name="Freeform 75"/>
            <p:cNvSpPr>
              <a:spLocks/>
            </p:cNvSpPr>
            <p:nvPr/>
          </p:nvSpPr>
          <p:spPr bwMode="auto">
            <a:xfrm>
              <a:off x="5522913" y="5049838"/>
              <a:ext cx="234950" cy="57150"/>
            </a:xfrm>
            <a:custGeom>
              <a:avLst/>
              <a:gdLst>
                <a:gd name="T0" fmla="*/ 4 w 115"/>
                <a:gd name="T1" fmla="*/ 2 h 28"/>
                <a:gd name="T2" fmla="*/ 0 w 115"/>
                <a:gd name="T3" fmla="*/ 5 h 28"/>
                <a:gd name="T4" fmla="*/ 0 w 115"/>
                <a:gd name="T5" fmla="*/ 7 h 28"/>
                <a:gd name="T6" fmla="*/ 112 w 115"/>
                <a:gd name="T7" fmla="*/ 28 h 28"/>
                <a:gd name="T8" fmla="*/ 115 w 115"/>
                <a:gd name="T9" fmla="*/ 28 h 28"/>
                <a:gd name="T10" fmla="*/ 114 w 115"/>
                <a:gd name="T11" fmla="*/ 23 h 28"/>
                <a:gd name="T12" fmla="*/ 113 w 115"/>
                <a:gd name="T13" fmla="*/ 14 h 28"/>
                <a:gd name="T14" fmla="*/ 56 w 115"/>
                <a:gd name="T15" fmla="*/ 4 h 28"/>
                <a:gd name="T16" fmla="*/ 4 w 115"/>
                <a:gd name="T1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28">
                  <a:moveTo>
                    <a:pt x="4" y="2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39" y="0"/>
                    <a:pt x="112" y="28"/>
                  </a:cubicBezTo>
                  <a:cubicBezTo>
                    <a:pt x="115" y="28"/>
                    <a:pt x="115" y="28"/>
                    <a:pt x="115" y="28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113" y="14"/>
                    <a:pt x="113" y="14"/>
                    <a:pt x="113" y="1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4" y="2"/>
                  </a:lnTo>
                  <a:close/>
                </a:path>
              </a:pathLst>
            </a:custGeom>
            <a:solidFill>
              <a:srgbClr val="D69B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7" name="Freeform 76"/>
            <p:cNvSpPr>
              <a:spLocks/>
            </p:cNvSpPr>
            <p:nvPr/>
          </p:nvSpPr>
          <p:spPr bwMode="auto">
            <a:xfrm>
              <a:off x="5522913" y="5040313"/>
              <a:ext cx="368300" cy="55563"/>
            </a:xfrm>
            <a:custGeom>
              <a:avLst/>
              <a:gdLst>
                <a:gd name="T0" fmla="*/ 181 w 181"/>
                <a:gd name="T1" fmla="*/ 8 h 28"/>
                <a:gd name="T2" fmla="*/ 153 w 181"/>
                <a:gd name="T3" fmla="*/ 8 h 28"/>
                <a:gd name="T4" fmla="*/ 147 w 181"/>
                <a:gd name="T5" fmla="*/ 9 h 28"/>
                <a:gd name="T6" fmla="*/ 114 w 181"/>
                <a:gd name="T7" fmla="*/ 28 h 28"/>
                <a:gd name="T8" fmla="*/ 53 w 181"/>
                <a:gd name="T9" fmla="*/ 13 h 28"/>
                <a:gd name="T10" fmla="*/ 0 w 181"/>
                <a:gd name="T11" fmla="*/ 10 h 28"/>
                <a:gd name="T12" fmla="*/ 2 w 181"/>
                <a:gd name="T13" fmla="*/ 6 h 28"/>
                <a:gd name="T14" fmla="*/ 5 w 181"/>
                <a:gd name="T15" fmla="*/ 1 h 28"/>
                <a:gd name="T16" fmla="*/ 177 w 181"/>
                <a:gd name="T17" fmla="*/ 0 h 28"/>
                <a:gd name="T18" fmla="*/ 181 w 181"/>
                <a:gd name="T19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1" h="28">
                  <a:moveTo>
                    <a:pt x="181" y="8"/>
                  </a:moveTo>
                  <a:cubicBezTo>
                    <a:pt x="181" y="8"/>
                    <a:pt x="166" y="7"/>
                    <a:pt x="153" y="8"/>
                  </a:cubicBezTo>
                  <a:cubicBezTo>
                    <a:pt x="151" y="8"/>
                    <a:pt x="149" y="8"/>
                    <a:pt x="147" y="9"/>
                  </a:cubicBezTo>
                  <a:cubicBezTo>
                    <a:pt x="133" y="10"/>
                    <a:pt x="114" y="28"/>
                    <a:pt x="114" y="28"/>
                  </a:cubicBezTo>
                  <a:cubicBezTo>
                    <a:pt x="114" y="28"/>
                    <a:pt x="79" y="19"/>
                    <a:pt x="53" y="13"/>
                  </a:cubicBezTo>
                  <a:cubicBezTo>
                    <a:pt x="27" y="7"/>
                    <a:pt x="0" y="10"/>
                    <a:pt x="0" y="1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177" y="0"/>
                    <a:pt x="177" y="0"/>
                    <a:pt x="177" y="0"/>
                  </a:cubicBezTo>
                  <a:lnTo>
                    <a:pt x="181" y="8"/>
                  </a:lnTo>
                  <a:close/>
                </a:path>
              </a:pathLst>
            </a:custGeom>
            <a:solidFill>
              <a:srgbClr val="F6CC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8" name="Freeform 77"/>
            <p:cNvSpPr>
              <a:spLocks/>
            </p:cNvSpPr>
            <p:nvPr/>
          </p:nvSpPr>
          <p:spPr bwMode="auto">
            <a:xfrm>
              <a:off x="5527675" y="5040313"/>
              <a:ext cx="363538" cy="15875"/>
            </a:xfrm>
            <a:custGeom>
              <a:avLst/>
              <a:gdLst>
                <a:gd name="T0" fmla="*/ 179 w 179"/>
                <a:gd name="T1" fmla="*/ 8 h 8"/>
                <a:gd name="T2" fmla="*/ 151 w 179"/>
                <a:gd name="T3" fmla="*/ 8 h 8"/>
                <a:gd name="T4" fmla="*/ 0 w 179"/>
                <a:gd name="T5" fmla="*/ 6 h 8"/>
                <a:gd name="T6" fmla="*/ 3 w 179"/>
                <a:gd name="T7" fmla="*/ 1 h 8"/>
                <a:gd name="T8" fmla="*/ 175 w 179"/>
                <a:gd name="T9" fmla="*/ 0 h 8"/>
                <a:gd name="T10" fmla="*/ 179 w 179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8">
                  <a:moveTo>
                    <a:pt x="179" y="8"/>
                  </a:moveTo>
                  <a:cubicBezTo>
                    <a:pt x="179" y="8"/>
                    <a:pt x="164" y="7"/>
                    <a:pt x="151" y="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75" y="0"/>
                    <a:pt x="175" y="0"/>
                    <a:pt x="175" y="0"/>
                  </a:cubicBezTo>
                  <a:lnTo>
                    <a:pt x="179" y="8"/>
                  </a:lnTo>
                  <a:close/>
                </a:path>
              </a:pathLst>
            </a:custGeom>
            <a:solidFill>
              <a:srgbClr val="D69B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9" name="Freeform 78"/>
            <p:cNvSpPr>
              <a:spLocks/>
            </p:cNvSpPr>
            <p:nvPr/>
          </p:nvSpPr>
          <p:spPr bwMode="auto">
            <a:xfrm>
              <a:off x="5529263" y="4932363"/>
              <a:ext cx="358775" cy="115888"/>
            </a:xfrm>
            <a:custGeom>
              <a:avLst/>
              <a:gdLst>
                <a:gd name="T0" fmla="*/ 176 w 176"/>
                <a:gd name="T1" fmla="*/ 48 h 57"/>
                <a:gd name="T2" fmla="*/ 176 w 176"/>
                <a:gd name="T3" fmla="*/ 57 h 57"/>
                <a:gd name="T4" fmla="*/ 0 w 176"/>
                <a:gd name="T5" fmla="*/ 57 h 57"/>
                <a:gd name="T6" fmla="*/ 0 w 176"/>
                <a:gd name="T7" fmla="*/ 48 h 57"/>
                <a:gd name="T8" fmla="*/ 1 w 176"/>
                <a:gd name="T9" fmla="*/ 43 h 57"/>
                <a:gd name="T10" fmla="*/ 88 w 176"/>
                <a:gd name="T11" fmla="*/ 0 h 57"/>
                <a:gd name="T12" fmla="*/ 176 w 176"/>
                <a:gd name="T13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57">
                  <a:moveTo>
                    <a:pt x="176" y="48"/>
                  </a:moveTo>
                  <a:cubicBezTo>
                    <a:pt x="176" y="57"/>
                    <a:pt x="176" y="57"/>
                    <a:pt x="176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6"/>
                    <a:pt x="0" y="45"/>
                    <a:pt x="1" y="43"/>
                  </a:cubicBezTo>
                  <a:cubicBezTo>
                    <a:pt x="5" y="19"/>
                    <a:pt x="42" y="0"/>
                    <a:pt x="88" y="0"/>
                  </a:cubicBezTo>
                  <a:cubicBezTo>
                    <a:pt x="137" y="0"/>
                    <a:pt x="176" y="21"/>
                    <a:pt x="176" y="48"/>
                  </a:cubicBezTo>
                  <a:close/>
                </a:path>
              </a:pathLst>
            </a:custGeom>
            <a:solidFill>
              <a:srgbClr val="E2A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0" name="Oval 79"/>
            <p:cNvSpPr>
              <a:spLocks noChangeArrowheads="1"/>
            </p:cNvSpPr>
            <p:nvPr/>
          </p:nvSpPr>
          <p:spPr bwMode="auto">
            <a:xfrm>
              <a:off x="5657850" y="4932363"/>
              <a:ext cx="38100" cy="7938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1" name="Oval 80"/>
            <p:cNvSpPr>
              <a:spLocks noChangeArrowheads="1"/>
            </p:cNvSpPr>
            <p:nvPr/>
          </p:nvSpPr>
          <p:spPr bwMode="auto">
            <a:xfrm>
              <a:off x="5635625" y="4949826"/>
              <a:ext cx="39688" cy="7938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2" name="Oval 81"/>
            <p:cNvSpPr>
              <a:spLocks noChangeArrowheads="1"/>
            </p:cNvSpPr>
            <p:nvPr/>
          </p:nvSpPr>
          <p:spPr bwMode="auto">
            <a:xfrm>
              <a:off x="5740400" y="4949826"/>
              <a:ext cx="33338" cy="12700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3" name="Freeform 82"/>
            <p:cNvSpPr>
              <a:spLocks/>
            </p:cNvSpPr>
            <p:nvPr/>
          </p:nvSpPr>
          <p:spPr bwMode="auto">
            <a:xfrm>
              <a:off x="5711825" y="4926013"/>
              <a:ext cx="38100" cy="11113"/>
            </a:xfrm>
            <a:custGeom>
              <a:avLst/>
              <a:gdLst>
                <a:gd name="T0" fmla="*/ 18 w 18"/>
                <a:gd name="T1" fmla="*/ 5 h 6"/>
                <a:gd name="T2" fmla="*/ 9 w 18"/>
                <a:gd name="T3" fmla="*/ 5 h 6"/>
                <a:gd name="T4" fmla="*/ 1 w 18"/>
                <a:gd name="T5" fmla="*/ 1 h 6"/>
                <a:gd name="T6" fmla="*/ 10 w 18"/>
                <a:gd name="T7" fmla="*/ 1 h 6"/>
                <a:gd name="T8" fmla="*/ 18 w 18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6">
                  <a:moveTo>
                    <a:pt x="18" y="5"/>
                  </a:moveTo>
                  <a:cubicBezTo>
                    <a:pt x="18" y="6"/>
                    <a:pt x="14" y="6"/>
                    <a:pt x="9" y="5"/>
                  </a:cubicBezTo>
                  <a:cubicBezTo>
                    <a:pt x="4" y="4"/>
                    <a:pt x="0" y="3"/>
                    <a:pt x="1" y="1"/>
                  </a:cubicBezTo>
                  <a:cubicBezTo>
                    <a:pt x="1" y="0"/>
                    <a:pt x="5" y="0"/>
                    <a:pt x="10" y="1"/>
                  </a:cubicBezTo>
                  <a:cubicBezTo>
                    <a:pt x="15" y="2"/>
                    <a:pt x="18" y="4"/>
                    <a:pt x="18" y="5"/>
                  </a:cubicBezTo>
                  <a:close/>
                </a:path>
              </a:pathLst>
            </a:cu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4" name="Freeform 83"/>
            <p:cNvSpPr>
              <a:spLocks/>
            </p:cNvSpPr>
            <p:nvPr/>
          </p:nvSpPr>
          <p:spPr bwMode="auto">
            <a:xfrm>
              <a:off x="5678488" y="4957763"/>
              <a:ext cx="36513" cy="17463"/>
            </a:xfrm>
            <a:custGeom>
              <a:avLst/>
              <a:gdLst>
                <a:gd name="T0" fmla="*/ 17 w 18"/>
                <a:gd name="T1" fmla="*/ 1 h 8"/>
                <a:gd name="T2" fmla="*/ 10 w 18"/>
                <a:gd name="T3" fmla="*/ 6 h 8"/>
                <a:gd name="T4" fmla="*/ 0 w 18"/>
                <a:gd name="T5" fmla="*/ 6 h 8"/>
                <a:gd name="T6" fmla="*/ 8 w 18"/>
                <a:gd name="T7" fmla="*/ 1 h 8"/>
                <a:gd name="T8" fmla="*/ 17 w 1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8">
                  <a:moveTo>
                    <a:pt x="17" y="1"/>
                  </a:moveTo>
                  <a:cubicBezTo>
                    <a:pt x="18" y="2"/>
                    <a:pt x="14" y="4"/>
                    <a:pt x="10" y="6"/>
                  </a:cubicBezTo>
                  <a:cubicBezTo>
                    <a:pt x="5" y="7"/>
                    <a:pt x="1" y="8"/>
                    <a:pt x="0" y="6"/>
                  </a:cubicBezTo>
                  <a:cubicBezTo>
                    <a:pt x="0" y="5"/>
                    <a:pt x="4" y="3"/>
                    <a:pt x="8" y="1"/>
                  </a:cubicBezTo>
                  <a:cubicBezTo>
                    <a:pt x="13" y="0"/>
                    <a:pt x="17" y="0"/>
                    <a:pt x="17" y="1"/>
                  </a:cubicBezTo>
                  <a:close/>
                </a:path>
              </a:pathLst>
            </a:cu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5" name="Freeform 84"/>
            <p:cNvSpPr>
              <a:spLocks/>
            </p:cNvSpPr>
            <p:nvPr/>
          </p:nvSpPr>
          <p:spPr bwMode="auto">
            <a:xfrm>
              <a:off x="5164138" y="4856163"/>
              <a:ext cx="165100" cy="344488"/>
            </a:xfrm>
            <a:custGeom>
              <a:avLst/>
              <a:gdLst>
                <a:gd name="T0" fmla="*/ 81 w 81"/>
                <a:gd name="T1" fmla="*/ 97 h 169"/>
                <a:gd name="T2" fmla="*/ 81 w 81"/>
                <a:gd name="T3" fmla="*/ 152 h 169"/>
                <a:gd name="T4" fmla="*/ 81 w 81"/>
                <a:gd name="T5" fmla="*/ 155 h 169"/>
                <a:gd name="T6" fmla="*/ 68 w 81"/>
                <a:gd name="T7" fmla="*/ 169 h 169"/>
                <a:gd name="T8" fmla="*/ 13 w 81"/>
                <a:gd name="T9" fmla="*/ 169 h 169"/>
                <a:gd name="T10" fmla="*/ 1 w 81"/>
                <a:gd name="T11" fmla="*/ 155 h 169"/>
                <a:gd name="T12" fmla="*/ 0 w 81"/>
                <a:gd name="T13" fmla="*/ 152 h 169"/>
                <a:gd name="T14" fmla="*/ 0 w 81"/>
                <a:gd name="T15" fmla="*/ 97 h 169"/>
                <a:gd name="T16" fmla="*/ 1 w 81"/>
                <a:gd name="T17" fmla="*/ 92 h 169"/>
                <a:gd name="T18" fmla="*/ 4 w 81"/>
                <a:gd name="T19" fmla="*/ 77 h 169"/>
                <a:gd name="T20" fmla="*/ 19 w 81"/>
                <a:gd name="T21" fmla="*/ 46 h 169"/>
                <a:gd name="T22" fmla="*/ 12 w 81"/>
                <a:gd name="T23" fmla="*/ 28 h 169"/>
                <a:gd name="T24" fmla="*/ 17 w 81"/>
                <a:gd name="T25" fmla="*/ 1 h 169"/>
                <a:gd name="T26" fmla="*/ 37 w 81"/>
                <a:gd name="T27" fmla="*/ 0 h 169"/>
                <a:gd name="T28" fmla="*/ 37 w 81"/>
                <a:gd name="T29" fmla="*/ 0 h 169"/>
                <a:gd name="T30" fmla="*/ 41 w 81"/>
                <a:gd name="T31" fmla="*/ 0 h 169"/>
                <a:gd name="T32" fmla="*/ 45 w 81"/>
                <a:gd name="T33" fmla="*/ 0 h 169"/>
                <a:gd name="T34" fmla="*/ 45 w 81"/>
                <a:gd name="T35" fmla="*/ 0 h 169"/>
                <a:gd name="T36" fmla="*/ 47 w 81"/>
                <a:gd name="T37" fmla="*/ 0 h 169"/>
                <a:gd name="T38" fmla="*/ 64 w 81"/>
                <a:gd name="T39" fmla="*/ 1 h 169"/>
                <a:gd name="T40" fmla="*/ 70 w 81"/>
                <a:gd name="T41" fmla="*/ 28 h 169"/>
                <a:gd name="T42" fmla="*/ 62 w 81"/>
                <a:gd name="T43" fmla="*/ 46 h 169"/>
                <a:gd name="T44" fmla="*/ 77 w 81"/>
                <a:gd name="T45" fmla="*/ 77 h 169"/>
                <a:gd name="T46" fmla="*/ 81 w 81"/>
                <a:gd name="T47" fmla="*/ 92 h 169"/>
                <a:gd name="T48" fmla="*/ 81 w 81"/>
                <a:gd name="T49" fmla="*/ 97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1" h="169">
                  <a:moveTo>
                    <a:pt x="81" y="97"/>
                  </a:moveTo>
                  <a:cubicBezTo>
                    <a:pt x="81" y="152"/>
                    <a:pt x="81" y="152"/>
                    <a:pt x="81" y="152"/>
                  </a:cubicBezTo>
                  <a:cubicBezTo>
                    <a:pt x="81" y="153"/>
                    <a:pt x="81" y="154"/>
                    <a:pt x="81" y="155"/>
                  </a:cubicBezTo>
                  <a:cubicBezTo>
                    <a:pt x="80" y="163"/>
                    <a:pt x="74" y="169"/>
                    <a:pt x="68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7" y="169"/>
                    <a:pt x="2" y="163"/>
                    <a:pt x="1" y="155"/>
                  </a:cubicBezTo>
                  <a:cubicBezTo>
                    <a:pt x="1" y="154"/>
                    <a:pt x="0" y="153"/>
                    <a:pt x="0" y="152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5"/>
                    <a:pt x="1" y="92"/>
                  </a:cubicBezTo>
                  <a:cubicBezTo>
                    <a:pt x="1" y="88"/>
                    <a:pt x="2" y="82"/>
                    <a:pt x="4" y="77"/>
                  </a:cubicBezTo>
                  <a:cubicBezTo>
                    <a:pt x="9" y="71"/>
                    <a:pt x="20" y="56"/>
                    <a:pt x="19" y="46"/>
                  </a:cubicBezTo>
                  <a:cubicBezTo>
                    <a:pt x="19" y="37"/>
                    <a:pt x="14" y="35"/>
                    <a:pt x="12" y="28"/>
                  </a:cubicBezTo>
                  <a:cubicBezTo>
                    <a:pt x="9" y="21"/>
                    <a:pt x="17" y="1"/>
                    <a:pt x="17" y="1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64" y="1"/>
                    <a:pt x="72" y="21"/>
                    <a:pt x="70" y="28"/>
                  </a:cubicBezTo>
                  <a:cubicBezTo>
                    <a:pt x="67" y="35"/>
                    <a:pt x="63" y="37"/>
                    <a:pt x="62" y="46"/>
                  </a:cubicBezTo>
                  <a:cubicBezTo>
                    <a:pt x="62" y="56"/>
                    <a:pt x="73" y="71"/>
                    <a:pt x="77" y="77"/>
                  </a:cubicBezTo>
                  <a:cubicBezTo>
                    <a:pt x="80" y="82"/>
                    <a:pt x="81" y="88"/>
                    <a:pt x="81" y="92"/>
                  </a:cubicBezTo>
                  <a:cubicBezTo>
                    <a:pt x="81" y="95"/>
                    <a:pt x="81" y="97"/>
                    <a:pt x="81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6" name="Freeform 85"/>
            <p:cNvSpPr>
              <a:spLocks/>
            </p:cNvSpPr>
            <p:nvPr/>
          </p:nvSpPr>
          <p:spPr bwMode="auto">
            <a:xfrm>
              <a:off x="5164138" y="5043488"/>
              <a:ext cx="165100" cy="128588"/>
            </a:xfrm>
            <a:custGeom>
              <a:avLst/>
              <a:gdLst>
                <a:gd name="T0" fmla="*/ 81 w 81"/>
                <a:gd name="T1" fmla="*/ 5 h 63"/>
                <a:gd name="T2" fmla="*/ 81 w 81"/>
                <a:gd name="T3" fmla="*/ 60 h 63"/>
                <a:gd name="T4" fmla="*/ 81 w 81"/>
                <a:gd name="T5" fmla="*/ 63 h 63"/>
                <a:gd name="T6" fmla="*/ 1 w 81"/>
                <a:gd name="T7" fmla="*/ 63 h 63"/>
                <a:gd name="T8" fmla="*/ 0 w 81"/>
                <a:gd name="T9" fmla="*/ 60 h 63"/>
                <a:gd name="T10" fmla="*/ 0 w 81"/>
                <a:gd name="T11" fmla="*/ 5 h 63"/>
                <a:gd name="T12" fmla="*/ 1 w 81"/>
                <a:gd name="T13" fmla="*/ 0 h 63"/>
                <a:gd name="T14" fmla="*/ 81 w 81"/>
                <a:gd name="T15" fmla="*/ 0 h 63"/>
                <a:gd name="T16" fmla="*/ 81 w 81"/>
                <a:gd name="T17" fmla="*/ 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63">
                  <a:moveTo>
                    <a:pt x="81" y="5"/>
                  </a:moveTo>
                  <a:cubicBezTo>
                    <a:pt x="81" y="60"/>
                    <a:pt x="81" y="60"/>
                    <a:pt x="81" y="60"/>
                  </a:cubicBezTo>
                  <a:cubicBezTo>
                    <a:pt x="81" y="61"/>
                    <a:pt x="81" y="62"/>
                    <a:pt x="8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2"/>
                    <a:pt x="0" y="61"/>
                    <a:pt x="0" y="6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3"/>
                    <a:pt x="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"/>
                    <a:pt x="81" y="5"/>
                    <a:pt x="81" y="5"/>
                  </a:cubicBezTo>
                  <a:close/>
                </a:path>
              </a:pathLst>
            </a:custGeom>
            <a:solidFill>
              <a:srgbClr val="8CC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7" name="Freeform 86"/>
            <p:cNvSpPr>
              <a:spLocks/>
            </p:cNvSpPr>
            <p:nvPr/>
          </p:nvSpPr>
          <p:spPr bwMode="auto">
            <a:xfrm>
              <a:off x="5197475" y="4819651"/>
              <a:ext cx="101600" cy="33338"/>
            </a:xfrm>
            <a:custGeom>
              <a:avLst/>
              <a:gdLst>
                <a:gd name="T0" fmla="*/ 48 w 50"/>
                <a:gd name="T1" fmla="*/ 16 h 16"/>
                <a:gd name="T2" fmla="*/ 1 w 50"/>
                <a:gd name="T3" fmla="*/ 16 h 16"/>
                <a:gd name="T4" fmla="*/ 0 w 50"/>
                <a:gd name="T5" fmla="*/ 14 h 16"/>
                <a:gd name="T6" fmla="*/ 1 w 50"/>
                <a:gd name="T7" fmla="*/ 2 h 16"/>
                <a:gd name="T8" fmla="*/ 3 w 50"/>
                <a:gd name="T9" fmla="*/ 0 h 16"/>
                <a:gd name="T10" fmla="*/ 47 w 50"/>
                <a:gd name="T11" fmla="*/ 0 h 16"/>
                <a:gd name="T12" fmla="*/ 49 w 50"/>
                <a:gd name="T13" fmla="*/ 2 h 16"/>
                <a:gd name="T14" fmla="*/ 50 w 50"/>
                <a:gd name="T15" fmla="*/ 14 h 16"/>
                <a:gd name="T16" fmla="*/ 48 w 50"/>
                <a:gd name="T1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16">
                  <a:moveTo>
                    <a:pt x="48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5"/>
                    <a:pt x="0" y="1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8" y="1"/>
                    <a:pt x="49" y="2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5"/>
                    <a:pt x="49" y="16"/>
                    <a:pt x="48" y="16"/>
                  </a:cubicBezTo>
                  <a:close/>
                </a:path>
              </a:pathLst>
            </a:custGeom>
            <a:solidFill>
              <a:srgbClr val="6E9F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8" name="Freeform 87"/>
            <p:cNvSpPr>
              <a:spLocks/>
            </p:cNvSpPr>
            <p:nvPr/>
          </p:nvSpPr>
          <p:spPr bwMode="auto">
            <a:xfrm>
              <a:off x="5192713" y="4846638"/>
              <a:ext cx="107950" cy="20638"/>
            </a:xfrm>
            <a:custGeom>
              <a:avLst/>
              <a:gdLst>
                <a:gd name="T0" fmla="*/ 51 w 53"/>
                <a:gd name="T1" fmla="*/ 10 h 10"/>
                <a:gd name="T2" fmla="*/ 2 w 53"/>
                <a:gd name="T3" fmla="*/ 10 h 10"/>
                <a:gd name="T4" fmla="*/ 0 w 53"/>
                <a:gd name="T5" fmla="*/ 8 h 10"/>
                <a:gd name="T6" fmla="*/ 0 w 53"/>
                <a:gd name="T7" fmla="*/ 2 h 10"/>
                <a:gd name="T8" fmla="*/ 2 w 53"/>
                <a:gd name="T9" fmla="*/ 0 h 10"/>
                <a:gd name="T10" fmla="*/ 51 w 53"/>
                <a:gd name="T11" fmla="*/ 0 h 10"/>
                <a:gd name="T12" fmla="*/ 53 w 53"/>
                <a:gd name="T13" fmla="*/ 2 h 10"/>
                <a:gd name="T14" fmla="*/ 53 w 53"/>
                <a:gd name="T15" fmla="*/ 8 h 10"/>
                <a:gd name="T16" fmla="*/ 51 w 53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10">
                  <a:moveTo>
                    <a:pt x="51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0"/>
                    <a:pt x="53" y="1"/>
                    <a:pt x="53" y="2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3" y="9"/>
                    <a:pt x="52" y="10"/>
                    <a:pt x="51" y="10"/>
                  </a:cubicBezTo>
                  <a:close/>
                </a:path>
              </a:pathLst>
            </a:custGeom>
            <a:solidFill>
              <a:srgbClr val="8CC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9" name="Freeform 88"/>
            <p:cNvSpPr>
              <a:spLocks/>
            </p:cNvSpPr>
            <p:nvPr/>
          </p:nvSpPr>
          <p:spPr bwMode="auto">
            <a:xfrm>
              <a:off x="5487988" y="4940301"/>
              <a:ext cx="28575" cy="174625"/>
            </a:xfrm>
            <a:custGeom>
              <a:avLst/>
              <a:gdLst>
                <a:gd name="T0" fmla="*/ 5 w 14"/>
                <a:gd name="T1" fmla="*/ 4 h 86"/>
                <a:gd name="T2" fmla="*/ 9 w 14"/>
                <a:gd name="T3" fmla="*/ 0 h 86"/>
                <a:gd name="T4" fmla="*/ 14 w 14"/>
                <a:gd name="T5" fmla="*/ 5 h 86"/>
                <a:gd name="T6" fmla="*/ 13 w 14"/>
                <a:gd name="T7" fmla="*/ 24 h 86"/>
                <a:gd name="T8" fmla="*/ 12 w 14"/>
                <a:gd name="T9" fmla="*/ 47 h 86"/>
                <a:gd name="T10" fmla="*/ 10 w 14"/>
                <a:gd name="T11" fmla="*/ 58 h 86"/>
                <a:gd name="T12" fmla="*/ 9 w 14"/>
                <a:gd name="T13" fmla="*/ 68 h 86"/>
                <a:gd name="T14" fmla="*/ 6 w 14"/>
                <a:gd name="T15" fmla="*/ 80 h 86"/>
                <a:gd name="T16" fmla="*/ 5 w 14"/>
                <a:gd name="T17" fmla="*/ 86 h 86"/>
                <a:gd name="T18" fmla="*/ 2 w 14"/>
                <a:gd name="T19" fmla="*/ 86 h 86"/>
                <a:gd name="T20" fmla="*/ 0 w 14"/>
                <a:gd name="T21" fmla="*/ 82 h 86"/>
                <a:gd name="T22" fmla="*/ 5 w 14"/>
                <a:gd name="T23" fmla="*/ 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6">
                  <a:moveTo>
                    <a:pt x="5" y="4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3" y="17"/>
                    <a:pt x="13" y="24"/>
                  </a:cubicBezTo>
                  <a:cubicBezTo>
                    <a:pt x="13" y="30"/>
                    <a:pt x="12" y="47"/>
                    <a:pt x="12" y="47"/>
                  </a:cubicBezTo>
                  <a:cubicBezTo>
                    <a:pt x="12" y="47"/>
                    <a:pt x="10" y="57"/>
                    <a:pt x="10" y="58"/>
                  </a:cubicBezTo>
                  <a:cubicBezTo>
                    <a:pt x="10" y="58"/>
                    <a:pt x="9" y="68"/>
                    <a:pt x="9" y="68"/>
                  </a:cubicBezTo>
                  <a:cubicBezTo>
                    <a:pt x="8" y="69"/>
                    <a:pt x="6" y="79"/>
                    <a:pt x="6" y="80"/>
                  </a:cubicBezTo>
                  <a:cubicBezTo>
                    <a:pt x="5" y="81"/>
                    <a:pt x="5" y="86"/>
                    <a:pt x="5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5" y="4"/>
                  </a:lnTo>
                  <a:close/>
                </a:path>
              </a:pathLst>
            </a:custGeom>
            <a:solidFill>
              <a:srgbClr val="9D6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0" name="Freeform 89"/>
            <p:cNvSpPr>
              <a:spLocks/>
            </p:cNvSpPr>
            <p:nvPr/>
          </p:nvSpPr>
          <p:spPr bwMode="auto">
            <a:xfrm>
              <a:off x="5470525" y="4940301"/>
              <a:ext cx="36513" cy="174625"/>
            </a:xfrm>
            <a:custGeom>
              <a:avLst/>
              <a:gdLst>
                <a:gd name="T0" fmla="*/ 18 w 18"/>
                <a:gd name="T1" fmla="*/ 16 h 86"/>
                <a:gd name="T2" fmla="*/ 17 w 18"/>
                <a:gd name="T3" fmla="*/ 31 h 86"/>
                <a:gd name="T4" fmla="*/ 16 w 18"/>
                <a:gd name="T5" fmla="*/ 46 h 86"/>
                <a:gd name="T6" fmla="*/ 16 w 18"/>
                <a:gd name="T7" fmla="*/ 46 h 86"/>
                <a:gd name="T8" fmla="*/ 16 w 18"/>
                <a:gd name="T9" fmla="*/ 56 h 86"/>
                <a:gd name="T10" fmla="*/ 13 w 18"/>
                <a:gd name="T11" fmla="*/ 73 h 86"/>
                <a:gd name="T12" fmla="*/ 13 w 18"/>
                <a:gd name="T13" fmla="*/ 73 h 86"/>
                <a:gd name="T14" fmla="*/ 11 w 18"/>
                <a:gd name="T15" fmla="*/ 86 h 86"/>
                <a:gd name="T16" fmla="*/ 11 w 18"/>
                <a:gd name="T17" fmla="*/ 86 h 86"/>
                <a:gd name="T18" fmla="*/ 5 w 18"/>
                <a:gd name="T19" fmla="*/ 86 h 86"/>
                <a:gd name="T20" fmla="*/ 5 w 18"/>
                <a:gd name="T21" fmla="*/ 86 h 86"/>
                <a:gd name="T22" fmla="*/ 0 w 18"/>
                <a:gd name="T23" fmla="*/ 86 h 86"/>
                <a:gd name="T24" fmla="*/ 3 w 18"/>
                <a:gd name="T25" fmla="*/ 73 h 86"/>
                <a:gd name="T26" fmla="*/ 3 w 18"/>
                <a:gd name="T27" fmla="*/ 70 h 86"/>
                <a:gd name="T28" fmla="*/ 4 w 18"/>
                <a:gd name="T29" fmla="*/ 65 h 86"/>
                <a:gd name="T30" fmla="*/ 6 w 18"/>
                <a:gd name="T31" fmla="*/ 55 h 86"/>
                <a:gd name="T32" fmla="*/ 7 w 18"/>
                <a:gd name="T33" fmla="*/ 47 h 86"/>
                <a:gd name="T34" fmla="*/ 7 w 18"/>
                <a:gd name="T35" fmla="*/ 45 h 86"/>
                <a:gd name="T36" fmla="*/ 7 w 18"/>
                <a:gd name="T37" fmla="*/ 42 h 86"/>
                <a:gd name="T38" fmla="*/ 9 w 18"/>
                <a:gd name="T39" fmla="*/ 15 h 86"/>
                <a:gd name="T40" fmla="*/ 8 w 18"/>
                <a:gd name="T41" fmla="*/ 10 h 86"/>
                <a:gd name="T42" fmla="*/ 8 w 18"/>
                <a:gd name="T43" fmla="*/ 10 h 86"/>
                <a:gd name="T44" fmla="*/ 8 w 18"/>
                <a:gd name="T45" fmla="*/ 6 h 86"/>
                <a:gd name="T46" fmla="*/ 8 w 18"/>
                <a:gd name="T47" fmla="*/ 0 h 86"/>
                <a:gd name="T48" fmla="*/ 9 w 18"/>
                <a:gd name="T49" fmla="*/ 0 h 86"/>
                <a:gd name="T50" fmla="*/ 10 w 18"/>
                <a:gd name="T51" fmla="*/ 0 h 86"/>
                <a:gd name="T52" fmla="*/ 14 w 18"/>
                <a:gd name="T53" fmla="*/ 0 h 86"/>
                <a:gd name="T54" fmla="*/ 17 w 18"/>
                <a:gd name="T55" fmla="*/ 0 h 86"/>
                <a:gd name="T56" fmla="*/ 18 w 18"/>
                <a:gd name="T57" fmla="*/ 0 h 86"/>
                <a:gd name="T58" fmla="*/ 18 w 18"/>
                <a:gd name="T59" fmla="*/ 2 h 86"/>
                <a:gd name="T60" fmla="*/ 18 w 18"/>
                <a:gd name="T6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" h="86">
                  <a:moveTo>
                    <a:pt x="18" y="16"/>
                  </a:moveTo>
                  <a:cubicBezTo>
                    <a:pt x="18" y="19"/>
                    <a:pt x="18" y="25"/>
                    <a:pt x="17" y="31"/>
                  </a:cubicBezTo>
                  <a:cubicBezTo>
                    <a:pt x="17" y="36"/>
                    <a:pt x="17" y="41"/>
                    <a:pt x="16" y="46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6" y="52"/>
                    <a:pt x="16" y="56"/>
                    <a:pt x="16" y="56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3" y="73"/>
                    <a:pt x="3" y="73"/>
                    <a:pt x="3" y="73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6" y="55"/>
                    <a:pt x="6" y="55"/>
                    <a:pt x="6" y="55"/>
                  </a:cubicBezTo>
                  <a:cubicBezTo>
                    <a:pt x="6" y="55"/>
                    <a:pt x="6" y="52"/>
                    <a:pt x="7" y="47"/>
                  </a:cubicBezTo>
                  <a:cubicBezTo>
                    <a:pt x="7" y="46"/>
                    <a:pt x="7" y="46"/>
                    <a:pt x="7" y="45"/>
                  </a:cubicBezTo>
                  <a:cubicBezTo>
                    <a:pt x="7" y="44"/>
                    <a:pt x="7" y="43"/>
                    <a:pt x="7" y="42"/>
                  </a:cubicBezTo>
                  <a:cubicBezTo>
                    <a:pt x="8" y="33"/>
                    <a:pt x="9" y="22"/>
                    <a:pt x="9" y="15"/>
                  </a:cubicBezTo>
                  <a:cubicBezTo>
                    <a:pt x="9" y="13"/>
                    <a:pt x="8" y="12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9"/>
                    <a:pt x="8" y="7"/>
                    <a:pt x="8" y="6"/>
                  </a:cubicBezTo>
                  <a:cubicBezTo>
                    <a:pt x="8" y="1"/>
                    <a:pt x="8" y="0"/>
                    <a:pt x="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5"/>
                    <a:pt x="18" y="11"/>
                    <a:pt x="18" y="16"/>
                  </a:cubicBezTo>
                  <a:close/>
                </a:path>
              </a:pathLst>
            </a:custGeom>
            <a:solidFill>
              <a:srgbClr val="CA9E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1" name="Freeform 90"/>
            <p:cNvSpPr>
              <a:spLocks/>
            </p:cNvSpPr>
            <p:nvPr/>
          </p:nvSpPr>
          <p:spPr bwMode="auto">
            <a:xfrm>
              <a:off x="5292725" y="4922838"/>
              <a:ext cx="57150" cy="169863"/>
            </a:xfrm>
            <a:custGeom>
              <a:avLst/>
              <a:gdLst>
                <a:gd name="T0" fmla="*/ 0 w 28"/>
                <a:gd name="T1" fmla="*/ 4 h 83"/>
                <a:gd name="T2" fmla="*/ 1 w 28"/>
                <a:gd name="T3" fmla="*/ 0 h 83"/>
                <a:gd name="T4" fmla="*/ 8 w 28"/>
                <a:gd name="T5" fmla="*/ 3 h 83"/>
                <a:gd name="T6" fmla="*/ 14 w 28"/>
                <a:gd name="T7" fmla="*/ 21 h 83"/>
                <a:gd name="T8" fmla="*/ 21 w 28"/>
                <a:gd name="T9" fmla="*/ 43 h 83"/>
                <a:gd name="T10" fmla="*/ 23 w 28"/>
                <a:gd name="T11" fmla="*/ 54 h 83"/>
                <a:gd name="T12" fmla="*/ 25 w 28"/>
                <a:gd name="T13" fmla="*/ 64 h 83"/>
                <a:gd name="T14" fmla="*/ 27 w 28"/>
                <a:gd name="T15" fmla="*/ 76 h 83"/>
                <a:gd name="T16" fmla="*/ 28 w 28"/>
                <a:gd name="T17" fmla="*/ 82 h 83"/>
                <a:gd name="T18" fmla="*/ 25 w 28"/>
                <a:gd name="T19" fmla="*/ 83 h 83"/>
                <a:gd name="T20" fmla="*/ 22 w 28"/>
                <a:gd name="T21" fmla="*/ 79 h 83"/>
                <a:gd name="T22" fmla="*/ 0 w 28"/>
                <a:gd name="T23" fmla="*/ 4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83">
                  <a:moveTo>
                    <a:pt x="0" y="4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12" y="15"/>
                    <a:pt x="14" y="21"/>
                  </a:cubicBezTo>
                  <a:cubicBezTo>
                    <a:pt x="16" y="27"/>
                    <a:pt x="21" y="43"/>
                    <a:pt x="21" y="43"/>
                  </a:cubicBezTo>
                  <a:cubicBezTo>
                    <a:pt x="21" y="43"/>
                    <a:pt x="23" y="53"/>
                    <a:pt x="23" y="54"/>
                  </a:cubicBezTo>
                  <a:cubicBezTo>
                    <a:pt x="23" y="54"/>
                    <a:pt x="25" y="64"/>
                    <a:pt x="25" y="64"/>
                  </a:cubicBezTo>
                  <a:cubicBezTo>
                    <a:pt x="25" y="65"/>
                    <a:pt x="27" y="75"/>
                    <a:pt x="27" y="76"/>
                  </a:cubicBezTo>
                  <a:cubicBezTo>
                    <a:pt x="27" y="78"/>
                    <a:pt x="28" y="82"/>
                    <a:pt x="28" y="82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2" y="79"/>
                    <a:pt x="22" y="79"/>
                    <a:pt x="22" y="79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2" name="Freeform 91"/>
            <p:cNvSpPr>
              <a:spLocks/>
            </p:cNvSpPr>
            <p:nvPr/>
          </p:nvSpPr>
          <p:spPr bwMode="auto">
            <a:xfrm>
              <a:off x="5276850" y="4922838"/>
              <a:ext cx="66675" cy="177800"/>
            </a:xfrm>
            <a:custGeom>
              <a:avLst/>
              <a:gdLst>
                <a:gd name="T0" fmla="*/ 33 w 33"/>
                <a:gd name="T1" fmla="*/ 83 h 87"/>
                <a:gd name="T2" fmla="*/ 32 w 33"/>
                <a:gd name="T3" fmla="*/ 83 h 87"/>
                <a:gd name="T4" fmla="*/ 30 w 33"/>
                <a:gd name="T5" fmla="*/ 84 h 87"/>
                <a:gd name="T6" fmla="*/ 28 w 33"/>
                <a:gd name="T7" fmla="*/ 85 h 87"/>
                <a:gd name="T8" fmla="*/ 25 w 33"/>
                <a:gd name="T9" fmla="*/ 86 h 87"/>
                <a:gd name="T10" fmla="*/ 23 w 33"/>
                <a:gd name="T11" fmla="*/ 87 h 87"/>
                <a:gd name="T12" fmla="*/ 17 w 33"/>
                <a:gd name="T13" fmla="*/ 55 h 87"/>
                <a:gd name="T14" fmla="*/ 17 w 33"/>
                <a:gd name="T15" fmla="*/ 54 h 87"/>
                <a:gd name="T16" fmla="*/ 17 w 33"/>
                <a:gd name="T17" fmla="*/ 54 h 87"/>
                <a:gd name="T18" fmla="*/ 6 w 33"/>
                <a:gd name="T19" fmla="*/ 17 h 87"/>
                <a:gd name="T20" fmla="*/ 0 w 33"/>
                <a:gd name="T21" fmla="*/ 3 h 87"/>
                <a:gd name="T22" fmla="*/ 9 w 33"/>
                <a:gd name="T23" fmla="*/ 0 h 87"/>
                <a:gd name="T24" fmla="*/ 15 w 33"/>
                <a:gd name="T25" fmla="*/ 15 h 87"/>
                <a:gd name="T26" fmla="*/ 23 w 33"/>
                <a:gd name="T27" fmla="*/ 40 h 87"/>
                <a:gd name="T28" fmla="*/ 27 w 33"/>
                <a:gd name="T29" fmla="*/ 53 h 87"/>
                <a:gd name="T30" fmla="*/ 27 w 33"/>
                <a:gd name="T31" fmla="*/ 54 h 87"/>
                <a:gd name="T32" fmla="*/ 29 w 33"/>
                <a:gd name="T33" fmla="*/ 65 h 87"/>
                <a:gd name="T34" fmla="*/ 30 w 33"/>
                <a:gd name="T35" fmla="*/ 68 h 87"/>
                <a:gd name="T36" fmla="*/ 31 w 33"/>
                <a:gd name="T37" fmla="*/ 77 h 87"/>
                <a:gd name="T38" fmla="*/ 33 w 33"/>
                <a:gd name="T39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" h="87">
                  <a:moveTo>
                    <a:pt x="33" y="83"/>
                  </a:moveTo>
                  <a:cubicBezTo>
                    <a:pt x="32" y="83"/>
                    <a:pt x="32" y="83"/>
                    <a:pt x="32" y="8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5" y="86"/>
                    <a:pt x="25" y="86"/>
                    <a:pt x="25" y="86"/>
                  </a:cubicBezTo>
                  <a:cubicBezTo>
                    <a:pt x="23" y="87"/>
                    <a:pt x="23" y="87"/>
                    <a:pt x="23" y="87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17" y="55"/>
                    <a:pt x="17" y="54"/>
                    <a:pt x="17" y="5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16" y="48"/>
                    <a:pt x="11" y="28"/>
                    <a:pt x="6" y="17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3" y="7"/>
                    <a:pt x="15" y="15"/>
                  </a:cubicBezTo>
                  <a:cubicBezTo>
                    <a:pt x="17" y="20"/>
                    <a:pt x="20" y="31"/>
                    <a:pt x="23" y="40"/>
                  </a:cubicBezTo>
                  <a:cubicBezTo>
                    <a:pt x="25" y="47"/>
                    <a:pt x="27" y="53"/>
                    <a:pt x="27" y="53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31" y="77"/>
                    <a:pt x="31" y="77"/>
                    <a:pt x="31" y="77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3" name="Freeform 92"/>
            <p:cNvSpPr>
              <a:spLocks/>
            </p:cNvSpPr>
            <p:nvPr/>
          </p:nvSpPr>
          <p:spPr bwMode="auto">
            <a:xfrm>
              <a:off x="5330825" y="4943476"/>
              <a:ext cx="34925" cy="176213"/>
            </a:xfrm>
            <a:custGeom>
              <a:avLst/>
              <a:gdLst>
                <a:gd name="T0" fmla="*/ 17 w 17"/>
                <a:gd name="T1" fmla="*/ 67 h 86"/>
                <a:gd name="T2" fmla="*/ 17 w 17"/>
                <a:gd name="T3" fmla="*/ 68 h 86"/>
                <a:gd name="T4" fmla="*/ 17 w 17"/>
                <a:gd name="T5" fmla="*/ 80 h 86"/>
                <a:gd name="T6" fmla="*/ 17 w 17"/>
                <a:gd name="T7" fmla="*/ 85 h 86"/>
                <a:gd name="T8" fmla="*/ 14 w 17"/>
                <a:gd name="T9" fmla="*/ 86 h 86"/>
                <a:gd name="T10" fmla="*/ 11 w 17"/>
                <a:gd name="T11" fmla="*/ 82 h 86"/>
                <a:gd name="T12" fmla="*/ 11 w 17"/>
                <a:gd name="T13" fmla="*/ 79 h 86"/>
                <a:gd name="T14" fmla="*/ 10 w 17"/>
                <a:gd name="T15" fmla="*/ 75 h 86"/>
                <a:gd name="T16" fmla="*/ 10 w 17"/>
                <a:gd name="T17" fmla="*/ 71 h 86"/>
                <a:gd name="T18" fmla="*/ 8 w 17"/>
                <a:gd name="T19" fmla="*/ 63 h 86"/>
                <a:gd name="T20" fmla="*/ 7 w 17"/>
                <a:gd name="T21" fmla="*/ 57 h 86"/>
                <a:gd name="T22" fmla="*/ 6 w 17"/>
                <a:gd name="T23" fmla="*/ 46 h 86"/>
                <a:gd name="T24" fmla="*/ 6 w 17"/>
                <a:gd name="T25" fmla="*/ 45 h 86"/>
                <a:gd name="T26" fmla="*/ 0 w 17"/>
                <a:gd name="T27" fmla="*/ 5 h 86"/>
                <a:gd name="T28" fmla="*/ 2 w 17"/>
                <a:gd name="T29" fmla="*/ 2 h 86"/>
                <a:gd name="T30" fmla="*/ 2 w 17"/>
                <a:gd name="T31" fmla="*/ 0 h 86"/>
                <a:gd name="T32" fmla="*/ 6 w 17"/>
                <a:gd name="T33" fmla="*/ 3 h 86"/>
                <a:gd name="T34" fmla="*/ 8 w 17"/>
                <a:gd name="T35" fmla="*/ 4 h 86"/>
                <a:gd name="T36" fmla="*/ 11 w 17"/>
                <a:gd name="T37" fmla="*/ 18 h 86"/>
                <a:gd name="T38" fmla="*/ 11 w 17"/>
                <a:gd name="T39" fmla="*/ 19 h 86"/>
                <a:gd name="T40" fmla="*/ 12 w 17"/>
                <a:gd name="T41" fmla="*/ 23 h 86"/>
                <a:gd name="T42" fmla="*/ 13 w 17"/>
                <a:gd name="T43" fmla="*/ 32 h 86"/>
                <a:gd name="T44" fmla="*/ 15 w 17"/>
                <a:gd name="T45" fmla="*/ 46 h 86"/>
                <a:gd name="T46" fmla="*/ 15 w 17"/>
                <a:gd name="T47" fmla="*/ 46 h 86"/>
                <a:gd name="T48" fmla="*/ 16 w 17"/>
                <a:gd name="T49" fmla="*/ 47 h 86"/>
                <a:gd name="T50" fmla="*/ 16 w 17"/>
                <a:gd name="T51" fmla="*/ 56 h 86"/>
                <a:gd name="T52" fmla="*/ 16 w 17"/>
                <a:gd name="T53" fmla="*/ 60 h 86"/>
                <a:gd name="T54" fmla="*/ 17 w 17"/>
                <a:gd name="T55" fmla="*/ 6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" h="86">
                  <a:moveTo>
                    <a:pt x="17" y="67"/>
                  </a:moveTo>
                  <a:cubicBezTo>
                    <a:pt x="17" y="68"/>
                    <a:pt x="17" y="68"/>
                    <a:pt x="17" y="68"/>
                  </a:cubicBezTo>
                  <a:cubicBezTo>
                    <a:pt x="17" y="70"/>
                    <a:pt x="17" y="78"/>
                    <a:pt x="17" y="80"/>
                  </a:cubicBezTo>
                  <a:cubicBezTo>
                    <a:pt x="16" y="81"/>
                    <a:pt x="17" y="85"/>
                    <a:pt x="17" y="85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1" y="82"/>
                    <a:pt x="11" y="82"/>
                    <a:pt x="11" y="82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9" y="12"/>
                    <a:pt x="11" y="18"/>
                  </a:cubicBezTo>
                  <a:cubicBezTo>
                    <a:pt x="11" y="18"/>
                    <a:pt x="11" y="19"/>
                    <a:pt x="11" y="19"/>
                  </a:cubicBezTo>
                  <a:cubicBezTo>
                    <a:pt x="11" y="20"/>
                    <a:pt x="11" y="22"/>
                    <a:pt x="12" y="23"/>
                  </a:cubicBezTo>
                  <a:cubicBezTo>
                    <a:pt x="12" y="25"/>
                    <a:pt x="13" y="29"/>
                    <a:pt x="13" y="32"/>
                  </a:cubicBezTo>
                  <a:cubicBezTo>
                    <a:pt x="14" y="38"/>
                    <a:pt x="15" y="45"/>
                    <a:pt x="15" y="46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5" y="46"/>
                    <a:pt x="16" y="46"/>
                    <a:pt x="16" y="47"/>
                  </a:cubicBezTo>
                  <a:cubicBezTo>
                    <a:pt x="16" y="50"/>
                    <a:pt x="16" y="56"/>
                    <a:pt x="16" y="56"/>
                  </a:cubicBezTo>
                  <a:cubicBezTo>
                    <a:pt x="16" y="57"/>
                    <a:pt x="16" y="58"/>
                    <a:pt x="16" y="60"/>
                  </a:cubicBezTo>
                  <a:cubicBezTo>
                    <a:pt x="17" y="63"/>
                    <a:pt x="17" y="67"/>
                    <a:pt x="17" y="67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4" name="Freeform 93"/>
            <p:cNvSpPr>
              <a:spLocks/>
            </p:cNvSpPr>
            <p:nvPr/>
          </p:nvSpPr>
          <p:spPr bwMode="auto">
            <a:xfrm>
              <a:off x="5316538" y="4943476"/>
              <a:ext cx="42863" cy="179388"/>
            </a:xfrm>
            <a:custGeom>
              <a:avLst/>
              <a:gdLst>
                <a:gd name="T0" fmla="*/ 21 w 21"/>
                <a:gd name="T1" fmla="*/ 86 h 88"/>
                <a:gd name="T2" fmla="*/ 11 w 21"/>
                <a:gd name="T3" fmla="*/ 88 h 88"/>
                <a:gd name="T4" fmla="*/ 10 w 21"/>
                <a:gd name="T5" fmla="*/ 80 h 88"/>
                <a:gd name="T6" fmla="*/ 10 w 21"/>
                <a:gd name="T7" fmla="*/ 75 h 88"/>
                <a:gd name="T8" fmla="*/ 10 w 21"/>
                <a:gd name="T9" fmla="*/ 74 h 88"/>
                <a:gd name="T10" fmla="*/ 10 w 21"/>
                <a:gd name="T11" fmla="*/ 70 h 88"/>
                <a:gd name="T12" fmla="*/ 9 w 21"/>
                <a:gd name="T13" fmla="*/ 59 h 88"/>
                <a:gd name="T14" fmla="*/ 9 w 21"/>
                <a:gd name="T15" fmla="*/ 56 h 88"/>
                <a:gd name="T16" fmla="*/ 9 w 21"/>
                <a:gd name="T17" fmla="*/ 55 h 88"/>
                <a:gd name="T18" fmla="*/ 8 w 21"/>
                <a:gd name="T19" fmla="*/ 45 h 88"/>
                <a:gd name="T20" fmla="*/ 4 w 21"/>
                <a:gd name="T21" fmla="*/ 17 h 88"/>
                <a:gd name="T22" fmla="*/ 3 w 21"/>
                <a:gd name="T23" fmla="*/ 14 h 88"/>
                <a:gd name="T24" fmla="*/ 0 w 21"/>
                <a:gd name="T25" fmla="*/ 2 h 88"/>
                <a:gd name="T26" fmla="*/ 5 w 21"/>
                <a:gd name="T27" fmla="*/ 1 h 88"/>
                <a:gd name="T28" fmla="*/ 8 w 21"/>
                <a:gd name="T29" fmla="*/ 0 h 88"/>
                <a:gd name="T30" fmla="*/ 9 w 21"/>
                <a:gd name="T31" fmla="*/ 0 h 88"/>
                <a:gd name="T32" fmla="*/ 13 w 21"/>
                <a:gd name="T33" fmla="*/ 16 h 88"/>
                <a:gd name="T34" fmla="*/ 16 w 21"/>
                <a:gd name="T35" fmla="*/ 32 h 88"/>
                <a:gd name="T36" fmla="*/ 18 w 21"/>
                <a:gd name="T37" fmla="*/ 45 h 88"/>
                <a:gd name="T38" fmla="*/ 18 w 21"/>
                <a:gd name="T39" fmla="*/ 47 h 88"/>
                <a:gd name="T40" fmla="*/ 18 w 21"/>
                <a:gd name="T41" fmla="*/ 51 h 88"/>
                <a:gd name="T42" fmla="*/ 18 w 21"/>
                <a:gd name="T43" fmla="*/ 51 h 88"/>
                <a:gd name="T44" fmla="*/ 19 w 21"/>
                <a:gd name="T45" fmla="*/ 55 h 88"/>
                <a:gd name="T46" fmla="*/ 19 w 21"/>
                <a:gd name="T47" fmla="*/ 60 h 88"/>
                <a:gd name="T48" fmla="*/ 20 w 21"/>
                <a:gd name="T49" fmla="*/ 70 h 88"/>
                <a:gd name="T50" fmla="*/ 21 w 21"/>
                <a:gd name="T51" fmla="*/ 8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" h="88">
                  <a:moveTo>
                    <a:pt x="21" y="86"/>
                  </a:moveTo>
                  <a:cubicBezTo>
                    <a:pt x="11" y="88"/>
                    <a:pt x="11" y="88"/>
                    <a:pt x="11" y="88"/>
                  </a:cubicBezTo>
                  <a:cubicBezTo>
                    <a:pt x="10" y="80"/>
                    <a:pt x="10" y="80"/>
                    <a:pt x="10" y="80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4"/>
                    <a:pt x="10" y="74"/>
                    <a:pt x="10" y="74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56"/>
                    <a:pt x="9" y="56"/>
                    <a:pt x="9" y="56"/>
                  </a:cubicBezTo>
                  <a:cubicBezTo>
                    <a:pt x="9" y="56"/>
                    <a:pt x="9" y="56"/>
                    <a:pt x="9" y="55"/>
                  </a:cubicBezTo>
                  <a:cubicBezTo>
                    <a:pt x="9" y="53"/>
                    <a:pt x="9" y="49"/>
                    <a:pt x="8" y="45"/>
                  </a:cubicBezTo>
                  <a:cubicBezTo>
                    <a:pt x="7" y="36"/>
                    <a:pt x="5" y="24"/>
                    <a:pt x="4" y="17"/>
                  </a:cubicBezTo>
                  <a:cubicBezTo>
                    <a:pt x="3" y="16"/>
                    <a:pt x="3" y="15"/>
                    <a:pt x="3" y="14"/>
                  </a:cubicBezTo>
                  <a:cubicBezTo>
                    <a:pt x="0" y="4"/>
                    <a:pt x="0" y="2"/>
                    <a:pt x="0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2" y="8"/>
                    <a:pt x="13" y="16"/>
                  </a:cubicBezTo>
                  <a:cubicBezTo>
                    <a:pt x="14" y="20"/>
                    <a:pt x="15" y="26"/>
                    <a:pt x="16" y="32"/>
                  </a:cubicBezTo>
                  <a:cubicBezTo>
                    <a:pt x="16" y="37"/>
                    <a:pt x="17" y="41"/>
                    <a:pt x="18" y="45"/>
                  </a:cubicBezTo>
                  <a:cubicBezTo>
                    <a:pt x="18" y="46"/>
                    <a:pt x="18" y="47"/>
                    <a:pt x="18" y="47"/>
                  </a:cubicBezTo>
                  <a:cubicBezTo>
                    <a:pt x="18" y="49"/>
                    <a:pt x="18" y="50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9" y="54"/>
                    <a:pt x="19" y="55"/>
                    <a:pt x="19" y="55"/>
                  </a:cubicBezTo>
                  <a:cubicBezTo>
                    <a:pt x="19" y="60"/>
                    <a:pt x="19" y="60"/>
                    <a:pt x="19" y="60"/>
                  </a:cubicBezTo>
                  <a:cubicBezTo>
                    <a:pt x="20" y="70"/>
                    <a:pt x="20" y="70"/>
                    <a:pt x="20" y="70"/>
                  </a:cubicBezTo>
                  <a:lnTo>
                    <a:pt x="21" y="86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5" name="Freeform 94"/>
            <p:cNvSpPr>
              <a:spLocks/>
            </p:cNvSpPr>
            <p:nvPr/>
          </p:nvSpPr>
          <p:spPr bwMode="auto">
            <a:xfrm>
              <a:off x="5351463" y="4903788"/>
              <a:ext cx="34925" cy="174625"/>
            </a:xfrm>
            <a:custGeom>
              <a:avLst/>
              <a:gdLst>
                <a:gd name="T0" fmla="*/ 17 w 17"/>
                <a:gd name="T1" fmla="*/ 80 h 86"/>
                <a:gd name="T2" fmla="*/ 17 w 17"/>
                <a:gd name="T3" fmla="*/ 82 h 86"/>
                <a:gd name="T4" fmla="*/ 17 w 17"/>
                <a:gd name="T5" fmla="*/ 83 h 86"/>
                <a:gd name="T6" fmla="*/ 17 w 17"/>
                <a:gd name="T7" fmla="*/ 86 h 86"/>
                <a:gd name="T8" fmla="*/ 14 w 17"/>
                <a:gd name="T9" fmla="*/ 86 h 86"/>
                <a:gd name="T10" fmla="*/ 12 w 17"/>
                <a:gd name="T11" fmla="*/ 83 h 86"/>
                <a:gd name="T12" fmla="*/ 11 w 17"/>
                <a:gd name="T13" fmla="*/ 82 h 86"/>
                <a:gd name="T14" fmla="*/ 9 w 17"/>
                <a:gd name="T15" fmla="*/ 68 h 86"/>
                <a:gd name="T16" fmla="*/ 9 w 17"/>
                <a:gd name="T17" fmla="*/ 68 h 86"/>
                <a:gd name="T18" fmla="*/ 9 w 17"/>
                <a:gd name="T19" fmla="*/ 66 h 86"/>
                <a:gd name="T20" fmla="*/ 8 w 17"/>
                <a:gd name="T21" fmla="*/ 55 h 86"/>
                <a:gd name="T22" fmla="*/ 5 w 17"/>
                <a:gd name="T23" fmla="*/ 39 h 86"/>
                <a:gd name="T24" fmla="*/ 3 w 17"/>
                <a:gd name="T25" fmla="*/ 21 h 86"/>
                <a:gd name="T26" fmla="*/ 0 w 17"/>
                <a:gd name="T27" fmla="*/ 5 h 86"/>
                <a:gd name="T28" fmla="*/ 3 w 17"/>
                <a:gd name="T29" fmla="*/ 0 h 86"/>
                <a:gd name="T30" fmla="*/ 9 w 17"/>
                <a:gd name="T31" fmla="*/ 4 h 86"/>
                <a:gd name="T32" fmla="*/ 10 w 17"/>
                <a:gd name="T33" fmla="*/ 10 h 86"/>
                <a:gd name="T34" fmla="*/ 10 w 17"/>
                <a:gd name="T35" fmla="*/ 13 h 86"/>
                <a:gd name="T36" fmla="*/ 12 w 17"/>
                <a:gd name="T37" fmla="*/ 23 h 86"/>
                <a:gd name="T38" fmla="*/ 12 w 17"/>
                <a:gd name="T39" fmla="*/ 24 h 86"/>
                <a:gd name="T40" fmla="*/ 13 w 17"/>
                <a:gd name="T41" fmla="*/ 30 h 86"/>
                <a:gd name="T42" fmla="*/ 13 w 17"/>
                <a:gd name="T43" fmla="*/ 30 h 86"/>
                <a:gd name="T44" fmla="*/ 15 w 17"/>
                <a:gd name="T45" fmla="*/ 38 h 86"/>
                <a:gd name="T46" fmla="*/ 16 w 17"/>
                <a:gd name="T47" fmla="*/ 46 h 86"/>
                <a:gd name="T48" fmla="*/ 17 w 17"/>
                <a:gd name="T49" fmla="*/ 56 h 86"/>
                <a:gd name="T50" fmla="*/ 17 w 17"/>
                <a:gd name="T51" fmla="*/ 56 h 86"/>
                <a:gd name="T52" fmla="*/ 17 w 17"/>
                <a:gd name="T53" fmla="*/ 57 h 86"/>
                <a:gd name="T54" fmla="*/ 17 w 17"/>
                <a:gd name="T55" fmla="*/ 66 h 86"/>
                <a:gd name="T56" fmla="*/ 17 w 17"/>
                <a:gd name="T57" fmla="*/ 66 h 86"/>
                <a:gd name="T58" fmla="*/ 17 w 17"/>
                <a:gd name="T59" fmla="*/ 68 h 86"/>
                <a:gd name="T60" fmla="*/ 17 w 17"/>
                <a:gd name="T61" fmla="*/ 8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" h="86">
                  <a:moveTo>
                    <a:pt x="17" y="80"/>
                  </a:moveTo>
                  <a:cubicBezTo>
                    <a:pt x="17" y="80"/>
                    <a:pt x="17" y="81"/>
                    <a:pt x="17" y="82"/>
                  </a:cubicBezTo>
                  <a:cubicBezTo>
                    <a:pt x="17" y="83"/>
                    <a:pt x="17" y="83"/>
                    <a:pt x="17" y="83"/>
                  </a:cubicBezTo>
                  <a:cubicBezTo>
                    <a:pt x="17" y="84"/>
                    <a:pt x="17" y="86"/>
                    <a:pt x="17" y="86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1" y="82"/>
                    <a:pt x="11" y="82"/>
                    <a:pt x="11" y="82"/>
                  </a:cubicBezTo>
                  <a:cubicBezTo>
                    <a:pt x="9" y="68"/>
                    <a:pt x="9" y="68"/>
                    <a:pt x="9" y="68"/>
                  </a:cubicBezTo>
                  <a:cubicBezTo>
                    <a:pt x="9" y="68"/>
                    <a:pt x="9" y="68"/>
                    <a:pt x="9" y="68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7"/>
                    <a:pt x="10" y="10"/>
                  </a:cubicBezTo>
                  <a:cubicBezTo>
                    <a:pt x="10" y="11"/>
                    <a:pt x="10" y="12"/>
                    <a:pt x="10" y="13"/>
                  </a:cubicBezTo>
                  <a:cubicBezTo>
                    <a:pt x="11" y="16"/>
                    <a:pt x="11" y="20"/>
                    <a:pt x="12" y="23"/>
                  </a:cubicBezTo>
                  <a:cubicBezTo>
                    <a:pt x="12" y="23"/>
                    <a:pt x="12" y="24"/>
                    <a:pt x="12" y="24"/>
                  </a:cubicBezTo>
                  <a:cubicBezTo>
                    <a:pt x="13" y="26"/>
                    <a:pt x="13" y="28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4" y="33"/>
                    <a:pt x="14" y="36"/>
                    <a:pt x="15" y="38"/>
                  </a:cubicBezTo>
                  <a:cubicBezTo>
                    <a:pt x="15" y="42"/>
                    <a:pt x="16" y="46"/>
                    <a:pt x="16" y="46"/>
                  </a:cubicBezTo>
                  <a:cubicBezTo>
                    <a:pt x="16" y="46"/>
                    <a:pt x="17" y="54"/>
                    <a:pt x="17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6"/>
                    <a:pt x="17" y="57"/>
                    <a:pt x="17" y="57"/>
                  </a:cubicBezTo>
                  <a:cubicBezTo>
                    <a:pt x="17" y="57"/>
                    <a:pt x="17" y="63"/>
                    <a:pt x="17" y="66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7" y="67"/>
                    <a:pt x="17" y="67"/>
                    <a:pt x="17" y="68"/>
                  </a:cubicBezTo>
                  <a:cubicBezTo>
                    <a:pt x="17" y="68"/>
                    <a:pt x="17" y="79"/>
                    <a:pt x="17" y="80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6" name="Freeform 95"/>
            <p:cNvSpPr>
              <a:spLocks/>
            </p:cNvSpPr>
            <p:nvPr/>
          </p:nvSpPr>
          <p:spPr bwMode="auto">
            <a:xfrm>
              <a:off x="5337175" y="4903788"/>
              <a:ext cx="42863" cy="177800"/>
            </a:xfrm>
            <a:custGeom>
              <a:avLst/>
              <a:gdLst>
                <a:gd name="T0" fmla="*/ 21 w 21"/>
                <a:gd name="T1" fmla="*/ 86 h 88"/>
                <a:gd name="T2" fmla="*/ 14 w 21"/>
                <a:gd name="T3" fmla="*/ 88 h 88"/>
                <a:gd name="T4" fmla="*/ 11 w 21"/>
                <a:gd name="T5" fmla="*/ 88 h 88"/>
                <a:gd name="T6" fmla="*/ 11 w 21"/>
                <a:gd name="T7" fmla="*/ 87 h 88"/>
                <a:gd name="T8" fmla="*/ 11 w 21"/>
                <a:gd name="T9" fmla="*/ 75 h 88"/>
                <a:gd name="T10" fmla="*/ 10 w 21"/>
                <a:gd name="T11" fmla="*/ 65 h 88"/>
                <a:gd name="T12" fmla="*/ 10 w 21"/>
                <a:gd name="T13" fmla="*/ 56 h 88"/>
                <a:gd name="T14" fmla="*/ 10 w 21"/>
                <a:gd name="T15" fmla="*/ 56 h 88"/>
                <a:gd name="T16" fmla="*/ 8 w 21"/>
                <a:gd name="T17" fmla="*/ 39 h 88"/>
                <a:gd name="T18" fmla="*/ 8 w 21"/>
                <a:gd name="T19" fmla="*/ 38 h 88"/>
                <a:gd name="T20" fmla="*/ 4 w 21"/>
                <a:gd name="T21" fmla="*/ 17 h 88"/>
                <a:gd name="T22" fmla="*/ 0 w 21"/>
                <a:gd name="T23" fmla="*/ 2 h 88"/>
                <a:gd name="T24" fmla="*/ 10 w 21"/>
                <a:gd name="T25" fmla="*/ 0 h 88"/>
                <a:gd name="T26" fmla="*/ 12 w 21"/>
                <a:gd name="T27" fmla="*/ 10 h 88"/>
                <a:gd name="T28" fmla="*/ 14 w 21"/>
                <a:gd name="T29" fmla="*/ 16 h 88"/>
                <a:gd name="T30" fmla="*/ 15 w 21"/>
                <a:gd name="T31" fmla="*/ 24 h 88"/>
                <a:gd name="T32" fmla="*/ 17 w 21"/>
                <a:gd name="T33" fmla="*/ 39 h 88"/>
                <a:gd name="T34" fmla="*/ 19 w 21"/>
                <a:gd name="T35" fmla="*/ 51 h 88"/>
                <a:gd name="T36" fmla="*/ 19 w 21"/>
                <a:gd name="T37" fmla="*/ 55 h 88"/>
                <a:gd name="T38" fmla="*/ 20 w 21"/>
                <a:gd name="T39" fmla="*/ 55 h 88"/>
                <a:gd name="T40" fmla="*/ 20 w 21"/>
                <a:gd name="T41" fmla="*/ 66 h 88"/>
                <a:gd name="T42" fmla="*/ 21 w 21"/>
                <a:gd name="T43" fmla="*/ 83 h 88"/>
                <a:gd name="T44" fmla="*/ 21 w 21"/>
                <a:gd name="T45" fmla="*/ 8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" h="88">
                  <a:moveTo>
                    <a:pt x="21" y="86"/>
                  </a:moveTo>
                  <a:cubicBezTo>
                    <a:pt x="14" y="88"/>
                    <a:pt x="14" y="88"/>
                    <a:pt x="14" y="88"/>
                  </a:cubicBezTo>
                  <a:cubicBezTo>
                    <a:pt x="11" y="88"/>
                    <a:pt x="11" y="88"/>
                    <a:pt x="11" y="88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6"/>
                    <a:pt x="9" y="48"/>
                    <a:pt x="8" y="3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7" y="31"/>
                    <a:pt x="5" y="23"/>
                    <a:pt x="4" y="17"/>
                  </a:cubicBezTo>
                  <a:cubicBezTo>
                    <a:pt x="1" y="4"/>
                    <a:pt x="0" y="2"/>
                    <a:pt x="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1" y="4"/>
                    <a:pt x="12" y="10"/>
                  </a:cubicBezTo>
                  <a:cubicBezTo>
                    <a:pt x="13" y="12"/>
                    <a:pt x="13" y="14"/>
                    <a:pt x="14" y="16"/>
                  </a:cubicBezTo>
                  <a:cubicBezTo>
                    <a:pt x="14" y="18"/>
                    <a:pt x="14" y="21"/>
                    <a:pt x="15" y="24"/>
                  </a:cubicBezTo>
                  <a:cubicBezTo>
                    <a:pt x="15" y="28"/>
                    <a:pt x="16" y="34"/>
                    <a:pt x="17" y="39"/>
                  </a:cubicBezTo>
                  <a:cubicBezTo>
                    <a:pt x="18" y="44"/>
                    <a:pt x="18" y="48"/>
                    <a:pt x="19" y="51"/>
                  </a:cubicBezTo>
                  <a:cubicBezTo>
                    <a:pt x="19" y="53"/>
                    <a:pt x="19" y="54"/>
                    <a:pt x="19" y="55"/>
                  </a:cubicBezTo>
                  <a:cubicBezTo>
                    <a:pt x="19" y="55"/>
                    <a:pt x="20" y="55"/>
                    <a:pt x="20" y="55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21" y="83"/>
                    <a:pt x="21" y="83"/>
                    <a:pt x="21" y="83"/>
                  </a:cubicBezTo>
                  <a:lnTo>
                    <a:pt x="21" y="86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7" name="Freeform 96"/>
            <p:cNvSpPr>
              <a:spLocks/>
            </p:cNvSpPr>
            <p:nvPr/>
          </p:nvSpPr>
          <p:spPr bwMode="auto">
            <a:xfrm>
              <a:off x="5448300" y="4886326"/>
              <a:ext cx="22225" cy="176213"/>
            </a:xfrm>
            <a:custGeom>
              <a:avLst/>
              <a:gdLst>
                <a:gd name="T0" fmla="*/ 11 w 11"/>
                <a:gd name="T1" fmla="*/ 16 h 86"/>
                <a:gd name="T2" fmla="*/ 11 w 11"/>
                <a:gd name="T3" fmla="*/ 24 h 86"/>
                <a:gd name="T4" fmla="*/ 11 w 11"/>
                <a:gd name="T5" fmla="*/ 47 h 86"/>
                <a:gd name="T6" fmla="*/ 10 w 11"/>
                <a:gd name="T7" fmla="*/ 51 h 86"/>
                <a:gd name="T8" fmla="*/ 10 w 11"/>
                <a:gd name="T9" fmla="*/ 56 h 86"/>
                <a:gd name="T10" fmla="*/ 9 w 11"/>
                <a:gd name="T11" fmla="*/ 57 h 86"/>
                <a:gd name="T12" fmla="*/ 8 w 11"/>
                <a:gd name="T13" fmla="*/ 65 h 86"/>
                <a:gd name="T14" fmla="*/ 8 w 11"/>
                <a:gd name="T15" fmla="*/ 65 h 86"/>
                <a:gd name="T16" fmla="*/ 8 w 11"/>
                <a:gd name="T17" fmla="*/ 68 h 86"/>
                <a:gd name="T18" fmla="*/ 8 w 11"/>
                <a:gd name="T19" fmla="*/ 69 h 86"/>
                <a:gd name="T20" fmla="*/ 8 w 11"/>
                <a:gd name="T21" fmla="*/ 69 h 86"/>
                <a:gd name="T22" fmla="*/ 8 w 11"/>
                <a:gd name="T23" fmla="*/ 70 h 86"/>
                <a:gd name="T24" fmla="*/ 8 w 11"/>
                <a:gd name="T25" fmla="*/ 70 h 86"/>
                <a:gd name="T26" fmla="*/ 7 w 11"/>
                <a:gd name="T27" fmla="*/ 74 h 86"/>
                <a:gd name="T28" fmla="*/ 5 w 11"/>
                <a:gd name="T29" fmla="*/ 80 h 86"/>
                <a:gd name="T30" fmla="*/ 5 w 11"/>
                <a:gd name="T31" fmla="*/ 80 h 86"/>
                <a:gd name="T32" fmla="*/ 4 w 11"/>
                <a:gd name="T33" fmla="*/ 86 h 86"/>
                <a:gd name="T34" fmla="*/ 1 w 11"/>
                <a:gd name="T35" fmla="*/ 86 h 86"/>
                <a:gd name="T36" fmla="*/ 0 w 11"/>
                <a:gd name="T37" fmla="*/ 82 h 86"/>
                <a:gd name="T38" fmla="*/ 0 w 11"/>
                <a:gd name="T39" fmla="*/ 80 h 86"/>
                <a:gd name="T40" fmla="*/ 0 w 11"/>
                <a:gd name="T41" fmla="*/ 76 h 86"/>
                <a:gd name="T42" fmla="*/ 0 w 11"/>
                <a:gd name="T43" fmla="*/ 72 h 86"/>
                <a:gd name="T44" fmla="*/ 1 w 11"/>
                <a:gd name="T45" fmla="*/ 56 h 86"/>
                <a:gd name="T46" fmla="*/ 1 w 11"/>
                <a:gd name="T47" fmla="*/ 45 h 86"/>
                <a:gd name="T48" fmla="*/ 3 w 11"/>
                <a:gd name="T49" fmla="*/ 14 h 86"/>
                <a:gd name="T50" fmla="*/ 3 w 11"/>
                <a:gd name="T51" fmla="*/ 4 h 86"/>
                <a:gd name="T52" fmla="*/ 5 w 11"/>
                <a:gd name="T53" fmla="*/ 1 h 86"/>
                <a:gd name="T54" fmla="*/ 6 w 11"/>
                <a:gd name="T55" fmla="*/ 0 h 86"/>
                <a:gd name="T56" fmla="*/ 8 w 11"/>
                <a:gd name="T57" fmla="*/ 2 h 86"/>
                <a:gd name="T58" fmla="*/ 11 w 11"/>
                <a:gd name="T59" fmla="*/ 5 h 86"/>
                <a:gd name="T60" fmla="*/ 11 w 11"/>
                <a:gd name="T6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" h="86">
                  <a:moveTo>
                    <a:pt x="11" y="16"/>
                  </a:moveTo>
                  <a:cubicBezTo>
                    <a:pt x="11" y="19"/>
                    <a:pt x="11" y="22"/>
                    <a:pt x="11" y="24"/>
                  </a:cubicBezTo>
                  <a:cubicBezTo>
                    <a:pt x="11" y="30"/>
                    <a:pt x="11" y="47"/>
                    <a:pt x="11" y="47"/>
                  </a:cubicBezTo>
                  <a:cubicBezTo>
                    <a:pt x="11" y="47"/>
                    <a:pt x="10" y="49"/>
                    <a:pt x="10" y="51"/>
                  </a:cubicBezTo>
                  <a:cubicBezTo>
                    <a:pt x="10" y="53"/>
                    <a:pt x="10" y="54"/>
                    <a:pt x="10" y="56"/>
                  </a:cubicBezTo>
                  <a:cubicBezTo>
                    <a:pt x="10" y="57"/>
                    <a:pt x="9" y="57"/>
                    <a:pt x="9" y="57"/>
                  </a:cubicBezTo>
                  <a:cubicBezTo>
                    <a:pt x="9" y="58"/>
                    <a:pt x="9" y="62"/>
                    <a:pt x="8" y="65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67"/>
                    <a:pt x="8" y="68"/>
                    <a:pt x="8" y="68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7" y="71"/>
                    <a:pt x="7" y="73"/>
                    <a:pt x="7" y="74"/>
                  </a:cubicBezTo>
                  <a:cubicBezTo>
                    <a:pt x="6" y="77"/>
                    <a:pt x="6" y="79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1"/>
                    <a:pt x="4" y="86"/>
                    <a:pt x="4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10"/>
                    <a:pt x="11" y="16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8" name="Freeform 97"/>
            <p:cNvSpPr>
              <a:spLocks/>
            </p:cNvSpPr>
            <p:nvPr/>
          </p:nvSpPr>
          <p:spPr bwMode="auto">
            <a:xfrm>
              <a:off x="5429250" y="4886326"/>
              <a:ext cx="33338" cy="177800"/>
            </a:xfrm>
            <a:custGeom>
              <a:avLst/>
              <a:gdLst>
                <a:gd name="T0" fmla="*/ 16 w 16"/>
                <a:gd name="T1" fmla="*/ 13 h 87"/>
                <a:gd name="T2" fmla="*/ 16 w 16"/>
                <a:gd name="T3" fmla="*/ 16 h 87"/>
                <a:gd name="T4" fmla="*/ 15 w 16"/>
                <a:gd name="T5" fmla="*/ 45 h 87"/>
                <a:gd name="T6" fmla="*/ 15 w 16"/>
                <a:gd name="T7" fmla="*/ 48 h 87"/>
                <a:gd name="T8" fmla="*/ 15 w 16"/>
                <a:gd name="T9" fmla="*/ 48 h 87"/>
                <a:gd name="T10" fmla="*/ 15 w 16"/>
                <a:gd name="T11" fmla="*/ 56 h 87"/>
                <a:gd name="T12" fmla="*/ 15 w 16"/>
                <a:gd name="T13" fmla="*/ 56 h 87"/>
                <a:gd name="T14" fmla="*/ 13 w 16"/>
                <a:gd name="T15" fmla="*/ 69 h 87"/>
                <a:gd name="T16" fmla="*/ 12 w 16"/>
                <a:gd name="T17" fmla="*/ 75 h 87"/>
                <a:gd name="T18" fmla="*/ 11 w 16"/>
                <a:gd name="T19" fmla="*/ 80 h 87"/>
                <a:gd name="T20" fmla="*/ 10 w 16"/>
                <a:gd name="T21" fmla="*/ 86 h 87"/>
                <a:gd name="T22" fmla="*/ 0 w 16"/>
                <a:gd name="T23" fmla="*/ 87 h 87"/>
                <a:gd name="T24" fmla="*/ 0 w 16"/>
                <a:gd name="T25" fmla="*/ 85 h 87"/>
                <a:gd name="T26" fmla="*/ 5 w 16"/>
                <a:gd name="T27" fmla="*/ 56 h 87"/>
                <a:gd name="T28" fmla="*/ 5 w 16"/>
                <a:gd name="T29" fmla="*/ 55 h 87"/>
                <a:gd name="T30" fmla="*/ 5 w 16"/>
                <a:gd name="T31" fmla="*/ 50 h 87"/>
                <a:gd name="T32" fmla="*/ 7 w 16"/>
                <a:gd name="T33" fmla="*/ 16 h 87"/>
                <a:gd name="T34" fmla="*/ 6 w 16"/>
                <a:gd name="T35" fmla="*/ 2 h 87"/>
                <a:gd name="T36" fmla="*/ 6 w 16"/>
                <a:gd name="T37" fmla="*/ 2 h 87"/>
                <a:gd name="T38" fmla="*/ 6 w 16"/>
                <a:gd name="T39" fmla="*/ 2 h 87"/>
                <a:gd name="T40" fmla="*/ 6 w 16"/>
                <a:gd name="T41" fmla="*/ 0 h 87"/>
                <a:gd name="T42" fmla="*/ 10 w 16"/>
                <a:gd name="T43" fmla="*/ 0 h 87"/>
                <a:gd name="T44" fmla="*/ 14 w 16"/>
                <a:gd name="T45" fmla="*/ 0 h 87"/>
                <a:gd name="T46" fmla="*/ 15 w 16"/>
                <a:gd name="T47" fmla="*/ 0 h 87"/>
                <a:gd name="T48" fmla="*/ 16 w 16"/>
                <a:gd name="T49" fmla="*/ 1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" h="87">
                  <a:moveTo>
                    <a:pt x="16" y="13"/>
                  </a:moveTo>
                  <a:cubicBezTo>
                    <a:pt x="16" y="14"/>
                    <a:pt x="16" y="15"/>
                    <a:pt x="16" y="16"/>
                  </a:cubicBezTo>
                  <a:cubicBezTo>
                    <a:pt x="16" y="22"/>
                    <a:pt x="15" y="36"/>
                    <a:pt x="15" y="45"/>
                  </a:cubicBezTo>
                  <a:cubicBezTo>
                    <a:pt x="15" y="46"/>
                    <a:pt x="15" y="47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52"/>
                    <a:pt x="15" y="55"/>
                    <a:pt x="15" y="56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2" y="75"/>
                    <a:pt x="12" y="75"/>
                    <a:pt x="12" y="75"/>
                  </a:cubicBezTo>
                  <a:cubicBezTo>
                    <a:pt x="11" y="80"/>
                    <a:pt x="11" y="80"/>
                    <a:pt x="11" y="80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5" y="56"/>
                    <a:pt x="5" y="56"/>
                    <a:pt x="5" y="56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5" y="55"/>
                    <a:pt x="5" y="53"/>
                    <a:pt x="5" y="50"/>
                  </a:cubicBezTo>
                  <a:cubicBezTo>
                    <a:pt x="6" y="42"/>
                    <a:pt x="7" y="25"/>
                    <a:pt x="7" y="16"/>
                  </a:cubicBezTo>
                  <a:cubicBezTo>
                    <a:pt x="6" y="8"/>
                    <a:pt x="6" y="4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6"/>
                    <a:pt x="16" y="13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9" name="Freeform 98"/>
            <p:cNvSpPr>
              <a:spLocks/>
            </p:cNvSpPr>
            <p:nvPr/>
          </p:nvSpPr>
          <p:spPr bwMode="auto">
            <a:xfrm>
              <a:off x="5414963" y="4914901"/>
              <a:ext cx="23813" cy="177800"/>
            </a:xfrm>
            <a:custGeom>
              <a:avLst/>
              <a:gdLst>
                <a:gd name="T0" fmla="*/ 12 w 12"/>
                <a:gd name="T1" fmla="*/ 24 h 87"/>
                <a:gd name="T2" fmla="*/ 12 w 12"/>
                <a:gd name="T3" fmla="*/ 47 h 87"/>
                <a:gd name="T4" fmla="*/ 10 w 12"/>
                <a:gd name="T5" fmla="*/ 57 h 87"/>
                <a:gd name="T6" fmla="*/ 10 w 12"/>
                <a:gd name="T7" fmla="*/ 58 h 87"/>
                <a:gd name="T8" fmla="*/ 10 w 12"/>
                <a:gd name="T9" fmla="*/ 62 h 87"/>
                <a:gd name="T10" fmla="*/ 9 w 12"/>
                <a:gd name="T11" fmla="*/ 69 h 87"/>
                <a:gd name="T12" fmla="*/ 6 w 12"/>
                <a:gd name="T13" fmla="*/ 81 h 87"/>
                <a:gd name="T14" fmla="*/ 5 w 12"/>
                <a:gd name="T15" fmla="*/ 86 h 87"/>
                <a:gd name="T16" fmla="*/ 5 w 12"/>
                <a:gd name="T17" fmla="*/ 87 h 87"/>
                <a:gd name="T18" fmla="*/ 2 w 12"/>
                <a:gd name="T19" fmla="*/ 87 h 87"/>
                <a:gd name="T20" fmla="*/ 2 w 12"/>
                <a:gd name="T21" fmla="*/ 87 h 87"/>
                <a:gd name="T22" fmla="*/ 0 w 12"/>
                <a:gd name="T23" fmla="*/ 82 h 87"/>
                <a:gd name="T24" fmla="*/ 1 w 12"/>
                <a:gd name="T25" fmla="*/ 78 h 87"/>
                <a:gd name="T26" fmla="*/ 2 w 12"/>
                <a:gd name="T27" fmla="*/ 57 h 87"/>
                <a:gd name="T28" fmla="*/ 4 w 12"/>
                <a:gd name="T29" fmla="*/ 8 h 87"/>
                <a:gd name="T30" fmla="*/ 4 w 12"/>
                <a:gd name="T31" fmla="*/ 6 h 87"/>
                <a:gd name="T32" fmla="*/ 4 w 12"/>
                <a:gd name="T33" fmla="*/ 4 h 87"/>
                <a:gd name="T34" fmla="*/ 5 w 12"/>
                <a:gd name="T35" fmla="*/ 3 h 87"/>
                <a:gd name="T36" fmla="*/ 7 w 12"/>
                <a:gd name="T37" fmla="*/ 0 h 87"/>
                <a:gd name="T38" fmla="*/ 10 w 12"/>
                <a:gd name="T39" fmla="*/ 3 h 87"/>
                <a:gd name="T40" fmla="*/ 10 w 12"/>
                <a:gd name="T41" fmla="*/ 3 h 87"/>
                <a:gd name="T42" fmla="*/ 12 w 12"/>
                <a:gd name="T43" fmla="*/ 5 h 87"/>
                <a:gd name="T44" fmla="*/ 12 w 12"/>
                <a:gd name="T45" fmla="*/ 21 h 87"/>
                <a:gd name="T46" fmla="*/ 12 w 12"/>
                <a:gd name="T47" fmla="*/ 2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" h="87">
                  <a:moveTo>
                    <a:pt x="12" y="24"/>
                  </a:moveTo>
                  <a:cubicBezTo>
                    <a:pt x="12" y="31"/>
                    <a:pt x="12" y="47"/>
                    <a:pt x="12" y="47"/>
                  </a:cubicBezTo>
                  <a:cubicBezTo>
                    <a:pt x="12" y="47"/>
                    <a:pt x="11" y="55"/>
                    <a:pt x="10" y="57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58"/>
                    <a:pt x="10" y="60"/>
                    <a:pt x="10" y="62"/>
                  </a:cubicBezTo>
                  <a:cubicBezTo>
                    <a:pt x="9" y="65"/>
                    <a:pt x="9" y="69"/>
                    <a:pt x="9" y="69"/>
                  </a:cubicBezTo>
                  <a:cubicBezTo>
                    <a:pt x="9" y="69"/>
                    <a:pt x="7" y="80"/>
                    <a:pt x="6" y="81"/>
                  </a:cubicBezTo>
                  <a:cubicBezTo>
                    <a:pt x="6" y="82"/>
                    <a:pt x="5" y="86"/>
                    <a:pt x="5" y="86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2" y="87"/>
                    <a:pt x="2" y="87"/>
                    <a:pt x="2" y="87"/>
                  </a:cubicBezTo>
                  <a:cubicBezTo>
                    <a:pt x="2" y="87"/>
                    <a:pt x="2" y="87"/>
                    <a:pt x="2" y="8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15"/>
                    <a:pt x="12" y="21"/>
                  </a:cubicBezTo>
                  <a:cubicBezTo>
                    <a:pt x="12" y="22"/>
                    <a:pt x="12" y="23"/>
                    <a:pt x="12" y="24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0" name="Freeform 99"/>
            <p:cNvSpPr>
              <a:spLocks/>
            </p:cNvSpPr>
            <p:nvPr/>
          </p:nvSpPr>
          <p:spPr bwMode="auto">
            <a:xfrm>
              <a:off x="5399088" y="4914901"/>
              <a:ext cx="31750" cy="177800"/>
            </a:xfrm>
            <a:custGeom>
              <a:avLst/>
              <a:gdLst>
                <a:gd name="T0" fmla="*/ 5 w 16"/>
                <a:gd name="T1" fmla="*/ 55 h 87"/>
                <a:gd name="T2" fmla="*/ 7 w 16"/>
                <a:gd name="T3" fmla="*/ 16 h 87"/>
                <a:gd name="T4" fmla="*/ 6 w 16"/>
                <a:gd name="T5" fmla="*/ 1 h 87"/>
                <a:gd name="T6" fmla="*/ 15 w 16"/>
                <a:gd name="T7" fmla="*/ 0 h 87"/>
                <a:gd name="T8" fmla="*/ 16 w 16"/>
                <a:gd name="T9" fmla="*/ 17 h 87"/>
                <a:gd name="T10" fmla="*/ 15 w 16"/>
                <a:gd name="T11" fmla="*/ 56 h 87"/>
                <a:gd name="T12" fmla="*/ 10 w 16"/>
                <a:gd name="T13" fmla="*/ 87 h 87"/>
                <a:gd name="T14" fmla="*/ 0 w 16"/>
                <a:gd name="T15" fmla="*/ 87 h 87"/>
                <a:gd name="T16" fmla="*/ 5 w 16"/>
                <a:gd name="T17" fmla="*/ 5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87">
                  <a:moveTo>
                    <a:pt x="5" y="55"/>
                  </a:moveTo>
                  <a:cubicBezTo>
                    <a:pt x="5" y="55"/>
                    <a:pt x="7" y="29"/>
                    <a:pt x="7" y="16"/>
                  </a:cubicBezTo>
                  <a:cubicBezTo>
                    <a:pt x="6" y="3"/>
                    <a:pt x="6" y="1"/>
                    <a:pt x="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8"/>
                    <a:pt x="16" y="17"/>
                  </a:cubicBezTo>
                  <a:cubicBezTo>
                    <a:pt x="16" y="26"/>
                    <a:pt x="15" y="56"/>
                    <a:pt x="15" y="56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0" y="87"/>
                    <a:pt x="0" y="87"/>
                    <a:pt x="0" y="87"/>
                  </a:cubicBezTo>
                  <a:lnTo>
                    <a:pt x="5" y="55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1" name="Freeform 100"/>
            <p:cNvSpPr>
              <a:spLocks/>
            </p:cNvSpPr>
            <p:nvPr/>
          </p:nvSpPr>
          <p:spPr bwMode="auto">
            <a:xfrm>
              <a:off x="5470525" y="4899026"/>
              <a:ext cx="39688" cy="173038"/>
            </a:xfrm>
            <a:custGeom>
              <a:avLst/>
              <a:gdLst>
                <a:gd name="T0" fmla="*/ 12 w 20"/>
                <a:gd name="T1" fmla="*/ 3 h 85"/>
                <a:gd name="T2" fmla="*/ 15 w 20"/>
                <a:gd name="T3" fmla="*/ 0 h 85"/>
                <a:gd name="T4" fmla="*/ 20 w 20"/>
                <a:gd name="T5" fmla="*/ 5 h 85"/>
                <a:gd name="T6" fmla="*/ 18 w 20"/>
                <a:gd name="T7" fmla="*/ 24 h 85"/>
                <a:gd name="T8" fmla="*/ 15 w 20"/>
                <a:gd name="T9" fmla="*/ 47 h 85"/>
                <a:gd name="T10" fmla="*/ 12 w 20"/>
                <a:gd name="T11" fmla="*/ 57 h 85"/>
                <a:gd name="T12" fmla="*/ 10 w 20"/>
                <a:gd name="T13" fmla="*/ 68 h 85"/>
                <a:gd name="T14" fmla="*/ 6 w 20"/>
                <a:gd name="T15" fmla="*/ 80 h 85"/>
                <a:gd name="T16" fmla="*/ 4 w 20"/>
                <a:gd name="T17" fmla="*/ 85 h 85"/>
                <a:gd name="T18" fmla="*/ 1 w 20"/>
                <a:gd name="T19" fmla="*/ 85 h 85"/>
                <a:gd name="T20" fmla="*/ 0 w 20"/>
                <a:gd name="T21" fmla="*/ 80 h 85"/>
                <a:gd name="T22" fmla="*/ 12 w 20"/>
                <a:gd name="T23" fmla="*/ 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12" y="3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18" y="17"/>
                    <a:pt x="18" y="24"/>
                  </a:cubicBezTo>
                  <a:cubicBezTo>
                    <a:pt x="17" y="30"/>
                    <a:pt x="15" y="47"/>
                    <a:pt x="15" y="47"/>
                  </a:cubicBezTo>
                  <a:cubicBezTo>
                    <a:pt x="15" y="47"/>
                    <a:pt x="13" y="57"/>
                    <a:pt x="12" y="57"/>
                  </a:cubicBezTo>
                  <a:cubicBezTo>
                    <a:pt x="12" y="58"/>
                    <a:pt x="10" y="67"/>
                    <a:pt x="10" y="68"/>
                  </a:cubicBezTo>
                  <a:cubicBezTo>
                    <a:pt x="10" y="68"/>
                    <a:pt x="6" y="78"/>
                    <a:pt x="6" y="80"/>
                  </a:cubicBezTo>
                  <a:cubicBezTo>
                    <a:pt x="5" y="81"/>
                    <a:pt x="4" y="85"/>
                    <a:pt x="4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80"/>
                    <a:pt x="0" y="80"/>
                    <a:pt x="0" y="80"/>
                  </a:cubicBezTo>
                  <a:lnTo>
                    <a:pt x="12" y="3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2" name="Freeform 101"/>
            <p:cNvSpPr>
              <a:spLocks/>
            </p:cNvSpPr>
            <p:nvPr/>
          </p:nvSpPr>
          <p:spPr bwMode="auto">
            <a:xfrm>
              <a:off x="5451475" y="4897438"/>
              <a:ext cx="49213" cy="174625"/>
            </a:xfrm>
            <a:custGeom>
              <a:avLst/>
              <a:gdLst>
                <a:gd name="T0" fmla="*/ 8 w 24"/>
                <a:gd name="T1" fmla="*/ 54 h 86"/>
                <a:gd name="T2" fmla="*/ 14 w 24"/>
                <a:gd name="T3" fmla="*/ 15 h 86"/>
                <a:gd name="T4" fmla="*/ 15 w 24"/>
                <a:gd name="T5" fmla="*/ 0 h 86"/>
                <a:gd name="T6" fmla="*/ 24 w 24"/>
                <a:gd name="T7" fmla="*/ 1 h 86"/>
                <a:gd name="T8" fmla="*/ 23 w 24"/>
                <a:gd name="T9" fmla="*/ 17 h 86"/>
                <a:gd name="T10" fmla="*/ 18 w 24"/>
                <a:gd name="T11" fmla="*/ 56 h 86"/>
                <a:gd name="T12" fmla="*/ 10 w 24"/>
                <a:gd name="T13" fmla="*/ 86 h 86"/>
                <a:gd name="T14" fmla="*/ 0 w 24"/>
                <a:gd name="T15" fmla="*/ 86 h 86"/>
                <a:gd name="T16" fmla="*/ 8 w 24"/>
                <a:gd name="T17" fmla="*/ 5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86">
                  <a:moveTo>
                    <a:pt x="8" y="54"/>
                  </a:moveTo>
                  <a:cubicBezTo>
                    <a:pt x="8" y="54"/>
                    <a:pt x="13" y="29"/>
                    <a:pt x="14" y="15"/>
                  </a:cubicBezTo>
                  <a:cubicBezTo>
                    <a:pt x="15" y="2"/>
                    <a:pt x="15" y="0"/>
                    <a:pt x="15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8"/>
                    <a:pt x="23" y="17"/>
                  </a:cubicBezTo>
                  <a:cubicBezTo>
                    <a:pt x="22" y="26"/>
                    <a:pt x="18" y="56"/>
                    <a:pt x="18" y="5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6"/>
                    <a:pt x="0" y="86"/>
                    <a:pt x="0" y="86"/>
                  </a:cubicBezTo>
                  <a:lnTo>
                    <a:pt x="8" y="54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3" name="Freeform 102"/>
            <p:cNvSpPr>
              <a:spLocks/>
            </p:cNvSpPr>
            <p:nvPr/>
          </p:nvSpPr>
          <p:spPr bwMode="auto">
            <a:xfrm>
              <a:off x="5451475" y="4913313"/>
              <a:ext cx="39688" cy="174625"/>
            </a:xfrm>
            <a:custGeom>
              <a:avLst/>
              <a:gdLst>
                <a:gd name="T0" fmla="*/ 19 w 19"/>
                <a:gd name="T1" fmla="*/ 6 h 86"/>
                <a:gd name="T2" fmla="*/ 19 w 19"/>
                <a:gd name="T3" fmla="*/ 13 h 86"/>
                <a:gd name="T4" fmla="*/ 17 w 19"/>
                <a:gd name="T5" fmla="*/ 23 h 86"/>
                <a:gd name="T6" fmla="*/ 17 w 19"/>
                <a:gd name="T7" fmla="*/ 23 h 86"/>
                <a:gd name="T8" fmla="*/ 17 w 19"/>
                <a:gd name="T9" fmla="*/ 24 h 86"/>
                <a:gd name="T10" fmla="*/ 16 w 19"/>
                <a:gd name="T11" fmla="*/ 33 h 86"/>
                <a:gd name="T12" fmla="*/ 14 w 19"/>
                <a:gd name="T13" fmla="*/ 47 h 86"/>
                <a:gd name="T14" fmla="*/ 12 w 19"/>
                <a:gd name="T15" fmla="*/ 58 h 86"/>
                <a:gd name="T16" fmla="*/ 12 w 19"/>
                <a:gd name="T17" fmla="*/ 59 h 86"/>
                <a:gd name="T18" fmla="*/ 11 w 19"/>
                <a:gd name="T19" fmla="*/ 60 h 86"/>
                <a:gd name="T20" fmla="*/ 10 w 19"/>
                <a:gd name="T21" fmla="*/ 65 h 86"/>
                <a:gd name="T22" fmla="*/ 10 w 19"/>
                <a:gd name="T23" fmla="*/ 66 h 86"/>
                <a:gd name="T24" fmla="*/ 10 w 19"/>
                <a:gd name="T25" fmla="*/ 69 h 86"/>
                <a:gd name="T26" fmla="*/ 8 w 19"/>
                <a:gd name="T27" fmla="*/ 74 h 86"/>
                <a:gd name="T28" fmla="*/ 6 w 19"/>
                <a:gd name="T29" fmla="*/ 78 h 86"/>
                <a:gd name="T30" fmla="*/ 6 w 19"/>
                <a:gd name="T31" fmla="*/ 80 h 86"/>
                <a:gd name="T32" fmla="*/ 5 w 19"/>
                <a:gd name="T33" fmla="*/ 83 h 86"/>
                <a:gd name="T34" fmla="*/ 4 w 19"/>
                <a:gd name="T35" fmla="*/ 86 h 86"/>
                <a:gd name="T36" fmla="*/ 1 w 19"/>
                <a:gd name="T37" fmla="*/ 86 h 86"/>
                <a:gd name="T38" fmla="*/ 0 w 19"/>
                <a:gd name="T39" fmla="*/ 84 h 86"/>
                <a:gd name="T40" fmla="*/ 0 w 19"/>
                <a:gd name="T41" fmla="*/ 82 h 86"/>
                <a:gd name="T42" fmla="*/ 0 w 19"/>
                <a:gd name="T43" fmla="*/ 81 h 86"/>
                <a:gd name="T44" fmla="*/ 0 w 19"/>
                <a:gd name="T45" fmla="*/ 80 h 86"/>
                <a:gd name="T46" fmla="*/ 0 w 19"/>
                <a:gd name="T47" fmla="*/ 76 h 86"/>
                <a:gd name="T48" fmla="*/ 1 w 19"/>
                <a:gd name="T49" fmla="*/ 75 h 86"/>
                <a:gd name="T50" fmla="*/ 1 w 19"/>
                <a:gd name="T51" fmla="*/ 75 h 86"/>
                <a:gd name="T52" fmla="*/ 1 w 19"/>
                <a:gd name="T53" fmla="*/ 70 h 86"/>
                <a:gd name="T54" fmla="*/ 1 w 19"/>
                <a:gd name="T55" fmla="*/ 70 h 86"/>
                <a:gd name="T56" fmla="*/ 3 w 19"/>
                <a:gd name="T57" fmla="*/ 61 h 86"/>
                <a:gd name="T58" fmla="*/ 3 w 19"/>
                <a:gd name="T59" fmla="*/ 58 h 86"/>
                <a:gd name="T60" fmla="*/ 7 w 19"/>
                <a:gd name="T61" fmla="*/ 33 h 86"/>
                <a:gd name="T62" fmla="*/ 11 w 19"/>
                <a:gd name="T63" fmla="*/ 8 h 86"/>
                <a:gd name="T64" fmla="*/ 11 w 19"/>
                <a:gd name="T65" fmla="*/ 8 h 86"/>
                <a:gd name="T66" fmla="*/ 11 w 19"/>
                <a:gd name="T67" fmla="*/ 4 h 86"/>
                <a:gd name="T68" fmla="*/ 14 w 19"/>
                <a:gd name="T69" fmla="*/ 1 h 86"/>
                <a:gd name="T70" fmla="*/ 14 w 19"/>
                <a:gd name="T71" fmla="*/ 1 h 86"/>
                <a:gd name="T72" fmla="*/ 15 w 19"/>
                <a:gd name="T73" fmla="*/ 0 h 86"/>
                <a:gd name="T74" fmla="*/ 19 w 19"/>
                <a:gd name="T75" fmla="*/ 5 h 86"/>
                <a:gd name="T76" fmla="*/ 19 w 19"/>
                <a:gd name="T77" fmla="*/ 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" h="86">
                  <a:moveTo>
                    <a:pt x="19" y="6"/>
                  </a:moveTo>
                  <a:cubicBezTo>
                    <a:pt x="19" y="6"/>
                    <a:pt x="19" y="9"/>
                    <a:pt x="19" y="13"/>
                  </a:cubicBezTo>
                  <a:cubicBezTo>
                    <a:pt x="18" y="16"/>
                    <a:pt x="18" y="20"/>
                    <a:pt x="17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26"/>
                    <a:pt x="17" y="30"/>
                    <a:pt x="16" y="33"/>
                  </a:cubicBezTo>
                  <a:cubicBezTo>
                    <a:pt x="16" y="40"/>
                    <a:pt x="14" y="47"/>
                    <a:pt x="14" y="47"/>
                  </a:cubicBezTo>
                  <a:cubicBezTo>
                    <a:pt x="14" y="47"/>
                    <a:pt x="12" y="57"/>
                    <a:pt x="12" y="58"/>
                  </a:cubicBezTo>
                  <a:cubicBezTo>
                    <a:pt x="12" y="58"/>
                    <a:pt x="12" y="59"/>
                    <a:pt x="12" y="59"/>
                  </a:cubicBezTo>
                  <a:cubicBezTo>
                    <a:pt x="12" y="60"/>
                    <a:pt x="11" y="60"/>
                    <a:pt x="11" y="60"/>
                  </a:cubicBezTo>
                  <a:cubicBezTo>
                    <a:pt x="11" y="62"/>
                    <a:pt x="11" y="64"/>
                    <a:pt x="10" y="65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7"/>
                    <a:pt x="10" y="68"/>
                    <a:pt x="10" y="69"/>
                  </a:cubicBezTo>
                  <a:cubicBezTo>
                    <a:pt x="9" y="69"/>
                    <a:pt x="9" y="71"/>
                    <a:pt x="8" y="74"/>
                  </a:cubicBezTo>
                  <a:cubicBezTo>
                    <a:pt x="7" y="75"/>
                    <a:pt x="7" y="77"/>
                    <a:pt x="6" y="78"/>
                  </a:cubicBezTo>
                  <a:cubicBezTo>
                    <a:pt x="6" y="79"/>
                    <a:pt x="6" y="80"/>
                    <a:pt x="6" y="80"/>
                  </a:cubicBezTo>
                  <a:cubicBezTo>
                    <a:pt x="5" y="81"/>
                    <a:pt x="5" y="82"/>
                    <a:pt x="5" y="83"/>
                  </a:cubicBezTo>
                  <a:cubicBezTo>
                    <a:pt x="4" y="85"/>
                    <a:pt x="4" y="86"/>
                    <a:pt x="4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3" y="61"/>
                    <a:pt x="3" y="61"/>
                    <a:pt x="3" y="61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9" y="5"/>
                    <a:pt x="19" y="5"/>
                    <a:pt x="19" y="5"/>
                  </a:cubicBezTo>
                  <a:lnTo>
                    <a:pt x="19" y="6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4" name="Freeform 103"/>
            <p:cNvSpPr>
              <a:spLocks/>
            </p:cNvSpPr>
            <p:nvPr/>
          </p:nvSpPr>
          <p:spPr bwMode="auto">
            <a:xfrm>
              <a:off x="5434013" y="4913313"/>
              <a:ext cx="47625" cy="174625"/>
            </a:xfrm>
            <a:custGeom>
              <a:avLst/>
              <a:gdLst>
                <a:gd name="T0" fmla="*/ 24 w 24"/>
                <a:gd name="T1" fmla="*/ 5 h 86"/>
                <a:gd name="T2" fmla="*/ 24 w 24"/>
                <a:gd name="T3" fmla="*/ 5 h 86"/>
                <a:gd name="T4" fmla="*/ 23 w 24"/>
                <a:gd name="T5" fmla="*/ 17 h 86"/>
                <a:gd name="T6" fmla="*/ 21 w 24"/>
                <a:gd name="T7" fmla="*/ 33 h 86"/>
                <a:gd name="T8" fmla="*/ 17 w 24"/>
                <a:gd name="T9" fmla="*/ 56 h 86"/>
                <a:gd name="T10" fmla="*/ 16 w 24"/>
                <a:gd name="T11" fmla="*/ 59 h 86"/>
                <a:gd name="T12" fmla="*/ 16 w 24"/>
                <a:gd name="T13" fmla="*/ 61 h 86"/>
                <a:gd name="T14" fmla="*/ 12 w 24"/>
                <a:gd name="T15" fmla="*/ 78 h 86"/>
                <a:gd name="T16" fmla="*/ 11 w 24"/>
                <a:gd name="T17" fmla="*/ 84 h 86"/>
                <a:gd name="T18" fmla="*/ 10 w 24"/>
                <a:gd name="T19" fmla="*/ 86 h 86"/>
                <a:gd name="T20" fmla="*/ 7 w 24"/>
                <a:gd name="T21" fmla="*/ 86 h 86"/>
                <a:gd name="T22" fmla="*/ 4 w 24"/>
                <a:gd name="T23" fmla="*/ 85 h 86"/>
                <a:gd name="T24" fmla="*/ 2 w 24"/>
                <a:gd name="T25" fmla="*/ 85 h 86"/>
                <a:gd name="T26" fmla="*/ 0 w 24"/>
                <a:gd name="T27" fmla="*/ 85 h 86"/>
                <a:gd name="T28" fmla="*/ 1 w 24"/>
                <a:gd name="T29" fmla="*/ 81 h 86"/>
                <a:gd name="T30" fmla="*/ 2 w 24"/>
                <a:gd name="T31" fmla="*/ 78 h 86"/>
                <a:gd name="T32" fmla="*/ 5 w 24"/>
                <a:gd name="T33" fmla="*/ 66 h 86"/>
                <a:gd name="T34" fmla="*/ 6 w 24"/>
                <a:gd name="T35" fmla="*/ 61 h 86"/>
                <a:gd name="T36" fmla="*/ 8 w 24"/>
                <a:gd name="T37" fmla="*/ 54 h 86"/>
                <a:gd name="T38" fmla="*/ 8 w 24"/>
                <a:gd name="T39" fmla="*/ 54 h 86"/>
                <a:gd name="T40" fmla="*/ 8 w 24"/>
                <a:gd name="T41" fmla="*/ 54 h 86"/>
                <a:gd name="T42" fmla="*/ 8 w 24"/>
                <a:gd name="T43" fmla="*/ 53 h 86"/>
                <a:gd name="T44" fmla="*/ 11 w 24"/>
                <a:gd name="T45" fmla="*/ 35 h 86"/>
                <a:gd name="T46" fmla="*/ 12 w 24"/>
                <a:gd name="T47" fmla="*/ 33 h 86"/>
                <a:gd name="T48" fmla="*/ 13 w 24"/>
                <a:gd name="T49" fmla="*/ 21 h 86"/>
                <a:gd name="T50" fmla="*/ 14 w 24"/>
                <a:gd name="T51" fmla="*/ 15 h 86"/>
                <a:gd name="T52" fmla="*/ 14 w 24"/>
                <a:gd name="T53" fmla="*/ 0 h 86"/>
                <a:gd name="T54" fmla="*/ 16 w 24"/>
                <a:gd name="T55" fmla="*/ 0 h 86"/>
                <a:gd name="T56" fmla="*/ 19 w 24"/>
                <a:gd name="T57" fmla="*/ 0 h 86"/>
                <a:gd name="T58" fmla="*/ 23 w 24"/>
                <a:gd name="T59" fmla="*/ 0 h 86"/>
                <a:gd name="T60" fmla="*/ 23 w 24"/>
                <a:gd name="T61" fmla="*/ 0 h 86"/>
                <a:gd name="T62" fmla="*/ 24 w 24"/>
                <a:gd name="T63" fmla="*/ 0 h 86"/>
                <a:gd name="T64" fmla="*/ 24 w 24"/>
                <a:gd name="T65" fmla="*/ 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" h="86">
                  <a:moveTo>
                    <a:pt x="24" y="5"/>
                  </a:moveTo>
                  <a:cubicBezTo>
                    <a:pt x="24" y="5"/>
                    <a:pt x="24" y="5"/>
                    <a:pt x="24" y="5"/>
                  </a:cubicBezTo>
                  <a:cubicBezTo>
                    <a:pt x="24" y="8"/>
                    <a:pt x="24" y="12"/>
                    <a:pt x="23" y="17"/>
                  </a:cubicBezTo>
                  <a:cubicBezTo>
                    <a:pt x="23" y="20"/>
                    <a:pt x="22" y="26"/>
                    <a:pt x="21" y="33"/>
                  </a:cubicBezTo>
                  <a:cubicBezTo>
                    <a:pt x="19" y="44"/>
                    <a:pt x="17" y="56"/>
                    <a:pt x="17" y="56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1" y="84"/>
                    <a:pt x="11" y="84"/>
                    <a:pt x="11" y="84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7" y="86"/>
                    <a:pt x="7" y="86"/>
                    <a:pt x="7" y="86"/>
                  </a:cubicBezTo>
                  <a:cubicBezTo>
                    <a:pt x="4" y="85"/>
                    <a:pt x="4" y="85"/>
                    <a:pt x="4" y="85"/>
                  </a:cubicBezTo>
                  <a:cubicBezTo>
                    <a:pt x="2" y="85"/>
                    <a:pt x="2" y="85"/>
                    <a:pt x="2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3"/>
                    <a:pt x="8" y="53"/>
                    <a:pt x="8" y="53"/>
                  </a:cubicBezTo>
                  <a:cubicBezTo>
                    <a:pt x="8" y="50"/>
                    <a:pt x="10" y="43"/>
                    <a:pt x="11" y="35"/>
                  </a:cubicBezTo>
                  <a:cubicBezTo>
                    <a:pt x="11" y="34"/>
                    <a:pt x="11" y="34"/>
                    <a:pt x="12" y="33"/>
                  </a:cubicBezTo>
                  <a:cubicBezTo>
                    <a:pt x="12" y="29"/>
                    <a:pt x="13" y="25"/>
                    <a:pt x="13" y="21"/>
                  </a:cubicBezTo>
                  <a:cubicBezTo>
                    <a:pt x="13" y="19"/>
                    <a:pt x="14" y="17"/>
                    <a:pt x="14" y="15"/>
                  </a:cubicBezTo>
                  <a:cubicBezTo>
                    <a:pt x="14" y="2"/>
                    <a:pt x="14" y="0"/>
                    <a:pt x="14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2"/>
                    <a:pt x="24" y="5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5" name="Freeform 104"/>
            <p:cNvSpPr>
              <a:spLocks/>
            </p:cNvSpPr>
            <p:nvPr/>
          </p:nvSpPr>
          <p:spPr bwMode="auto">
            <a:xfrm>
              <a:off x="5492750" y="4914901"/>
              <a:ext cx="39688" cy="173038"/>
            </a:xfrm>
            <a:custGeom>
              <a:avLst/>
              <a:gdLst>
                <a:gd name="T0" fmla="*/ 12 w 20"/>
                <a:gd name="T1" fmla="*/ 3 h 85"/>
                <a:gd name="T2" fmla="*/ 16 w 20"/>
                <a:gd name="T3" fmla="*/ 0 h 85"/>
                <a:gd name="T4" fmla="*/ 20 w 20"/>
                <a:gd name="T5" fmla="*/ 5 h 85"/>
                <a:gd name="T6" fmla="*/ 18 w 20"/>
                <a:gd name="T7" fmla="*/ 24 h 85"/>
                <a:gd name="T8" fmla="*/ 15 w 20"/>
                <a:gd name="T9" fmla="*/ 47 h 85"/>
                <a:gd name="T10" fmla="*/ 13 w 20"/>
                <a:gd name="T11" fmla="*/ 57 h 85"/>
                <a:gd name="T12" fmla="*/ 10 w 20"/>
                <a:gd name="T13" fmla="*/ 68 h 85"/>
                <a:gd name="T14" fmla="*/ 6 w 20"/>
                <a:gd name="T15" fmla="*/ 80 h 85"/>
                <a:gd name="T16" fmla="*/ 5 w 20"/>
                <a:gd name="T17" fmla="*/ 85 h 85"/>
                <a:gd name="T18" fmla="*/ 2 w 20"/>
                <a:gd name="T19" fmla="*/ 85 h 85"/>
                <a:gd name="T20" fmla="*/ 0 w 20"/>
                <a:gd name="T21" fmla="*/ 80 h 85"/>
                <a:gd name="T22" fmla="*/ 12 w 20"/>
                <a:gd name="T23" fmla="*/ 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12" y="3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19" y="17"/>
                    <a:pt x="18" y="24"/>
                  </a:cubicBezTo>
                  <a:cubicBezTo>
                    <a:pt x="17" y="30"/>
                    <a:pt x="15" y="47"/>
                    <a:pt x="15" y="47"/>
                  </a:cubicBezTo>
                  <a:cubicBezTo>
                    <a:pt x="15" y="47"/>
                    <a:pt x="13" y="57"/>
                    <a:pt x="13" y="57"/>
                  </a:cubicBezTo>
                  <a:cubicBezTo>
                    <a:pt x="13" y="58"/>
                    <a:pt x="10" y="68"/>
                    <a:pt x="10" y="68"/>
                  </a:cubicBezTo>
                  <a:cubicBezTo>
                    <a:pt x="10" y="68"/>
                    <a:pt x="7" y="78"/>
                    <a:pt x="6" y="80"/>
                  </a:cubicBezTo>
                  <a:cubicBezTo>
                    <a:pt x="6" y="81"/>
                    <a:pt x="5" y="85"/>
                    <a:pt x="5" y="85"/>
                  </a:cubicBezTo>
                  <a:cubicBezTo>
                    <a:pt x="2" y="85"/>
                    <a:pt x="2" y="85"/>
                    <a:pt x="2" y="85"/>
                  </a:cubicBezTo>
                  <a:cubicBezTo>
                    <a:pt x="0" y="80"/>
                    <a:pt x="0" y="80"/>
                    <a:pt x="0" y="80"/>
                  </a:cubicBezTo>
                  <a:lnTo>
                    <a:pt x="12" y="3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6" name="Freeform 105"/>
            <p:cNvSpPr>
              <a:spLocks/>
            </p:cNvSpPr>
            <p:nvPr/>
          </p:nvSpPr>
          <p:spPr bwMode="auto">
            <a:xfrm>
              <a:off x="5476875" y="4913313"/>
              <a:ext cx="47625" cy="174625"/>
            </a:xfrm>
            <a:custGeom>
              <a:avLst/>
              <a:gdLst>
                <a:gd name="T0" fmla="*/ 7 w 24"/>
                <a:gd name="T1" fmla="*/ 54 h 86"/>
                <a:gd name="T2" fmla="*/ 13 w 24"/>
                <a:gd name="T3" fmla="*/ 15 h 86"/>
                <a:gd name="T4" fmla="*/ 14 w 24"/>
                <a:gd name="T5" fmla="*/ 0 h 86"/>
                <a:gd name="T6" fmla="*/ 24 w 24"/>
                <a:gd name="T7" fmla="*/ 1 h 86"/>
                <a:gd name="T8" fmla="*/ 23 w 24"/>
                <a:gd name="T9" fmla="*/ 17 h 86"/>
                <a:gd name="T10" fmla="*/ 17 w 24"/>
                <a:gd name="T11" fmla="*/ 56 h 86"/>
                <a:gd name="T12" fmla="*/ 10 w 24"/>
                <a:gd name="T13" fmla="*/ 86 h 86"/>
                <a:gd name="T14" fmla="*/ 0 w 24"/>
                <a:gd name="T15" fmla="*/ 86 h 86"/>
                <a:gd name="T16" fmla="*/ 7 w 24"/>
                <a:gd name="T17" fmla="*/ 5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86">
                  <a:moveTo>
                    <a:pt x="7" y="54"/>
                  </a:moveTo>
                  <a:cubicBezTo>
                    <a:pt x="7" y="54"/>
                    <a:pt x="13" y="29"/>
                    <a:pt x="13" y="15"/>
                  </a:cubicBezTo>
                  <a:cubicBezTo>
                    <a:pt x="14" y="2"/>
                    <a:pt x="14" y="0"/>
                    <a:pt x="14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8"/>
                    <a:pt x="23" y="17"/>
                  </a:cubicBezTo>
                  <a:cubicBezTo>
                    <a:pt x="22" y="26"/>
                    <a:pt x="17" y="56"/>
                    <a:pt x="17" y="5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6"/>
                    <a:pt x="0" y="86"/>
                    <a:pt x="0" y="86"/>
                  </a:cubicBezTo>
                  <a:lnTo>
                    <a:pt x="7" y="54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7" name="Freeform 106"/>
            <p:cNvSpPr>
              <a:spLocks/>
            </p:cNvSpPr>
            <p:nvPr/>
          </p:nvSpPr>
          <p:spPr bwMode="auto">
            <a:xfrm>
              <a:off x="5386388" y="4935538"/>
              <a:ext cx="23813" cy="174625"/>
            </a:xfrm>
            <a:custGeom>
              <a:avLst/>
              <a:gdLst>
                <a:gd name="T0" fmla="*/ 11 w 12"/>
                <a:gd name="T1" fmla="*/ 18 h 86"/>
                <a:gd name="T2" fmla="*/ 11 w 12"/>
                <a:gd name="T3" fmla="*/ 24 h 86"/>
                <a:gd name="T4" fmla="*/ 11 w 12"/>
                <a:gd name="T5" fmla="*/ 33 h 86"/>
                <a:gd name="T6" fmla="*/ 11 w 12"/>
                <a:gd name="T7" fmla="*/ 45 h 86"/>
                <a:gd name="T8" fmla="*/ 11 w 12"/>
                <a:gd name="T9" fmla="*/ 45 h 86"/>
                <a:gd name="T10" fmla="*/ 11 w 12"/>
                <a:gd name="T11" fmla="*/ 47 h 86"/>
                <a:gd name="T12" fmla="*/ 11 w 12"/>
                <a:gd name="T13" fmla="*/ 48 h 86"/>
                <a:gd name="T14" fmla="*/ 11 w 12"/>
                <a:gd name="T15" fmla="*/ 48 h 86"/>
                <a:gd name="T16" fmla="*/ 10 w 12"/>
                <a:gd name="T17" fmla="*/ 58 h 86"/>
                <a:gd name="T18" fmla="*/ 8 w 12"/>
                <a:gd name="T19" fmla="*/ 69 h 86"/>
                <a:gd name="T20" fmla="*/ 8 w 12"/>
                <a:gd name="T21" fmla="*/ 69 h 86"/>
                <a:gd name="T22" fmla="*/ 6 w 12"/>
                <a:gd name="T23" fmla="*/ 80 h 86"/>
                <a:gd name="T24" fmla="*/ 5 w 12"/>
                <a:gd name="T25" fmla="*/ 86 h 86"/>
                <a:gd name="T26" fmla="*/ 4 w 12"/>
                <a:gd name="T27" fmla="*/ 86 h 86"/>
                <a:gd name="T28" fmla="*/ 2 w 12"/>
                <a:gd name="T29" fmla="*/ 86 h 86"/>
                <a:gd name="T30" fmla="*/ 1 w 12"/>
                <a:gd name="T31" fmla="*/ 85 h 86"/>
                <a:gd name="T32" fmla="*/ 0 w 12"/>
                <a:gd name="T33" fmla="*/ 82 h 86"/>
                <a:gd name="T34" fmla="*/ 0 w 12"/>
                <a:gd name="T35" fmla="*/ 69 h 86"/>
                <a:gd name="T36" fmla="*/ 1 w 12"/>
                <a:gd name="T37" fmla="*/ 59 h 86"/>
                <a:gd name="T38" fmla="*/ 1 w 12"/>
                <a:gd name="T39" fmla="*/ 59 h 86"/>
                <a:gd name="T40" fmla="*/ 3 w 12"/>
                <a:gd name="T41" fmla="*/ 4 h 86"/>
                <a:gd name="T42" fmla="*/ 7 w 12"/>
                <a:gd name="T43" fmla="*/ 0 h 86"/>
                <a:gd name="T44" fmla="*/ 12 w 12"/>
                <a:gd name="T45" fmla="*/ 5 h 86"/>
                <a:gd name="T46" fmla="*/ 12 w 12"/>
                <a:gd name="T47" fmla="*/ 13 h 86"/>
                <a:gd name="T48" fmla="*/ 11 w 12"/>
                <a:gd name="T49" fmla="*/ 1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" h="86">
                  <a:moveTo>
                    <a:pt x="11" y="18"/>
                  </a:moveTo>
                  <a:cubicBezTo>
                    <a:pt x="11" y="20"/>
                    <a:pt x="11" y="22"/>
                    <a:pt x="11" y="24"/>
                  </a:cubicBezTo>
                  <a:cubicBezTo>
                    <a:pt x="11" y="26"/>
                    <a:pt x="11" y="29"/>
                    <a:pt x="11" y="33"/>
                  </a:cubicBezTo>
                  <a:cubicBezTo>
                    <a:pt x="11" y="37"/>
                    <a:pt x="11" y="42"/>
                    <a:pt x="11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6"/>
                    <a:pt x="11" y="47"/>
                    <a:pt x="11" y="47"/>
                  </a:cubicBezTo>
                  <a:cubicBezTo>
                    <a:pt x="11" y="47"/>
                    <a:pt x="11" y="47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1" y="50"/>
                    <a:pt x="10" y="57"/>
                    <a:pt x="10" y="58"/>
                  </a:cubicBezTo>
                  <a:cubicBezTo>
                    <a:pt x="9" y="58"/>
                    <a:pt x="8" y="68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7" y="72"/>
                    <a:pt x="6" y="79"/>
                    <a:pt x="6" y="80"/>
                  </a:cubicBezTo>
                  <a:cubicBezTo>
                    <a:pt x="5" y="81"/>
                    <a:pt x="5" y="86"/>
                    <a:pt x="5" y="86"/>
                  </a:cubicBezTo>
                  <a:cubicBezTo>
                    <a:pt x="4" y="86"/>
                    <a:pt x="4" y="86"/>
                    <a:pt x="4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9"/>
                    <a:pt x="12" y="13"/>
                  </a:cubicBezTo>
                  <a:cubicBezTo>
                    <a:pt x="11" y="15"/>
                    <a:pt x="11" y="17"/>
                    <a:pt x="11" y="18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8" name="Freeform 107"/>
            <p:cNvSpPr>
              <a:spLocks/>
            </p:cNvSpPr>
            <p:nvPr/>
          </p:nvSpPr>
          <p:spPr bwMode="auto">
            <a:xfrm>
              <a:off x="5370513" y="4935538"/>
              <a:ext cx="30163" cy="177800"/>
            </a:xfrm>
            <a:custGeom>
              <a:avLst/>
              <a:gdLst>
                <a:gd name="T0" fmla="*/ 15 w 15"/>
                <a:gd name="T1" fmla="*/ 16 h 87"/>
                <a:gd name="T2" fmla="*/ 14 w 15"/>
                <a:gd name="T3" fmla="*/ 56 h 87"/>
                <a:gd name="T4" fmla="*/ 12 w 15"/>
                <a:gd name="T5" fmla="*/ 69 h 87"/>
                <a:gd name="T6" fmla="*/ 10 w 15"/>
                <a:gd name="T7" fmla="*/ 86 h 87"/>
                <a:gd name="T8" fmla="*/ 9 w 15"/>
                <a:gd name="T9" fmla="*/ 86 h 87"/>
                <a:gd name="T10" fmla="*/ 6 w 15"/>
                <a:gd name="T11" fmla="*/ 86 h 87"/>
                <a:gd name="T12" fmla="*/ 5 w 15"/>
                <a:gd name="T13" fmla="*/ 87 h 87"/>
                <a:gd name="T14" fmla="*/ 0 w 15"/>
                <a:gd name="T15" fmla="*/ 87 h 87"/>
                <a:gd name="T16" fmla="*/ 2 w 15"/>
                <a:gd name="T17" fmla="*/ 72 h 87"/>
                <a:gd name="T18" fmla="*/ 2 w 15"/>
                <a:gd name="T19" fmla="*/ 71 h 87"/>
                <a:gd name="T20" fmla="*/ 2 w 15"/>
                <a:gd name="T21" fmla="*/ 69 h 87"/>
                <a:gd name="T22" fmla="*/ 4 w 15"/>
                <a:gd name="T23" fmla="*/ 55 h 87"/>
                <a:gd name="T24" fmla="*/ 4 w 15"/>
                <a:gd name="T25" fmla="*/ 54 h 87"/>
                <a:gd name="T26" fmla="*/ 6 w 15"/>
                <a:gd name="T27" fmla="*/ 33 h 87"/>
                <a:gd name="T28" fmla="*/ 6 w 15"/>
                <a:gd name="T29" fmla="*/ 33 h 87"/>
                <a:gd name="T30" fmla="*/ 6 w 15"/>
                <a:gd name="T31" fmla="*/ 16 h 87"/>
                <a:gd name="T32" fmla="*/ 6 w 15"/>
                <a:gd name="T33" fmla="*/ 14 h 87"/>
                <a:gd name="T34" fmla="*/ 5 w 15"/>
                <a:gd name="T35" fmla="*/ 0 h 87"/>
                <a:gd name="T36" fmla="*/ 15 w 15"/>
                <a:gd name="T37" fmla="*/ 0 h 87"/>
                <a:gd name="T38" fmla="*/ 15 w 15"/>
                <a:gd name="T3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87">
                  <a:moveTo>
                    <a:pt x="15" y="16"/>
                  </a:moveTo>
                  <a:cubicBezTo>
                    <a:pt x="15" y="25"/>
                    <a:pt x="14" y="56"/>
                    <a:pt x="14" y="56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1"/>
                    <a:pt x="2" y="71"/>
                    <a:pt x="2" y="71"/>
                  </a:cubicBezTo>
                  <a:cubicBezTo>
                    <a:pt x="2" y="69"/>
                    <a:pt x="2" y="69"/>
                    <a:pt x="2" y="69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4"/>
                    <a:pt x="4" y="54"/>
                  </a:cubicBezTo>
                  <a:cubicBezTo>
                    <a:pt x="4" y="51"/>
                    <a:pt x="5" y="42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27"/>
                    <a:pt x="6" y="20"/>
                    <a:pt x="6" y="16"/>
                  </a:cubicBezTo>
                  <a:cubicBezTo>
                    <a:pt x="6" y="15"/>
                    <a:pt x="6" y="14"/>
                    <a:pt x="6" y="14"/>
                  </a:cubicBezTo>
                  <a:cubicBezTo>
                    <a:pt x="5" y="2"/>
                    <a:pt x="5" y="0"/>
                    <a:pt x="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8"/>
                    <a:pt x="15" y="16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9" name="Freeform 108"/>
            <p:cNvSpPr>
              <a:spLocks/>
            </p:cNvSpPr>
            <p:nvPr/>
          </p:nvSpPr>
          <p:spPr bwMode="auto">
            <a:xfrm>
              <a:off x="5500688" y="4962526"/>
              <a:ext cx="41275" cy="173038"/>
            </a:xfrm>
            <a:custGeom>
              <a:avLst/>
              <a:gdLst>
                <a:gd name="T0" fmla="*/ 20 w 20"/>
                <a:gd name="T1" fmla="*/ 4 h 85"/>
                <a:gd name="T2" fmla="*/ 18 w 20"/>
                <a:gd name="T3" fmla="*/ 0 h 85"/>
                <a:gd name="T4" fmla="*/ 12 w 20"/>
                <a:gd name="T5" fmla="*/ 3 h 85"/>
                <a:gd name="T6" fmla="*/ 8 w 20"/>
                <a:gd name="T7" fmla="*/ 22 h 85"/>
                <a:gd name="T8" fmla="*/ 3 w 20"/>
                <a:gd name="T9" fmla="*/ 44 h 85"/>
                <a:gd name="T10" fmla="*/ 2 w 20"/>
                <a:gd name="T11" fmla="*/ 55 h 85"/>
                <a:gd name="T12" fmla="*/ 1 w 20"/>
                <a:gd name="T13" fmla="*/ 66 h 85"/>
                <a:gd name="T14" fmla="*/ 1 w 20"/>
                <a:gd name="T15" fmla="*/ 78 h 85"/>
                <a:gd name="T16" fmla="*/ 0 w 20"/>
                <a:gd name="T17" fmla="*/ 84 h 85"/>
                <a:gd name="T18" fmla="*/ 3 w 20"/>
                <a:gd name="T19" fmla="*/ 85 h 85"/>
                <a:gd name="T20" fmla="*/ 6 w 20"/>
                <a:gd name="T21" fmla="*/ 81 h 85"/>
                <a:gd name="T22" fmla="*/ 20 w 20"/>
                <a:gd name="T23" fmla="*/ 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20" y="4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0" y="16"/>
                    <a:pt x="8" y="22"/>
                  </a:cubicBezTo>
                  <a:cubicBezTo>
                    <a:pt x="6" y="28"/>
                    <a:pt x="3" y="44"/>
                    <a:pt x="3" y="44"/>
                  </a:cubicBezTo>
                  <a:cubicBezTo>
                    <a:pt x="3" y="44"/>
                    <a:pt x="2" y="55"/>
                    <a:pt x="2" y="55"/>
                  </a:cubicBezTo>
                  <a:cubicBezTo>
                    <a:pt x="2" y="56"/>
                    <a:pt x="1" y="66"/>
                    <a:pt x="1" y="66"/>
                  </a:cubicBezTo>
                  <a:cubicBezTo>
                    <a:pt x="1" y="67"/>
                    <a:pt x="0" y="77"/>
                    <a:pt x="1" y="78"/>
                  </a:cubicBezTo>
                  <a:cubicBezTo>
                    <a:pt x="1" y="80"/>
                    <a:pt x="0" y="84"/>
                    <a:pt x="0" y="84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6" y="81"/>
                    <a:pt x="6" y="81"/>
                    <a:pt x="6" y="81"/>
                  </a:cubicBezTo>
                  <a:lnTo>
                    <a:pt x="20" y="4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0" name="Freeform 109"/>
            <p:cNvSpPr>
              <a:spLocks/>
            </p:cNvSpPr>
            <p:nvPr/>
          </p:nvSpPr>
          <p:spPr bwMode="auto">
            <a:xfrm>
              <a:off x="5507038" y="4962526"/>
              <a:ext cx="50800" cy="176213"/>
            </a:xfrm>
            <a:custGeom>
              <a:avLst/>
              <a:gdLst>
                <a:gd name="T0" fmla="*/ 25 w 25"/>
                <a:gd name="T1" fmla="*/ 2 h 87"/>
                <a:gd name="T2" fmla="*/ 20 w 25"/>
                <a:gd name="T3" fmla="*/ 17 h 87"/>
                <a:gd name="T4" fmla="*/ 15 w 25"/>
                <a:gd name="T5" fmla="*/ 44 h 87"/>
                <a:gd name="T6" fmla="*/ 13 w 25"/>
                <a:gd name="T7" fmla="*/ 55 h 87"/>
                <a:gd name="T8" fmla="*/ 10 w 25"/>
                <a:gd name="T9" fmla="*/ 86 h 87"/>
                <a:gd name="T10" fmla="*/ 10 w 25"/>
                <a:gd name="T11" fmla="*/ 87 h 87"/>
                <a:gd name="T12" fmla="*/ 5 w 25"/>
                <a:gd name="T13" fmla="*/ 86 h 87"/>
                <a:gd name="T14" fmla="*/ 0 w 25"/>
                <a:gd name="T15" fmla="*/ 85 h 87"/>
                <a:gd name="T16" fmla="*/ 3 w 25"/>
                <a:gd name="T17" fmla="*/ 54 h 87"/>
                <a:gd name="T18" fmla="*/ 5 w 25"/>
                <a:gd name="T19" fmla="*/ 46 h 87"/>
                <a:gd name="T20" fmla="*/ 11 w 25"/>
                <a:gd name="T21" fmla="*/ 16 h 87"/>
                <a:gd name="T22" fmla="*/ 15 w 25"/>
                <a:gd name="T23" fmla="*/ 0 h 87"/>
                <a:gd name="T24" fmla="*/ 25 w 25"/>
                <a:gd name="T25" fmla="*/ 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87">
                  <a:moveTo>
                    <a:pt x="25" y="2"/>
                  </a:moveTo>
                  <a:cubicBezTo>
                    <a:pt x="25" y="2"/>
                    <a:pt x="24" y="4"/>
                    <a:pt x="20" y="17"/>
                  </a:cubicBezTo>
                  <a:cubicBezTo>
                    <a:pt x="18" y="24"/>
                    <a:pt x="16" y="35"/>
                    <a:pt x="15" y="44"/>
                  </a:cubicBezTo>
                  <a:cubicBezTo>
                    <a:pt x="14" y="51"/>
                    <a:pt x="13" y="55"/>
                    <a:pt x="13" y="55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3" y="54"/>
                    <a:pt x="4" y="51"/>
                    <a:pt x="5" y="46"/>
                  </a:cubicBezTo>
                  <a:cubicBezTo>
                    <a:pt x="6" y="37"/>
                    <a:pt x="10" y="21"/>
                    <a:pt x="11" y="16"/>
                  </a:cubicBezTo>
                  <a:cubicBezTo>
                    <a:pt x="13" y="7"/>
                    <a:pt x="15" y="0"/>
                    <a:pt x="15" y="0"/>
                  </a:cubicBezTo>
                  <a:lnTo>
                    <a:pt x="25" y="2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1" name="Freeform 110"/>
            <p:cNvSpPr>
              <a:spLocks/>
            </p:cNvSpPr>
            <p:nvPr/>
          </p:nvSpPr>
          <p:spPr bwMode="auto">
            <a:xfrm>
              <a:off x="5284788" y="5041901"/>
              <a:ext cx="274638" cy="209550"/>
            </a:xfrm>
            <a:custGeom>
              <a:avLst/>
              <a:gdLst>
                <a:gd name="T0" fmla="*/ 135 w 135"/>
                <a:gd name="T1" fmla="*/ 100 h 103"/>
                <a:gd name="T2" fmla="*/ 78 w 135"/>
                <a:gd name="T3" fmla="*/ 103 h 103"/>
                <a:gd name="T4" fmla="*/ 68 w 135"/>
                <a:gd name="T5" fmla="*/ 103 h 103"/>
                <a:gd name="T6" fmla="*/ 0 w 135"/>
                <a:gd name="T7" fmla="*/ 100 h 103"/>
                <a:gd name="T8" fmla="*/ 9 w 135"/>
                <a:gd name="T9" fmla="*/ 0 h 103"/>
                <a:gd name="T10" fmla="*/ 59 w 135"/>
                <a:gd name="T11" fmla="*/ 4 h 103"/>
                <a:gd name="T12" fmla="*/ 76 w 135"/>
                <a:gd name="T13" fmla="*/ 4 h 103"/>
                <a:gd name="T14" fmla="*/ 127 w 135"/>
                <a:gd name="T15" fmla="*/ 0 h 103"/>
                <a:gd name="T16" fmla="*/ 135 w 135"/>
                <a:gd name="T17" fmla="*/ 10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03">
                  <a:moveTo>
                    <a:pt x="135" y="100"/>
                  </a:moveTo>
                  <a:cubicBezTo>
                    <a:pt x="122" y="102"/>
                    <a:pt x="96" y="103"/>
                    <a:pt x="78" y="103"/>
                  </a:cubicBezTo>
                  <a:cubicBezTo>
                    <a:pt x="74" y="103"/>
                    <a:pt x="71" y="103"/>
                    <a:pt x="68" y="103"/>
                  </a:cubicBezTo>
                  <a:cubicBezTo>
                    <a:pt x="51" y="103"/>
                    <a:pt x="16" y="103"/>
                    <a:pt x="0" y="10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32" y="4"/>
                    <a:pt x="59" y="4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103" y="4"/>
                    <a:pt x="127" y="0"/>
                    <a:pt x="127" y="0"/>
                  </a:cubicBezTo>
                  <a:lnTo>
                    <a:pt x="135" y="100"/>
                  </a:lnTo>
                  <a:close/>
                </a:path>
              </a:pathLst>
            </a:custGeom>
            <a:solidFill>
              <a:srgbClr val="F69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2" name="Freeform 111"/>
            <p:cNvSpPr>
              <a:spLocks/>
            </p:cNvSpPr>
            <p:nvPr/>
          </p:nvSpPr>
          <p:spPr bwMode="auto">
            <a:xfrm>
              <a:off x="5284788" y="5230813"/>
              <a:ext cx="274638" cy="20638"/>
            </a:xfrm>
            <a:custGeom>
              <a:avLst/>
              <a:gdLst>
                <a:gd name="T0" fmla="*/ 68 w 135"/>
                <a:gd name="T1" fmla="*/ 2 h 10"/>
                <a:gd name="T2" fmla="*/ 1 w 135"/>
                <a:gd name="T3" fmla="*/ 0 h 10"/>
                <a:gd name="T4" fmla="*/ 0 w 135"/>
                <a:gd name="T5" fmla="*/ 7 h 10"/>
                <a:gd name="T6" fmla="*/ 68 w 135"/>
                <a:gd name="T7" fmla="*/ 10 h 10"/>
                <a:gd name="T8" fmla="*/ 135 w 135"/>
                <a:gd name="T9" fmla="*/ 7 h 10"/>
                <a:gd name="T10" fmla="*/ 135 w 135"/>
                <a:gd name="T11" fmla="*/ 0 h 10"/>
                <a:gd name="T12" fmla="*/ 68 w 135"/>
                <a:gd name="T13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10">
                  <a:moveTo>
                    <a:pt x="68" y="2"/>
                  </a:moveTo>
                  <a:cubicBezTo>
                    <a:pt x="52" y="2"/>
                    <a:pt x="21" y="2"/>
                    <a:pt x="1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6" y="10"/>
                    <a:pt x="51" y="10"/>
                    <a:pt x="68" y="10"/>
                  </a:cubicBezTo>
                  <a:cubicBezTo>
                    <a:pt x="85" y="10"/>
                    <a:pt x="119" y="10"/>
                    <a:pt x="135" y="7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15" y="2"/>
                    <a:pt x="84" y="2"/>
                    <a:pt x="68" y="2"/>
                  </a:cubicBezTo>
                  <a:close/>
                </a:path>
              </a:pathLst>
            </a:custGeom>
            <a:solidFill>
              <a:srgbClr val="BC7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3" name="Freeform 112"/>
            <p:cNvSpPr>
              <a:spLocks/>
            </p:cNvSpPr>
            <p:nvPr/>
          </p:nvSpPr>
          <p:spPr bwMode="auto">
            <a:xfrm>
              <a:off x="5300663" y="5041901"/>
              <a:ext cx="244475" cy="23813"/>
            </a:xfrm>
            <a:custGeom>
              <a:avLst/>
              <a:gdLst>
                <a:gd name="T0" fmla="*/ 51 w 120"/>
                <a:gd name="T1" fmla="*/ 12 h 12"/>
                <a:gd name="T2" fmla="*/ 59 w 120"/>
                <a:gd name="T3" fmla="*/ 12 h 12"/>
                <a:gd name="T4" fmla="*/ 60 w 120"/>
                <a:gd name="T5" fmla="*/ 12 h 12"/>
                <a:gd name="T6" fmla="*/ 69 w 120"/>
                <a:gd name="T7" fmla="*/ 12 h 12"/>
                <a:gd name="T8" fmla="*/ 120 w 120"/>
                <a:gd name="T9" fmla="*/ 9 h 12"/>
                <a:gd name="T10" fmla="*/ 119 w 120"/>
                <a:gd name="T11" fmla="*/ 0 h 12"/>
                <a:gd name="T12" fmla="*/ 68 w 120"/>
                <a:gd name="T13" fmla="*/ 4 h 12"/>
                <a:gd name="T14" fmla="*/ 60 w 120"/>
                <a:gd name="T15" fmla="*/ 4 h 12"/>
                <a:gd name="T16" fmla="*/ 59 w 120"/>
                <a:gd name="T17" fmla="*/ 4 h 12"/>
                <a:gd name="T18" fmla="*/ 51 w 120"/>
                <a:gd name="T19" fmla="*/ 4 h 12"/>
                <a:gd name="T20" fmla="*/ 1 w 120"/>
                <a:gd name="T21" fmla="*/ 0 h 12"/>
                <a:gd name="T22" fmla="*/ 0 w 120"/>
                <a:gd name="T23" fmla="*/ 9 h 12"/>
                <a:gd name="T24" fmla="*/ 51 w 120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" h="12">
                  <a:moveTo>
                    <a:pt x="51" y="12"/>
                  </a:moveTo>
                  <a:cubicBezTo>
                    <a:pt x="59" y="12"/>
                    <a:pt x="59" y="12"/>
                    <a:pt x="59" y="12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91" y="12"/>
                    <a:pt x="111" y="10"/>
                    <a:pt x="120" y="9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95" y="4"/>
                    <a:pt x="68" y="4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24" y="4"/>
                    <a:pt x="1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9" y="10"/>
                    <a:pt x="29" y="12"/>
                    <a:pt x="51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37" name="组合 336"/>
          <p:cNvGrpSpPr/>
          <p:nvPr/>
        </p:nvGrpSpPr>
        <p:grpSpPr>
          <a:xfrm>
            <a:off x="8606072" y="3975100"/>
            <a:ext cx="1317769" cy="1825410"/>
            <a:chOff x="4959350" y="3624263"/>
            <a:chExt cx="1233488" cy="1627188"/>
          </a:xfrm>
        </p:grpSpPr>
        <p:sp>
          <p:nvSpPr>
            <p:cNvPr id="338" name="Freeform 34"/>
            <p:cNvSpPr>
              <a:spLocks/>
            </p:cNvSpPr>
            <p:nvPr/>
          </p:nvSpPr>
          <p:spPr bwMode="auto">
            <a:xfrm>
              <a:off x="4976813" y="3624263"/>
              <a:ext cx="1027113" cy="806450"/>
            </a:xfrm>
            <a:custGeom>
              <a:avLst/>
              <a:gdLst>
                <a:gd name="T0" fmla="*/ 195 w 504"/>
                <a:gd name="T1" fmla="*/ 7 h 396"/>
                <a:gd name="T2" fmla="*/ 214 w 504"/>
                <a:gd name="T3" fmla="*/ 8 h 396"/>
                <a:gd name="T4" fmla="*/ 236 w 504"/>
                <a:gd name="T5" fmla="*/ 2 h 396"/>
                <a:gd name="T6" fmla="*/ 278 w 504"/>
                <a:gd name="T7" fmla="*/ 10 h 396"/>
                <a:gd name="T8" fmla="*/ 285 w 504"/>
                <a:gd name="T9" fmla="*/ 14 h 396"/>
                <a:gd name="T10" fmla="*/ 290 w 504"/>
                <a:gd name="T11" fmla="*/ 11 h 396"/>
                <a:gd name="T12" fmla="*/ 326 w 504"/>
                <a:gd name="T13" fmla="*/ 3 h 396"/>
                <a:gd name="T14" fmla="*/ 351 w 504"/>
                <a:gd name="T15" fmla="*/ 29 h 396"/>
                <a:gd name="T16" fmla="*/ 388 w 504"/>
                <a:gd name="T17" fmla="*/ 29 h 396"/>
                <a:gd name="T18" fmla="*/ 406 w 504"/>
                <a:gd name="T19" fmla="*/ 62 h 396"/>
                <a:gd name="T20" fmla="*/ 447 w 504"/>
                <a:gd name="T21" fmla="*/ 68 h 396"/>
                <a:gd name="T22" fmla="*/ 466 w 504"/>
                <a:gd name="T23" fmla="*/ 103 h 396"/>
                <a:gd name="T24" fmla="*/ 485 w 504"/>
                <a:gd name="T25" fmla="*/ 121 h 396"/>
                <a:gd name="T26" fmla="*/ 485 w 504"/>
                <a:gd name="T27" fmla="*/ 141 h 396"/>
                <a:gd name="T28" fmla="*/ 494 w 504"/>
                <a:gd name="T29" fmla="*/ 169 h 396"/>
                <a:gd name="T30" fmla="*/ 498 w 504"/>
                <a:gd name="T31" fmla="*/ 200 h 396"/>
                <a:gd name="T32" fmla="*/ 484 w 504"/>
                <a:gd name="T33" fmla="*/ 220 h 396"/>
                <a:gd name="T34" fmla="*/ 494 w 504"/>
                <a:gd name="T35" fmla="*/ 246 h 396"/>
                <a:gd name="T36" fmla="*/ 487 w 504"/>
                <a:gd name="T37" fmla="*/ 273 h 396"/>
                <a:gd name="T38" fmla="*/ 474 w 504"/>
                <a:gd name="T39" fmla="*/ 310 h 396"/>
                <a:gd name="T40" fmla="*/ 436 w 504"/>
                <a:gd name="T41" fmla="*/ 331 h 396"/>
                <a:gd name="T42" fmla="*/ 406 w 504"/>
                <a:gd name="T43" fmla="*/ 338 h 396"/>
                <a:gd name="T44" fmla="*/ 386 w 504"/>
                <a:gd name="T45" fmla="*/ 358 h 396"/>
                <a:gd name="T46" fmla="*/ 323 w 504"/>
                <a:gd name="T47" fmla="*/ 383 h 396"/>
                <a:gd name="T48" fmla="*/ 287 w 504"/>
                <a:gd name="T49" fmla="*/ 377 h 396"/>
                <a:gd name="T50" fmla="*/ 228 w 504"/>
                <a:gd name="T51" fmla="*/ 382 h 396"/>
                <a:gd name="T52" fmla="*/ 183 w 504"/>
                <a:gd name="T53" fmla="*/ 396 h 396"/>
                <a:gd name="T54" fmla="*/ 152 w 504"/>
                <a:gd name="T55" fmla="*/ 389 h 396"/>
                <a:gd name="T56" fmla="*/ 74 w 504"/>
                <a:gd name="T57" fmla="*/ 354 h 396"/>
                <a:gd name="T58" fmla="*/ 44 w 504"/>
                <a:gd name="T59" fmla="*/ 331 h 396"/>
                <a:gd name="T60" fmla="*/ 16 w 504"/>
                <a:gd name="T61" fmla="*/ 296 h 396"/>
                <a:gd name="T62" fmla="*/ 27 w 504"/>
                <a:gd name="T63" fmla="*/ 209 h 396"/>
                <a:gd name="T64" fmla="*/ 4 w 504"/>
                <a:gd name="T65" fmla="*/ 148 h 396"/>
                <a:gd name="T66" fmla="*/ 47 w 504"/>
                <a:gd name="T67" fmla="*/ 99 h 396"/>
                <a:gd name="T68" fmla="*/ 61 w 504"/>
                <a:gd name="T69" fmla="*/ 91 h 396"/>
                <a:gd name="T70" fmla="*/ 64 w 504"/>
                <a:gd name="T71" fmla="*/ 78 h 396"/>
                <a:gd name="T72" fmla="*/ 93 w 504"/>
                <a:gd name="T73" fmla="*/ 43 h 396"/>
                <a:gd name="T74" fmla="*/ 140 w 504"/>
                <a:gd name="T75" fmla="*/ 35 h 396"/>
                <a:gd name="T76" fmla="*/ 195 w 504"/>
                <a:gd name="T77" fmla="*/ 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04" h="396">
                  <a:moveTo>
                    <a:pt x="195" y="7"/>
                  </a:moveTo>
                  <a:cubicBezTo>
                    <a:pt x="203" y="8"/>
                    <a:pt x="207" y="10"/>
                    <a:pt x="214" y="8"/>
                  </a:cubicBezTo>
                  <a:cubicBezTo>
                    <a:pt x="222" y="6"/>
                    <a:pt x="228" y="3"/>
                    <a:pt x="236" y="2"/>
                  </a:cubicBezTo>
                  <a:cubicBezTo>
                    <a:pt x="250" y="1"/>
                    <a:pt x="266" y="2"/>
                    <a:pt x="278" y="10"/>
                  </a:cubicBezTo>
                  <a:cubicBezTo>
                    <a:pt x="280" y="12"/>
                    <a:pt x="282" y="14"/>
                    <a:pt x="285" y="14"/>
                  </a:cubicBezTo>
                  <a:cubicBezTo>
                    <a:pt x="287" y="13"/>
                    <a:pt x="289" y="12"/>
                    <a:pt x="290" y="11"/>
                  </a:cubicBezTo>
                  <a:cubicBezTo>
                    <a:pt x="301" y="4"/>
                    <a:pt x="314" y="0"/>
                    <a:pt x="326" y="3"/>
                  </a:cubicBezTo>
                  <a:cubicBezTo>
                    <a:pt x="338" y="6"/>
                    <a:pt x="349" y="17"/>
                    <a:pt x="351" y="29"/>
                  </a:cubicBezTo>
                  <a:cubicBezTo>
                    <a:pt x="362" y="22"/>
                    <a:pt x="377" y="22"/>
                    <a:pt x="388" y="29"/>
                  </a:cubicBezTo>
                  <a:cubicBezTo>
                    <a:pt x="399" y="36"/>
                    <a:pt x="406" y="49"/>
                    <a:pt x="406" y="62"/>
                  </a:cubicBezTo>
                  <a:cubicBezTo>
                    <a:pt x="420" y="60"/>
                    <a:pt x="435" y="61"/>
                    <a:pt x="447" y="68"/>
                  </a:cubicBezTo>
                  <a:cubicBezTo>
                    <a:pt x="459" y="75"/>
                    <a:pt x="468" y="89"/>
                    <a:pt x="466" y="103"/>
                  </a:cubicBezTo>
                  <a:cubicBezTo>
                    <a:pt x="475" y="104"/>
                    <a:pt x="482" y="112"/>
                    <a:pt x="485" y="121"/>
                  </a:cubicBezTo>
                  <a:cubicBezTo>
                    <a:pt x="488" y="129"/>
                    <a:pt x="486" y="133"/>
                    <a:pt x="485" y="141"/>
                  </a:cubicBezTo>
                  <a:cubicBezTo>
                    <a:pt x="485" y="151"/>
                    <a:pt x="489" y="160"/>
                    <a:pt x="494" y="169"/>
                  </a:cubicBezTo>
                  <a:cubicBezTo>
                    <a:pt x="500" y="179"/>
                    <a:pt x="504" y="191"/>
                    <a:pt x="498" y="200"/>
                  </a:cubicBezTo>
                  <a:cubicBezTo>
                    <a:pt x="493" y="207"/>
                    <a:pt x="483" y="212"/>
                    <a:pt x="484" y="220"/>
                  </a:cubicBezTo>
                  <a:cubicBezTo>
                    <a:pt x="485" y="229"/>
                    <a:pt x="494" y="235"/>
                    <a:pt x="494" y="246"/>
                  </a:cubicBezTo>
                  <a:cubicBezTo>
                    <a:pt x="494" y="256"/>
                    <a:pt x="490" y="264"/>
                    <a:pt x="487" y="273"/>
                  </a:cubicBezTo>
                  <a:cubicBezTo>
                    <a:pt x="482" y="285"/>
                    <a:pt x="481" y="299"/>
                    <a:pt x="474" y="310"/>
                  </a:cubicBezTo>
                  <a:cubicBezTo>
                    <a:pt x="466" y="323"/>
                    <a:pt x="450" y="329"/>
                    <a:pt x="436" y="331"/>
                  </a:cubicBezTo>
                  <a:cubicBezTo>
                    <a:pt x="426" y="333"/>
                    <a:pt x="416" y="332"/>
                    <a:pt x="406" y="338"/>
                  </a:cubicBezTo>
                  <a:cubicBezTo>
                    <a:pt x="398" y="343"/>
                    <a:pt x="392" y="351"/>
                    <a:pt x="386" y="358"/>
                  </a:cubicBezTo>
                  <a:cubicBezTo>
                    <a:pt x="370" y="375"/>
                    <a:pt x="346" y="384"/>
                    <a:pt x="323" y="383"/>
                  </a:cubicBezTo>
                  <a:cubicBezTo>
                    <a:pt x="311" y="382"/>
                    <a:pt x="299" y="378"/>
                    <a:pt x="287" y="377"/>
                  </a:cubicBezTo>
                  <a:cubicBezTo>
                    <a:pt x="267" y="374"/>
                    <a:pt x="247" y="376"/>
                    <a:pt x="228" y="382"/>
                  </a:cubicBezTo>
                  <a:cubicBezTo>
                    <a:pt x="213" y="387"/>
                    <a:pt x="199" y="395"/>
                    <a:pt x="183" y="396"/>
                  </a:cubicBezTo>
                  <a:cubicBezTo>
                    <a:pt x="173" y="396"/>
                    <a:pt x="162" y="392"/>
                    <a:pt x="152" y="389"/>
                  </a:cubicBezTo>
                  <a:cubicBezTo>
                    <a:pt x="125" y="380"/>
                    <a:pt x="97" y="370"/>
                    <a:pt x="74" y="354"/>
                  </a:cubicBezTo>
                  <a:cubicBezTo>
                    <a:pt x="63" y="348"/>
                    <a:pt x="54" y="339"/>
                    <a:pt x="44" y="331"/>
                  </a:cubicBezTo>
                  <a:cubicBezTo>
                    <a:pt x="33" y="321"/>
                    <a:pt x="22" y="310"/>
                    <a:pt x="16" y="296"/>
                  </a:cubicBezTo>
                  <a:cubicBezTo>
                    <a:pt x="5" y="268"/>
                    <a:pt x="16" y="237"/>
                    <a:pt x="27" y="209"/>
                  </a:cubicBezTo>
                  <a:cubicBezTo>
                    <a:pt x="9" y="195"/>
                    <a:pt x="0" y="171"/>
                    <a:pt x="4" y="148"/>
                  </a:cubicBezTo>
                  <a:cubicBezTo>
                    <a:pt x="8" y="126"/>
                    <a:pt x="25" y="106"/>
                    <a:pt x="47" y="99"/>
                  </a:cubicBezTo>
                  <a:cubicBezTo>
                    <a:pt x="52" y="97"/>
                    <a:pt x="58" y="95"/>
                    <a:pt x="61" y="91"/>
                  </a:cubicBezTo>
                  <a:cubicBezTo>
                    <a:pt x="63" y="87"/>
                    <a:pt x="63" y="83"/>
                    <a:pt x="64" y="78"/>
                  </a:cubicBezTo>
                  <a:cubicBezTo>
                    <a:pt x="66" y="63"/>
                    <a:pt x="78" y="50"/>
                    <a:pt x="93" y="43"/>
                  </a:cubicBezTo>
                  <a:cubicBezTo>
                    <a:pt x="107" y="37"/>
                    <a:pt x="124" y="36"/>
                    <a:pt x="140" y="35"/>
                  </a:cubicBezTo>
                  <a:cubicBezTo>
                    <a:pt x="148" y="15"/>
                    <a:pt x="173" y="2"/>
                    <a:pt x="195" y="7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9" name="Freeform 35"/>
            <p:cNvSpPr>
              <a:spLocks/>
            </p:cNvSpPr>
            <p:nvPr/>
          </p:nvSpPr>
          <p:spPr bwMode="auto">
            <a:xfrm>
              <a:off x="5486400" y="4573588"/>
              <a:ext cx="174625" cy="230188"/>
            </a:xfrm>
            <a:custGeom>
              <a:avLst/>
              <a:gdLst>
                <a:gd name="T0" fmla="*/ 86 w 86"/>
                <a:gd name="T1" fmla="*/ 75 h 113"/>
                <a:gd name="T2" fmla="*/ 61 w 86"/>
                <a:gd name="T3" fmla="*/ 101 h 113"/>
                <a:gd name="T4" fmla="*/ 60 w 86"/>
                <a:gd name="T5" fmla="*/ 113 h 113"/>
                <a:gd name="T6" fmla="*/ 27 w 86"/>
                <a:gd name="T7" fmla="*/ 109 h 113"/>
                <a:gd name="T8" fmla="*/ 26 w 86"/>
                <a:gd name="T9" fmla="*/ 101 h 113"/>
                <a:gd name="T10" fmla="*/ 0 w 86"/>
                <a:gd name="T11" fmla="*/ 75 h 113"/>
                <a:gd name="T12" fmla="*/ 16 w 86"/>
                <a:gd name="T13" fmla="*/ 53 h 113"/>
                <a:gd name="T14" fmla="*/ 15 w 86"/>
                <a:gd name="T15" fmla="*/ 49 h 113"/>
                <a:gd name="T16" fmla="*/ 8 w 86"/>
                <a:gd name="T17" fmla="*/ 15 h 113"/>
                <a:gd name="T18" fmla="*/ 5 w 86"/>
                <a:gd name="T19" fmla="*/ 0 h 113"/>
                <a:gd name="T20" fmla="*/ 39 w 86"/>
                <a:gd name="T21" fmla="*/ 10 h 113"/>
                <a:gd name="T22" fmla="*/ 68 w 86"/>
                <a:gd name="T23" fmla="*/ 18 h 113"/>
                <a:gd name="T24" fmla="*/ 66 w 86"/>
                <a:gd name="T25" fmla="*/ 40 h 113"/>
                <a:gd name="T26" fmla="*/ 66 w 86"/>
                <a:gd name="T27" fmla="*/ 51 h 113"/>
                <a:gd name="T28" fmla="*/ 86 w 86"/>
                <a:gd name="T29" fmla="*/ 7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3">
                  <a:moveTo>
                    <a:pt x="86" y="75"/>
                  </a:moveTo>
                  <a:cubicBezTo>
                    <a:pt x="86" y="86"/>
                    <a:pt x="76" y="96"/>
                    <a:pt x="61" y="101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27" y="109"/>
                    <a:pt x="27" y="109"/>
                    <a:pt x="27" y="109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10" y="96"/>
                    <a:pt x="0" y="87"/>
                    <a:pt x="0" y="75"/>
                  </a:cubicBezTo>
                  <a:cubicBezTo>
                    <a:pt x="0" y="66"/>
                    <a:pt x="6" y="58"/>
                    <a:pt x="16" y="53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6" y="40"/>
                    <a:pt x="66" y="40"/>
                    <a:pt x="66" y="40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78" y="56"/>
                    <a:pt x="86" y="65"/>
                    <a:pt x="86" y="75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0" name="Freeform 36"/>
            <p:cNvSpPr>
              <a:spLocks/>
            </p:cNvSpPr>
            <p:nvPr/>
          </p:nvSpPr>
          <p:spPr bwMode="auto">
            <a:xfrm>
              <a:off x="5502275" y="4594226"/>
              <a:ext cx="122238" cy="82550"/>
            </a:xfrm>
            <a:custGeom>
              <a:avLst/>
              <a:gdLst>
                <a:gd name="T0" fmla="*/ 60 w 60"/>
                <a:gd name="T1" fmla="*/ 8 h 41"/>
                <a:gd name="T2" fmla="*/ 58 w 60"/>
                <a:gd name="T3" fmla="*/ 30 h 41"/>
                <a:gd name="T4" fmla="*/ 52 w 60"/>
                <a:gd name="T5" fmla="*/ 33 h 41"/>
                <a:gd name="T6" fmla="*/ 7 w 60"/>
                <a:gd name="T7" fmla="*/ 39 h 41"/>
                <a:gd name="T8" fmla="*/ 0 w 60"/>
                <a:gd name="T9" fmla="*/ 5 h 41"/>
                <a:gd name="T10" fmla="*/ 13 w 60"/>
                <a:gd name="T11" fmla="*/ 2 h 41"/>
                <a:gd name="T12" fmla="*/ 31 w 60"/>
                <a:gd name="T13" fmla="*/ 0 h 41"/>
                <a:gd name="T14" fmla="*/ 60 w 60"/>
                <a:gd name="T15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" h="41">
                  <a:moveTo>
                    <a:pt x="60" y="8"/>
                  </a:moveTo>
                  <a:cubicBezTo>
                    <a:pt x="58" y="30"/>
                    <a:pt x="58" y="30"/>
                    <a:pt x="58" y="30"/>
                  </a:cubicBezTo>
                  <a:cubicBezTo>
                    <a:pt x="56" y="31"/>
                    <a:pt x="54" y="32"/>
                    <a:pt x="52" y="33"/>
                  </a:cubicBezTo>
                  <a:cubicBezTo>
                    <a:pt x="38" y="38"/>
                    <a:pt x="22" y="41"/>
                    <a:pt x="7" y="3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3"/>
                    <a:pt x="8" y="3"/>
                    <a:pt x="13" y="2"/>
                  </a:cubicBezTo>
                  <a:cubicBezTo>
                    <a:pt x="19" y="1"/>
                    <a:pt x="25" y="0"/>
                    <a:pt x="31" y="0"/>
                  </a:cubicBezTo>
                  <a:lnTo>
                    <a:pt x="60" y="8"/>
                  </a:lnTo>
                  <a:close/>
                </a:path>
              </a:pathLst>
            </a:custGeom>
            <a:solidFill>
              <a:srgbClr val="C490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1" name="Freeform 37"/>
            <p:cNvSpPr>
              <a:spLocks/>
            </p:cNvSpPr>
            <p:nvPr/>
          </p:nvSpPr>
          <p:spPr bwMode="auto">
            <a:xfrm>
              <a:off x="5151438" y="4651376"/>
              <a:ext cx="114300" cy="96838"/>
            </a:xfrm>
            <a:custGeom>
              <a:avLst/>
              <a:gdLst>
                <a:gd name="T0" fmla="*/ 6 w 56"/>
                <a:gd name="T1" fmla="*/ 7 h 48"/>
                <a:gd name="T2" fmla="*/ 25 w 56"/>
                <a:gd name="T3" fmla="*/ 1 h 48"/>
                <a:gd name="T4" fmla="*/ 42 w 56"/>
                <a:gd name="T5" fmla="*/ 10 h 48"/>
                <a:gd name="T6" fmla="*/ 45 w 56"/>
                <a:gd name="T7" fmla="*/ 19 h 48"/>
                <a:gd name="T8" fmla="*/ 55 w 56"/>
                <a:gd name="T9" fmla="*/ 28 h 48"/>
                <a:gd name="T10" fmla="*/ 52 w 56"/>
                <a:gd name="T11" fmla="*/ 36 h 48"/>
                <a:gd name="T12" fmla="*/ 42 w 56"/>
                <a:gd name="T13" fmla="*/ 45 h 48"/>
                <a:gd name="T14" fmla="*/ 30 w 56"/>
                <a:gd name="T15" fmla="*/ 47 h 48"/>
                <a:gd name="T16" fmla="*/ 6 w 56"/>
                <a:gd name="T17" fmla="*/ 39 h 48"/>
                <a:gd name="T18" fmla="*/ 6 w 56"/>
                <a:gd name="T19" fmla="*/ 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48">
                  <a:moveTo>
                    <a:pt x="6" y="7"/>
                  </a:moveTo>
                  <a:cubicBezTo>
                    <a:pt x="12" y="4"/>
                    <a:pt x="18" y="1"/>
                    <a:pt x="25" y="1"/>
                  </a:cubicBezTo>
                  <a:cubicBezTo>
                    <a:pt x="32" y="0"/>
                    <a:pt x="40" y="4"/>
                    <a:pt x="42" y="10"/>
                  </a:cubicBezTo>
                  <a:cubicBezTo>
                    <a:pt x="43" y="13"/>
                    <a:pt x="43" y="16"/>
                    <a:pt x="45" y="19"/>
                  </a:cubicBezTo>
                  <a:cubicBezTo>
                    <a:pt x="48" y="23"/>
                    <a:pt x="54" y="23"/>
                    <a:pt x="55" y="28"/>
                  </a:cubicBezTo>
                  <a:cubicBezTo>
                    <a:pt x="56" y="31"/>
                    <a:pt x="54" y="34"/>
                    <a:pt x="52" y="36"/>
                  </a:cubicBezTo>
                  <a:cubicBezTo>
                    <a:pt x="49" y="40"/>
                    <a:pt x="46" y="43"/>
                    <a:pt x="42" y="45"/>
                  </a:cubicBezTo>
                  <a:cubicBezTo>
                    <a:pt x="38" y="47"/>
                    <a:pt x="34" y="47"/>
                    <a:pt x="30" y="47"/>
                  </a:cubicBezTo>
                  <a:cubicBezTo>
                    <a:pt x="21" y="48"/>
                    <a:pt x="12" y="45"/>
                    <a:pt x="6" y="39"/>
                  </a:cubicBezTo>
                  <a:cubicBezTo>
                    <a:pt x="0" y="32"/>
                    <a:pt x="2" y="15"/>
                    <a:pt x="6" y="7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2" name="Freeform 38"/>
            <p:cNvSpPr>
              <a:spLocks/>
            </p:cNvSpPr>
            <p:nvPr/>
          </p:nvSpPr>
          <p:spPr bwMode="auto">
            <a:xfrm>
              <a:off x="5070475" y="4789488"/>
              <a:ext cx="266700" cy="241300"/>
            </a:xfrm>
            <a:custGeom>
              <a:avLst/>
              <a:gdLst>
                <a:gd name="T0" fmla="*/ 131 w 131"/>
                <a:gd name="T1" fmla="*/ 16 h 119"/>
                <a:gd name="T2" fmla="*/ 121 w 131"/>
                <a:gd name="T3" fmla="*/ 2 h 119"/>
                <a:gd name="T4" fmla="*/ 103 w 131"/>
                <a:gd name="T5" fmla="*/ 6 h 119"/>
                <a:gd name="T6" fmla="*/ 89 w 131"/>
                <a:gd name="T7" fmla="*/ 18 h 119"/>
                <a:gd name="T8" fmla="*/ 54 w 131"/>
                <a:gd name="T9" fmla="*/ 50 h 119"/>
                <a:gd name="T10" fmla="*/ 32 w 131"/>
                <a:gd name="T11" fmla="*/ 58 h 119"/>
                <a:gd name="T12" fmla="*/ 22 w 131"/>
                <a:gd name="T13" fmla="*/ 51 h 119"/>
                <a:gd name="T14" fmla="*/ 0 w 131"/>
                <a:gd name="T15" fmla="*/ 52 h 119"/>
                <a:gd name="T16" fmla="*/ 16 w 131"/>
                <a:gd name="T17" fmla="*/ 88 h 119"/>
                <a:gd name="T18" fmla="*/ 35 w 131"/>
                <a:gd name="T19" fmla="*/ 115 h 119"/>
                <a:gd name="T20" fmla="*/ 47 w 131"/>
                <a:gd name="T21" fmla="*/ 119 h 119"/>
                <a:gd name="T22" fmla="*/ 63 w 131"/>
                <a:gd name="T23" fmla="*/ 113 h 119"/>
                <a:gd name="T24" fmla="*/ 78 w 131"/>
                <a:gd name="T25" fmla="*/ 98 h 119"/>
                <a:gd name="T26" fmla="*/ 92 w 131"/>
                <a:gd name="T27" fmla="*/ 79 h 119"/>
                <a:gd name="T28" fmla="*/ 127 w 131"/>
                <a:gd name="T29" fmla="*/ 24 h 119"/>
                <a:gd name="T30" fmla="*/ 131 w 131"/>
                <a:gd name="T31" fmla="*/ 1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119">
                  <a:moveTo>
                    <a:pt x="131" y="16"/>
                  </a:moveTo>
                  <a:cubicBezTo>
                    <a:pt x="131" y="10"/>
                    <a:pt x="126" y="4"/>
                    <a:pt x="121" y="2"/>
                  </a:cubicBezTo>
                  <a:cubicBezTo>
                    <a:pt x="115" y="0"/>
                    <a:pt x="108" y="2"/>
                    <a:pt x="103" y="6"/>
                  </a:cubicBezTo>
                  <a:cubicBezTo>
                    <a:pt x="98" y="9"/>
                    <a:pt x="94" y="13"/>
                    <a:pt x="89" y="18"/>
                  </a:cubicBezTo>
                  <a:cubicBezTo>
                    <a:pt x="78" y="29"/>
                    <a:pt x="66" y="40"/>
                    <a:pt x="54" y="50"/>
                  </a:cubicBezTo>
                  <a:cubicBezTo>
                    <a:pt x="48" y="56"/>
                    <a:pt x="39" y="61"/>
                    <a:pt x="32" y="58"/>
                  </a:cubicBezTo>
                  <a:cubicBezTo>
                    <a:pt x="28" y="56"/>
                    <a:pt x="25" y="53"/>
                    <a:pt x="22" y="51"/>
                  </a:cubicBezTo>
                  <a:cubicBezTo>
                    <a:pt x="16" y="47"/>
                    <a:pt x="6" y="47"/>
                    <a:pt x="0" y="52"/>
                  </a:cubicBezTo>
                  <a:cubicBezTo>
                    <a:pt x="5" y="64"/>
                    <a:pt x="11" y="76"/>
                    <a:pt x="16" y="88"/>
                  </a:cubicBezTo>
                  <a:cubicBezTo>
                    <a:pt x="20" y="98"/>
                    <a:pt x="25" y="108"/>
                    <a:pt x="35" y="115"/>
                  </a:cubicBezTo>
                  <a:cubicBezTo>
                    <a:pt x="38" y="117"/>
                    <a:pt x="42" y="119"/>
                    <a:pt x="47" y="119"/>
                  </a:cubicBezTo>
                  <a:cubicBezTo>
                    <a:pt x="52" y="119"/>
                    <a:pt x="58" y="116"/>
                    <a:pt x="63" y="113"/>
                  </a:cubicBezTo>
                  <a:cubicBezTo>
                    <a:pt x="68" y="108"/>
                    <a:pt x="74" y="104"/>
                    <a:pt x="78" y="98"/>
                  </a:cubicBezTo>
                  <a:cubicBezTo>
                    <a:pt x="84" y="92"/>
                    <a:pt x="88" y="85"/>
                    <a:pt x="92" y="79"/>
                  </a:cubicBezTo>
                  <a:cubicBezTo>
                    <a:pt x="104" y="61"/>
                    <a:pt x="115" y="42"/>
                    <a:pt x="127" y="24"/>
                  </a:cubicBezTo>
                  <a:cubicBezTo>
                    <a:pt x="128" y="22"/>
                    <a:pt x="130" y="19"/>
                    <a:pt x="131" y="16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3" name="Freeform 39"/>
            <p:cNvSpPr>
              <a:spLocks/>
            </p:cNvSpPr>
            <p:nvPr/>
          </p:nvSpPr>
          <p:spPr bwMode="auto">
            <a:xfrm>
              <a:off x="5251450" y="4689476"/>
              <a:ext cx="255588" cy="192088"/>
            </a:xfrm>
            <a:custGeom>
              <a:avLst/>
              <a:gdLst>
                <a:gd name="T0" fmla="*/ 125 w 125"/>
                <a:gd name="T1" fmla="*/ 0 h 94"/>
                <a:gd name="T2" fmla="*/ 12 w 125"/>
                <a:gd name="T3" fmla="*/ 39 h 94"/>
                <a:gd name="T4" fmla="*/ 0 w 125"/>
                <a:gd name="T5" fmla="*/ 49 h 94"/>
                <a:gd name="T6" fmla="*/ 45 w 125"/>
                <a:gd name="T7" fmla="*/ 90 h 94"/>
                <a:gd name="T8" fmla="*/ 125 w 12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94">
                  <a:moveTo>
                    <a:pt x="125" y="0"/>
                  </a:moveTo>
                  <a:cubicBezTo>
                    <a:pt x="125" y="0"/>
                    <a:pt x="55" y="3"/>
                    <a:pt x="12" y="3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13" y="86"/>
                    <a:pt x="45" y="90"/>
                  </a:cubicBezTo>
                  <a:cubicBezTo>
                    <a:pt x="77" y="94"/>
                    <a:pt x="125" y="0"/>
                    <a:pt x="12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4" name="Oval 40"/>
            <p:cNvSpPr>
              <a:spLocks noChangeArrowheads="1"/>
            </p:cNvSpPr>
            <p:nvPr/>
          </p:nvSpPr>
          <p:spPr bwMode="auto">
            <a:xfrm>
              <a:off x="5840413" y="4170363"/>
              <a:ext cx="155575" cy="157163"/>
            </a:xfrm>
            <a:prstGeom prst="ellipse">
              <a:avLst/>
            </a:prstGeom>
            <a:solidFill>
              <a:srgbClr val="C490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5" name="Freeform 41"/>
            <p:cNvSpPr>
              <a:spLocks/>
            </p:cNvSpPr>
            <p:nvPr/>
          </p:nvSpPr>
          <p:spPr bwMode="auto">
            <a:xfrm>
              <a:off x="5922963" y="4211638"/>
              <a:ext cx="53975" cy="84138"/>
            </a:xfrm>
            <a:custGeom>
              <a:avLst/>
              <a:gdLst>
                <a:gd name="T0" fmla="*/ 14 w 27"/>
                <a:gd name="T1" fmla="*/ 28 h 42"/>
                <a:gd name="T2" fmla="*/ 3 w 27"/>
                <a:gd name="T3" fmla="*/ 28 h 42"/>
                <a:gd name="T4" fmla="*/ 0 w 27"/>
                <a:gd name="T5" fmla="*/ 20 h 42"/>
                <a:gd name="T6" fmla="*/ 0 w 27"/>
                <a:gd name="T7" fmla="*/ 12 h 42"/>
                <a:gd name="T8" fmla="*/ 15 w 27"/>
                <a:gd name="T9" fmla="*/ 0 h 42"/>
                <a:gd name="T10" fmla="*/ 27 w 27"/>
                <a:gd name="T11" fmla="*/ 5 h 42"/>
                <a:gd name="T12" fmla="*/ 21 w 27"/>
                <a:gd name="T13" fmla="*/ 5 h 42"/>
                <a:gd name="T14" fmla="*/ 11 w 27"/>
                <a:gd name="T15" fmla="*/ 9 h 42"/>
                <a:gd name="T16" fmla="*/ 7 w 27"/>
                <a:gd name="T17" fmla="*/ 20 h 42"/>
                <a:gd name="T18" fmla="*/ 22 w 27"/>
                <a:gd name="T19" fmla="*/ 26 h 42"/>
                <a:gd name="T20" fmla="*/ 15 w 27"/>
                <a:gd name="T21" fmla="*/ 42 h 42"/>
                <a:gd name="T22" fmla="*/ 16 w 27"/>
                <a:gd name="T23" fmla="*/ 31 h 42"/>
                <a:gd name="T24" fmla="*/ 15 w 27"/>
                <a:gd name="T25" fmla="*/ 28 h 42"/>
                <a:gd name="T26" fmla="*/ 14 w 27"/>
                <a:gd name="T27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42">
                  <a:moveTo>
                    <a:pt x="14" y="28"/>
                  </a:moveTo>
                  <a:cubicBezTo>
                    <a:pt x="10" y="27"/>
                    <a:pt x="6" y="27"/>
                    <a:pt x="3" y="28"/>
                  </a:cubicBezTo>
                  <a:cubicBezTo>
                    <a:pt x="1" y="26"/>
                    <a:pt x="1" y="23"/>
                    <a:pt x="0" y="20"/>
                  </a:cubicBezTo>
                  <a:cubicBezTo>
                    <a:pt x="0" y="17"/>
                    <a:pt x="0" y="14"/>
                    <a:pt x="0" y="12"/>
                  </a:cubicBezTo>
                  <a:cubicBezTo>
                    <a:pt x="1" y="5"/>
                    <a:pt x="8" y="0"/>
                    <a:pt x="15" y="0"/>
                  </a:cubicBezTo>
                  <a:cubicBezTo>
                    <a:pt x="19" y="0"/>
                    <a:pt x="24" y="2"/>
                    <a:pt x="27" y="5"/>
                  </a:cubicBezTo>
                  <a:cubicBezTo>
                    <a:pt x="26" y="6"/>
                    <a:pt x="23" y="5"/>
                    <a:pt x="21" y="5"/>
                  </a:cubicBezTo>
                  <a:cubicBezTo>
                    <a:pt x="18" y="4"/>
                    <a:pt x="14" y="6"/>
                    <a:pt x="11" y="9"/>
                  </a:cubicBezTo>
                  <a:cubicBezTo>
                    <a:pt x="9" y="12"/>
                    <a:pt x="7" y="16"/>
                    <a:pt x="7" y="20"/>
                  </a:cubicBezTo>
                  <a:cubicBezTo>
                    <a:pt x="12" y="17"/>
                    <a:pt x="20" y="20"/>
                    <a:pt x="22" y="26"/>
                  </a:cubicBezTo>
                  <a:cubicBezTo>
                    <a:pt x="23" y="32"/>
                    <a:pt x="20" y="39"/>
                    <a:pt x="15" y="42"/>
                  </a:cubicBezTo>
                  <a:cubicBezTo>
                    <a:pt x="16" y="38"/>
                    <a:pt x="16" y="34"/>
                    <a:pt x="16" y="31"/>
                  </a:cubicBezTo>
                  <a:cubicBezTo>
                    <a:pt x="16" y="30"/>
                    <a:pt x="16" y="29"/>
                    <a:pt x="15" y="28"/>
                  </a:cubicBezTo>
                  <a:cubicBezTo>
                    <a:pt x="15" y="28"/>
                    <a:pt x="14" y="28"/>
                    <a:pt x="14" y="28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6" name="Freeform 42"/>
            <p:cNvSpPr>
              <a:spLocks/>
            </p:cNvSpPr>
            <p:nvPr/>
          </p:nvSpPr>
          <p:spPr bwMode="auto">
            <a:xfrm>
              <a:off x="5154613" y="3832226"/>
              <a:ext cx="785813" cy="815975"/>
            </a:xfrm>
            <a:custGeom>
              <a:avLst/>
              <a:gdLst>
                <a:gd name="T0" fmla="*/ 386 w 386"/>
                <a:gd name="T1" fmla="*/ 220 h 401"/>
                <a:gd name="T2" fmla="*/ 193 w 386"/>
                <a:gd name="T3" fmla="*/ 401 h 401"/>
                <a:gd name="T4" fmla="*/ 0 w 386"/>
                <a:gd name="T5" fmla="*/ 220 h 401"/>
                <a:gd name="T6" fmla="*/ 187 w 386"/>
                <a:gd name="T7" fmla="*/ 7 h 401"/>
                <a:gd name="T8" fmla="*/ 386 w 386"/>
                <a:gd name="T9" fmla="*/ 22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6" h="401">
                  <a:moveTo>
                    <a:pt x="386" y="220"/>
                  </a:moveTo>
                  <a:cubicBezTo>
                    <a:pt x="386" y="320"/>
                    <a:pt x="299" y="401"/>
                    <a:pt x="193" y="401"/>
                  </a:cubicBezTo>
                  <a:cubicBezTo>
                    <a:pt x="86" y="401"/>
                    <a:pt x="0" y="320"/>
                    <a:pt x="0" y="220"/>
                  </a:cubicBezTo>
                  <a:cubicBezTo>
                    <a:pt x="0" y="120"/>
                    <a:pt x="28" y="14"/>
                    <a:pt x="187" y="7"/>
                  </a:cubicBezTo>
                  <a:cubicBezTo>
                    <a:pt x="339" y="0"/>
                    <a:pt x="386" y="120"/>
                    <a:pt x="386" y="220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7" name="Oval 43"/>
            <p:cNvSpPr>
              <a:spLocks noChangeArrowheads="1"/>
            </p:cNvSpPr>
            <p:nvPr/>
          </p:nvSpPr>
          <p:spPr bwMode="auto">
            <a:xfrm>
              <a:off x="5070475" y="4202113"/>
              <a:ext cx="200025" cy="200025"/>
            </a:xfrm>
            <a:prstGeom prst="ellipse">
              <a:avLst/>
            </a:pr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8" name="Freeform 44"/>
            <p:cNvSpPr>
              <a:spLocks/>
            </p:cNvSpPr>
            <p:nvPr/>
          </p:nvSpPr>
          <p:spPr bwMode="auto">
            <a:xfrm>
              <a:off x="5330825" y="4011613"/>
              <a:ext cx="157163" cy="92075"/>
            </a:xfrm>
            <a:custGeom>
              <a:avLst/>
              <a:gdLst>
                <a:gd name="T0" fmla="*/ 10 w 77"/>
                <a:gd name="T1" fmla="*/ 45 h 45"/>
                <a:gd name="T2" fmla="*/ 4 w 77"/>
                <a:gd name="T3" fmla="*/ 43 h 45"/>
                <a:gd name="T4" fmla="*/ 3 w 77"/>
                <a:gd name="T5" fmla="*/ 31 h 45"/>
                <a:gd name="T6" fmla="*/ 73 w 77"/>
                <a:gd name="T7" fmla="*/ 24 h 45"/>
                <a:gd name="T8" fmla="*/ 74 w 77"/>
                <a:gd name="T9" fmla="*/ 36 h 45"/>
                <a:gd name="T10" fmla="*/ 62 w 77"/>
                <a:gd name="T11" fmla="*/ 37 h 45"/>
                <a:gd name="T12" fmla="*/ 16 w 77"/>
                <a:gd name="T13" fmla="*/ 42 h 45"/>
                <a:gd name="T14" fmla="*/ 10 w 77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45">
                  <a:moveTo>
                    <a:pt x="10" y="45"/>
                  </a:moveTo>
                  <a:cubicBezTo>
                    <a:pt x="8" y="45"/>
                    <a:pt x="5" y="44"/>
                    <a:pt x="4" y="43"/>
                  </a:cubicBezTo>
                  <a:cubicBezTo>
                    <a:pt x="0" y="39"/>
                    <a:pt x="0" y="34"/>
                    <a:pt x="3" y="31"/>
                  </a:cubicBezTo>
                  <a:cubicBezTo>
                    <a:pt x="15" y="18"/>
                    <a:pt x="45" y="0"/>
                    <a:pt x="73" y="24"/>
                  </a:cubicBezTo>
                  <a:cubicBezTo>
                    <a:pt x="77" y="27"/>
                    <a:pt x="77" y="33"/>
                    <a:pt x="74" y="36"/>
                  </a:cubicBezTo>
                  <a:cubicBezTo>
                    <a:pt x="71" y="40"/>
                    <a:pt x="65" y="40"/>
                    <a:pt x="62" y="37"/>
                  </a:cubicBezTo>
                  <a:cubicBezTo>
                    <a:pt x="40" y="18"/>
                    <a:pt x="18" y="40"/>
                    <a:pt x="16" y="42"/>
                  </a:cubicBezTo>
                  <a:cubicBezTo>
                    <a:pt x="14" y="44"/>
                    <a:pt x="12" y="45"/>
                    <a:pt x="10" y="45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9" name="Freeform 45"/>
            <p:cNvSpPr>
              <a:spLocks/>
            </p:cNvSpPr>
            <p:nvPr/>
          </p:nvSpPr>
          <p:spPr bwMode="auto">
            <a:xfrm>
              <a:off x="5686425" y="3997326"/>
              <a:ext cx="130175" cy="73025"/>
            </a:xfrm>
            <a:custGeom>
              <a:avLst/>
              <a:gdLst>
                <a:gd name="T0" fmla="*/ 57 w 64"/>
                <a:gd name="T1" fmla="*/ 32 h 36"/>
                <a:gd name="T2" fmla="*/ 62 w 64"/>
                <a:gd name="T3" fmla="*/ 30 h 36"/>
                <a:gd name="T4" fmla="*/ 60 w 64"/>
                <a:gd name="T5" fmla="*/ 20 h 36"/>
                <a:gd name="T6" fmla="*/ 3 w 64"/>
                <a:gd name="T7" fmla="*/ 24 h 36"/>
                <a:gd name="T8" fmla="*/ 4 w 64"/>
                <a:gd name="T9" fmla="*/ 34 h 36"/>
                <a:gd name="T10" fmla="*/ 14 w 64"/>
                <a:gd name="T11" fmla="*/ 33 h 36"/>
                <a:gd name="T12" fmla="*/ 52 w 64"/>
                <a:gd name="T13" fmla="*/ 31 h 36"/>
                <a:gd name="T14" fmla="*/ 57 w 64"/>
                <a:gd name="T15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36">
                  <a:moveTo>
                    <a:pt x="57" y="32"/>
                  </a:moveTo>
                  <a:cubicBezTo>
                    <a:pt x="59" y="32"/>
                    <a:pt x="60" y="31"/>
                    <a:pt x="62" y="30"/>
                  </a:cubicBezTo>
                  <a:cubicBezTo>
                    <a:pt x="64" y="27"/>
                    <a:pt x="63" y="22"/>
                    <a:pt x="60" y="20"/>
                  </a:cubicBezTo>
                  <a:cubicBezTo>
                    <a:pt x="49" y="11"/>
                    <a:pt x="23" y="0"/>
                    <a:pt x="3" y="24"/>
                  </a:cubicBezTo>
                  <a:cubicBezTo>
                    <a:pt x="0" y="27"/>
                    <a:pt x="1" y="31"/>
                    <a:pt x="4" y="34"/>
                  </a:cubicBezTo>
                  <a:cubicBezTo>
                    <a:pt x="7" y="36"/>
                    <a:pt x="11" y="36"/>
                    <a:pt x="14" y="33"/>
                  </a:cubicBezTo>
                  <a:cubicBezTo>
                    <a:pt x="29" y="14"/>
                    <a:pt x="49" y="29"/>
                    <a:pt x="52" y="31"/>
                  </a:cubicBezTo>
                  <a:cubicBezTo>
                    <a:pt x="53" y="32"/>
                    <a:pt x="55" y="33"/>
                    <a:pt x="57" y="32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0" name="Freeform 46"/>
            <p:cNvSpPr>
              <a:spLocks/>
            </p:cNvSpPr>
            <p:nvPr/>
          </p:nvSpPr>
          <p:spPr bwMode="auto">
            <a:xfrm>
              <a:off x="5341938" y="4135438"/>
              <a:ext cx="168275" cy="79375"/>
            </a:xfrm>
            <a:custGeom>
              <a:avLst/>
              <a:gdLst>
                <a:gd name="T0" fmla="*/ 7 w 83"/>
                <a:gd name="T1" fmla="*/ 39 h 39"/>
                <a:gd name="T2" fmla="*/ 4 w 83"/>
                <a:gd name="T3" fmla="*/ 38 h 39"/>
                <a:gd name="T4" fmla="*/ 1 w 83"/>
                <a:gd name="T5" fmla="*/ 30 h 39"/>
                <a:gd name="T6" fmla="*/ 37 w 83"/>
                <a:gd name="T7" fmla="*/ 2 h 39"/>
                <a:gd name="T8" fmla="*/ 81 w 83"/>
                <a:gd name="T9" fmla="*/ 23 h 39"/>
                <a:gd name="T10" fmla="*/ 80 w 83"/>
                <a:gd name="T11" fmla="*/ 31 h 39"/>
                <a:gd name="T12" fmla="*/ 72 w 83"/>
                <a:gd name="T13" fmla="*/ 31 h 39"/>
                <a:gd name="T14" fmla="*/ 38 w 83"/>
                <a:gd name="T15" fmla="*/ 14 h 39"/>
                <a:gd name="T16" fmla="*/ 12 w 83"/>
                <a:gd name="T17" fmla="*/ 35 h 39"/>
                <a:gd name="T18" fmla="*/ 7 w 83"/>
                <a:gd name="T1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39">
                  <a:moveTo>
                    <a:pt x="7" y="39"/>
                  </a:moveTo>
                  <a:cubicBezTo>
                    <a:pt x="6" y="39"/>
                    <a:pt x="5" y="38"/>
                    <a:pt x="4" y="38"/>
                  </a:cubicBezTo>
                  <a:cubicBezTo>
                    <a:pt x="1" y="36"/>
                    <a:pt x="0" y="33"/>
                    <a:pt x="1" y="30"/>
                  </a:cubicBezTo>
                  <a:cubicBezTo>
                    <a:pt x="2" y="29"/>
                    <a:pt x="14" y="5"/>
                    <a:pt x="37" y="2"/>
                  </a:cubicBezTo>
                  <a:cubicBezTo>
                    <a:pt x="51" y="0"/>
                    <a:pt x="66" y="7"/>
                    <a:pt x="81" y="23"/>
                  </a:cubicBezTo>
                  <a:cubicBezTo>
                    <a:pt x="83" y="25"/>
                    <a:pt x="83" y="29"/>
                    <a:pt x="80" y="31"/>
                  </a:cubicBezTo>
                  <a:cubicBezTo>
                    <a:pt x="78" y="33"/>
                    <a:pt x="74" y="33"/>
                    <a:pt x="72" y="31"/>
                  </a:cubicBezTo>
                  <a:cubicBezTo>
                    <a:pt x="60" y="18"/>
                    <a:pt x="49" y="12"/>
                    <a:pt x="38" y="14"/>
                  </a:cubicBezTo>
                  <a:cubicBezTo>
                    <a:pt x="22" y="16"/>
                    <a:pt x="12" y="35"/>
                    <a:pt x="12" y="35"/>
                  </a:cubicBezTo>
                  <a:cubicBezTo>
                    <a:pt x="11" y="37"/>
                    <a:pt x="9" y="39"/>
                    <a:pt x="7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1" name="Freeform 47"/>
            <p:cNvSpPr>
              <a:spLocks/>
            </p:cNvSpPr>
            <p:nvPr/>
          </p:nvSpPr>
          <p:spPr bwMode="auto">
            <a:xfrm>
              <a:off x="5681663" y="4105276"/>
              <a:ext cx="169863" cy="79375"/>
            </a:xfrm>
            <a:custGeom>
              <a:avLst/>
              <a:gdLst>
                <a:gd name="T0" fmla="*/ 7 w 83"/>
                <a:gd name="T1" fmla="*/ 39 h 39"/>
                <a:gd name="T2" fmla="*/ 4 w 83"/>
                <a:gd name="T3" fmla="*/ 38 h 39"/>
                <a:gd name="T4" fmla="*/ 1 w 83"/>
                <a:gd name="T5" fmla="*/ 30 h 39"/>
                <a:gd name="T6" fmla="*/ 37 w 83"/>
                <a:gd name="T7" fmla="*/ 2 h 39"/>
                <a:gd name="T8" fmla="*/ 81 w 83"/>
                <a:gd name="T9" fmla="*/ 23 h 39"/>
                <a:gd name="T10" fmla="*/ 80 w 83"/>
                <a:gd name="T11" fmla="*/ 31 h 39"/>
                <a:gd name="T12" fmla="*/ 72 w 83"/>
                <a:gd name="T13" fmla="*/ 31 h 39"/>
                <a:gd name="T14" fmla="*/ 38 w 83"/>
                <a:gd name="T15" fmla="*/ 14 h 39"/>
                <a:gd name="T16" fmla="*/ 12 w 83"/>
                <a:gd name="T17" fmla="*/ 36 h 39"/>
                <a:gd name="T18" fmla="*/ 7 w 83"/>
                <a:gd name="T1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39">
                  <a:moveTo>
                    <a:pt x="7" y="39"/>
                  </a:moveTo>
                  <a:cubicBezTo>
                    <a:pt x="6" y="39"/>
                    <a:pt x="5" y="39"/>
                    <a:pt x="4" y="38"/>
                  </a:cubicBezTo>
                  <a:cubicBezTo>
                    <a:pt x="1" y="37"/>
                    <a:pt x="0" y="33"/>
                    <a:pt x="1" y="30"/>
                  </a:cubicBezTo>
                  <a:cubicBezTo>
                    <a:pt x="2" y="29"/>
                    <a:pt x="14" y="5"/>
                    <a:pt x="37" y="2"/>
                  </a:cubicBezTo>
                  <a:cubicBezTo>
                    <a:pt x="51" y="0"/>
                    <a:pt x="66" y="7"/>
                    <a:pt x="81" y="23"/>
                  </a:cubicBezTo>
                  <a:cubicBezTo>
                    <a:pt x="83" y="25"/>
                    <a:pt x="83" y="29"/>
                    <a:pt x="80" y="31"/>
                  </a:cubicBezTo>
                  <a:cubicBezTo>
                    <a:pt x="78" y="34"/>
                    <a:pt x="74" y="34"/>
                    <a:pt x="72" y="31"/>
                  </a:cubicBezTo>
                  <a:cubicBezTo>
                    <a:pt x="60" y="18"/>
                    <a:pt x="49" y="13"/>
                    <a:pt x="38" y="14"/>
                  </a:cubicBezTo>
                  <a:cubicBezTo>
                    <a:pt x="22" y="16"/>
                    <a:pt x="12" y="36"/>
                    <a:pt x="12" y="36"/>
                  </a:cubicBezTo>
                  <a:cubicBezTo>
                    <a:pt x="11" y="38"/>
                    <a:pt x="9" y="39"/>
                    <a:pt x="7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2" name="Freeform 48"/>
            <p:cNvSpPr>
              <a:spLocks/>
            </p:cNvSpPr>
            <p:nvPr/>
          </p:nvSpPr>
          <p:spPr bwMode="auto">
            <a:xfrm>
              <a:off x="5357813" y="4370388"/>
              <a:ext cx="173038" cy="169863"/>
            </a:xfrm>
            <a:custGeom>
              <a:avLst/>
              <a:gdLst>
                <a:gd name="T0" fmla="*/ 35 w 85"/>
                <a:gd name="T1" fmla="*/ 0 h 84"/>
                <a:gd name="T2" fmla="*/ 19 w 85"/>
                <a:gd name="T3" fmla="*/ 58 h 84"/>
                <a:gd name="T4" fmla="*/ 85 w 85"/>
                <a:gd name="T5" fmla="*/ 16 h 84"/>
                <a:gd name="T6" fmla="*/ 35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35" y="0"/>
                  </a:moveTo>
                  <a:cubicBezTo>
                    <a:pt x="35" y="0"/>
                    <a:pt x="0" y="32"/>
                    <a:pt x="19" y="58"/>
                  </a:cubicBezTo>
                  <a:cubicBezTo>
                    <a:pt x="38" y="84"/>
                    <a:pt x="85" y="16"/>
                    <a:pt x="85" y="16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EE8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3" name="Freeform 49"/>
            <p:cNvSpPr>
              <a:spLocks/>
            </p:cNvSpPr>
            <p:nvPr/>
          </p:nvSpPr>
          <p:spPr bwMode="auto">
            <a:xfrm>
              <a:off x="5424488" y="4381501"/>
              <a:ext cx="68263" cy="69850"/>
            </a:xfrm>
            <a:custGeom>
              <a:avLst/>
              <a:gdLst>
                <a:gd name="T0" fmla="*/ 24 w 33"/>
                <a:gd name="T1" fmla="*/ 0 h 34"/>
                <a:gd name="T2" fmla="*/ 0 w 33"/>
                <a:gd name="T3" fmla="*/ 34 h 34"/>
                <a:gd name="T4" fmla="*/ 33 w 33"/>
                <a:gd name="T5" fmla="*/ 3 h 34"/>
                <a:gd name="T6" fmla="*/ 24 w 3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4">
                  <a:moveTo>
                    <a:pt x="24" y="0"/>
                  </a:moveTo>
                  <a:cubicBezTo>
                    <a:pt x="24" y="0"/>
                    <a:pt x="3" y="13"/>
                    <a:pt x="0" y="34"/>
                  </a:cubicBezTo>
                  <a:cubicBezTo>
                    <a:pt x="0" y="34"/>
                    <a:pt x="11" y="12"/>
                    <a:pt x="33" y="3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A85D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4" name="Freeform 50"/>
            <p:cNvSpPr>
              <a:spLocks/>
            </p:cNvSpPr>
            <p:nvPr/>
          </p:nvSpPr>
          <p:spPr bwMode="auto">
            <a:xfrm>
              <a:off x="5340350" y="4276726"/>
              <a:ext cx="511175" cy="138113"/>
            </a:xfrm>
            <a:custGeom>
              <a:avLst/>
              <a:gdLst>
                <a:gd name="T0" fmla="*/ 123 w 251"/>
                <a:gd name="T1" fmla="*/ 66 h 68"/>
                <a:gd name="T2" fmla="*/ 2 w 251"/>
                <a:gd name="T3" fmla="*/ 22 h 68"/>
                <a:gd name="T4" fmla="*/ 1 w 251"/>
                <a:gd name="T5" fmla="*/ 17 h 68"/>
                <a:gd name="T6" fmla="*/ 7 w 251"/>
                <a:gd name="T7" fmla="*/ 16 h 68"/>
                <a:gd name="T8" fmla="*/ 83 w 251"/>
                <a:gd name="T9" fmla="*/ 53 h 68"/>
                <a:gd name="T10" fmla="*/ 243 w 251"/>
                <a:gd name="T11" fmla="*/ 2 h 68"/>
                <a:gd name="T12" fmla="*/ 249 w 251"/>
                <a:gd name="T13" fmla="*/ 2 h 68"/>
                <a:gd name="T14" fmla="*/ 249 w 251"/>
                <a:gd name="T15" fmla="*/ 7 h 68"/>
                <a:gd name="T16" fmla="*/ 123 w 251"/>
                <a:gd name="T17" fmla="*/ 6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68">
                  <a:moveTo>
                    <a:pt x="123" y="66"/>
                  </a:moveTo>
                  <a:cubicBezTo>
                    <a:pt x="55" y="66"/>
                    <a:pt x="3" y="23"/>
                    <a:pt x="2" y="22"/>
                  </a:cubicBezTo>
                  <a:cubicBezTo>
                    <a:pt x="0" y="21"/>
                    <a:pt x="0" y="18"/>
                    <a:pt x="1" y="17"/>
                  </a:cubicBezTo>
                  <a:cubicBezTo>
                    <a:pt x="3" y="15"/>
                    <a:pt x="5" y="15"/>
                    <a:pt x="7" y="16"/>
                  </a:cubicBezTo>
                  <a:cubicBezTo>
                    <a:pt x="7" y="16"/>
                    <a:pt x="38" y="42"/>
                    <a:pt x="83" y="53"/>
                  </a:cubicBezTo>
                  <a:cubicBezTo>
                    <a:pt x="143" y="68"/>
                    <a:pt x="196" y="50"/>
                    <a:pt x="243" y="2"/>
                  </a:cubicBezTo>
                  <a:cubicBezTo>
                    <a:pt x="245" y="0"/>
                    <a:pt x="247" y="0"/>
                    <a:pt x="249" y="2"/>
                  </a:cubicBezTo>
                  <a:cubicBezTo>
                    <a:pt x="251" y="3"/>
                    <a:pt x="251" y="6"/>
                    <a:pt x="249" y="7"/>
                  </a:cubicBezTo>
                  <a:cubicBezTo>
                    <a:pt x="206" y="52"/>
                    <a:pt x="162" y="66"/>
                    <a:pt x="123" y="66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5" name="Freeform 51"/>
            <p:cNvSpPr>
              <a:spLocks/>
            </p:cNvSpPr>
            <p:nvPr/>
          </p:nvSpPr>
          <p:spPr bwMode="auto">
            <a:xfrm>
              <a:off x="5086350" y="4262438"/>
              <a:ext cx="111125" cy="98425"/>
            </a:xfrm>
            <a:custGeom>
              <a:avLst/>
              <a:gdLst>
                <a:gd name="T0" fmla="*/ 30 w 54"/>
                <a:gd name="T1" fmla="*/ 39 h 49"/>
                <a:gd name="T2" fmla="*/ 32 w 54"/>
                <a:gd name="T3" fmla="*/ 35 h 49"/>
                <a:gd name="T4" fmla="*/ 37 w 54"/>
                <a:gd name="T5" fmla="*/ 33 h 49"/>
                <a:gd name="T6" fmla="*/ 51 w 54"/>
                <a:gd name="T7" fmla="*/ 28 h 49"/>
                <a:gd name="T8" fmla="*/ 47 w 54"/>
                <a:gd name="T9" fmla="*/ 14 h 49"/>
                <a:gd name="T10" fmla="*/ 33 w 54"/>
                <a:gd name="T11" fmla="*/ 2 h 49"/>
                <a:gd name="T12" fmla="*/ 14 w 54"/>
                <a:gd name="T13" fmla="*/ 2 h 49"/>
                <a:gd name="T14" fmla="*/ 0 w 54"/>
                <a:gd name="T15" fmla="*/ 24 h 49"/>
                <a:gd name="T16" fmla="*/ 22 w 54"/>
                <a:gd name="T17" fmla="*/ 12 h 49"/>
                <a:gd name="T18" fmla="*/ 41 w 54"/>
                <a:gd name="T19" fmla="*/ 25 h 49"/>
                <a:gd name="T20" fmla="*/ 29 w 54"/>
                <a:gd name="T21" fmla="*/ 25 h 49"/>
                <a:gd name="T22" fmla="*/ 20 w 54"/>
                <a:gd name="T23" fmla="*/ 31 h 49"/>
                <a:gd name="T24" fmla="*/ 26 w 54"/>
                <a:gd name="T25" fmla="*/ 46 h 49"/>
                <a:gd name="T26" fmla="*/ 42 w 54"/>
                <a:gd name="T27" fmla="*/ 48 h 49"/>
                <a:gd name="T28" fmla="*/ 32 w 54"/>
                <a:gd name="T29" fmla="*/ 42 h 49"/>
                <a:gd name="T30" fmla="*/ 30 w 54"/>
                <a:gd name="T31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49">
                  <a:moveTo>
                    <a:pt x="30" y="39"/>
                  </a:moveTo>
                  <a:cubicBezTo>
                    <a:pt x="30" y="38"/>
                    <a:pt x="31" y="36"/>
                    <a:pt x="32" y="35"/>
                  </a:cubicBezTo>
                  <a:cubicBezTo>
                    <a:pt x="33" y="34"/>
                    <a:pt x="35" y="33"/>
                    <a:pt x="37" y="33"/>
                  </a:cubicBezTo>
                  <a:cubicBezTo>
                    <a:pt x="42" y="31"/>
                    <a:pt x="47" y="30"/>
                    <a:pt x="51" y="28"/>
                  </a:cubicBezTo>
                  <a:cubicBezTo>
                    <a:pt x="54" y="24"/>
                    <a:pt x="51" y="18"/>
                    <a:pt x="47" y="14"/>
                  </a:cubicBezTo>
                  <a:cubicBezTo>
                    <a:pt x="43" y="9"/>
                    <a:pt x="38" y="5"/>
                    <a:pt x="33" y="2"/>
                  </a:cubicBezTo>
                  <a:cubicBezTo>
                    <a:pt x="27" y="0"/>
                    <a:pt x="20" y="0"/>
                    <a:pt x="14" y="2"/>
                  </a:cubicBezTo>
                  <a:cubicBezTo>
                    <a:pt x="6" y="6"/>
                    <a:pt x="2" y="15"/>
                    <a:pt x="0" y="24"/>
                  </a:cubicBezTo>
                  <a:cubicBezTo>
                    <a:pt x="5" y="17"/>
                    <a:pt x="13" y="12"/>
                    <a:pt x="22" y="12"/>
                  </a:cubicBezTo>
                  <a:cubicBezTo>
                    <a:pt x="30" y="12"/>
                    <a:pt x="39" y="17"/>
                    <a:pt x="41" y="25"/>
                  </a:cubicBezTo>
                  <a:cubicBezTo>
                    <a:pt x="37" y="24"/>
                    <a:pt x="33" y="24"/>
                    <a:pt x="29" y="25"/>
                  </a:cubicBezTo>
                  <a:cubicBezTo>
                    <a:pt x="25" y="25"/>
                    <a:pt x="22" y="28"/>
                    <a:pt x="20" y="31"/>
                  </a:cubicBezTo>
                  <a:cubicBezTo>
                    <a:pt x="18" y="37"/>
                    <a:pt x="21" y="43"/>
                    <a:pt x="26" y="46"/>
                  </a:cubicBezTo>
                  <a:cubicBezTo>
                    <a:pt x="31" y="49"/>
                    <a:pt x="37" y="49"/>
                    <a:pt x="42" y="48"/>
                  </a:cubicBezTo>
                  <a:cubicBezTo>
                    <a:pt x="39" y="46"/>
                    <a:pt x="35" y="44"/>
                    <a:pt x="32" y="42"/>
                  </a:cubicBezTo>
                  <a:cubicBezTo>
                    <a:pt x="31" y="41"/>
                    <a:pt x="31" y="40"/>
                    <a:pt x="30" y="39"/>
                  </a:cubicBezTo>
                  <a:close/>
                </a:path>
              </a:pathLst>
            </a:custGeom>
            <a:solidFill>
              <a:srgbClr val="9D6E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6" name="Freeform 52"/>
            <p:cNvSpPr>
              <a:spLocks/>
            </p:cNvSpPr>
            <p:nvPr/>
          </p:nvSpPr>
          <p:spPr bwMode="auto">
            <a:xfrm>
              <a:off x="5129213" y="4806951"/>
              <a:ext cx="96838" cy="180975"/>
            </a:xfrm>
            <a:custGeom>
              <a:avLst/>
              <a:gdLst>
                <a:gd name="T0" fmla="*/ 20 w 47"/>
                <a:gd name="T1" fmla="*/ 86 h 89"/>
                <a:gd name="T2" fmla="*/ 33 w 47"/>
                <a:gd name="T3" fmla="*/ 88 h 89"/>
                <a:gd name="T4" fmla="*/ 43 w 47"/>
                <a:gd name="T5" fmla="*/ 79 h 89"/>
                <a:gd name="T6" fmla="*/ 46 w 47"/>
                <a:gd name="T7" fmla="*/ 73 h 89"/>
                <a:gd name="T8" fmla="*/ 44 w 47"/>
                <a:gd name="T9" fmla="*/ 66 h 89"/>
                <a:gd name="T10" fmla="*/ 27 w 47"/>
                <a:gd name="T11" fmla="*/ 3 h 89"/>
                <a:gd name="T12" fmla="*/ 3 w 47"/>
                <a:gd name="T13" fmla="*/ 9 h 89"/>
                <a:gd name="T14" fmla="*/ 0 w 47"/>
                <a:gd name="T15" fmla="*/ 15 h 89"/>
                <a:gd name="T16" fmla="*/ 1 w 47"/>
                <a:gd name="T17" fmla="*/ 21 h 89"/>
                <a:gd name="T18" fmla="*/ 15 w 47"/>
                <a:gd name="T19" fmla="*/ 75 h 89"/>
                <a:gd name="T20" fmla="*/ 20 w 47"/>
                <a:gd name="T21" fmla="*/ 8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9">
                  <a:moveTo>
                    <a:pt x="20" y="86"/>
                  </a:moveTo>
                  <a:cubicBezTo>
                    <a:pt x="23" y="89"/>
                    <a:pt x="28" y="89"/>
                    <a:pt x="33" y="88"/>
                  </a:cubicBezTo>
                  <a:cubicBezTo>
                    <a:pt x="37" y="86"/>
                    <a:pt x="40" y="83"/>
                    <a:pt x="43" y="79"/>
                  </a:cubicBezTo>
                  <a:cubicBezTo>
                    <a:pt x="45" y="78"/>
                    <a:pt x="46" y="76"/>
                    <a:pt x="46" y="73"/>
                  </a:cubicBezTo>
                  <a:cubicBezTo>
                    <a:pt x="47" y="71"/>
                    <a:pt x="46" y="69"/>
                    <a:pt x="44" y="66"/>
                  </a:cubicBezTo>
                  <a:cubicBezTo>
                    <a:pt x="35" y="46"/>
                    <a:pt x="29" y="25"/>
                    <a:pt x="27" y="3"/>
                  </a:cubicBezTo>
                  <a:cubicBezTo>
                    <a:pt x="19" y="0"/>
                    <a:pt x="9" y="2"/>
                    <a:pt x="3" y="9"/>
                  </a:cubicBezTo>
                  <a:cubicBezTo>
                    <a:pt x="1" y="11"/>
                    <a:pt x="0" y="13"/>
                    <a:pt x="0" y="15"/>
                  </a:cubicBezTo>
                  <a:cubicBezTo>
                    <a:pt x="0" y="17"/>
                    <a:pt x="0" y="19"/>
                    <a:pt x="1" y="21"/>
                  </a:cubicBezTo>
                  <a:cubicBezTo>
                    <a:pt x="5" y="39"/>
                    <a:pt x="10" y="57"/>
                    <a:pt x="15" y="75"/>
                  </a:cubicBezTo>
                  <a:cubicBezTo>
                    <a:pt x="16" y="79"/>
                    <a:pt x="17" y="83"/>
                    <a:pt x="20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7" name="Freeform 53"/>
            <p:cNvSpPr>
              <a:spLocks/>
            </p:cNvSpPr>
            <p:nvPr/>
          </p:nvSpPr>
          <p:spPr bwMode="auto">
            <a:xfrm>
              <a:off x="5902325" y="4651376"/>
              <a:ext cx="114300" cy="96838"/>
            </a:xfrm>
            <a:custGeom>
              <a:avLst/>
              <a:gdLst>
                <a:gd name="T0" fmla="*/ 50 w 56"/>
                <a:gd name="T1" fmla="*/ 7 h 48"/>
                <a:gd name="T2" fmla="*/ 31 w 56"/>
                <a:gd name="T3" fmla="*/ 1 h 48"/>
                <a:gd name="T4" fmla="*/ 14 w 56"/>
                <a:gd name="T5" fmla="*/ 10 h 48"/>
                <a:gd name="T6" fmla="*/ 11 w 56"/>
                <a:gd name="T7" fmla="*/ 19 h 48"/>
                <a:gd name="T8" fmla="*/ 1 w 56"/>
                <a:gd name="T9" fmla="*/ 28 h 48"/>
                <a:gd name="T10" fmla="*/ 4 w 56"/>
                <a:gd name="T11" fmla="*/ 36 h 48"/>
                <a:gd name="T12" fmla="*/ 15 w 56"/>
                <a:gd name="T13" fmla="*/ 45 h 48"/>
                <a:gd name="T14" fmla="*/ 26 w 56"/>
                <a:gd name="T15" fmla="*/ 47 h 48"/>
                <a:gd name="T16" fmla="*/ 50 w 56"/>
                <a:gd name="T17" fmla="*/ 39 h 48"/>
                <a:gd name="T18" fmla="*/ 50 w 56"/>
                <a:gd name="T19" fmla="*/ 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48">
                  <a:moveTo>
                    <a:pt x="50" y="7"/>
                  </a:moveTo>
                  <a:cubicBezTo>
                    <a:pt x="44" y="4"/>
                    <a:pt x="38" y="1"/>
                    <a:pt x="31" y="1"/>
                  </a:cubicBezTo>
                  <a:cubicBezTo>
                    <a:pt x="24" y="0"/>
                    <a:pt x="17" y="4"/>
                    <a:pt x="14" y="10"/>
                  </a:cubicBezTo>
                  <a:cubicBezTo>
                    <a:pt x="13" y="13"/>
                    <a:pt x="13" y="16"/>
                    <a:pt x="11" y="19"/>
                  </a:cubicBezTo>
                  <a:cubicBezTo>
                    <a:pt x="9" y="23"/>
                    <a:pt x="2" y="23"/>
                    <a:pt x="1" y="28"/>
                  </a:cubicBezTo>
                  <a:cubicBezTo>
                    <a:pt x="0" y="31"/>
                    <a:pt x="2" y="34"/>
                    <a:pt x="4" y="36"/>
                  </a:cubicBezTo>
                  <a:cubicBezTo>
                    <a:pt x="7" y="40"/>
                    <a:pt x="11" y="43"/>
                    <a:pt x="15" y="45"/>
                  </a:cubicBezTo>
                  <a:cubicBezTo>
                    <a:pt x="18" y="47"/>
                    <a:pt x="22" y="47"/>
                    <a:pt x="26" y="47"/>
                  </a:cubicBezTo>
                  <a:cubicBezTo>
                    <a:pt x="35" y="48"/>
                    <a:pt x="44" y="45"/>
                    <a:pt x="50" y="39"/>
                  </a:cubicBezTo>
                  <a:cubicBezTo>
                    <a:pt x="56" y="32"/>
                    <a:pt x="54" y="15"/>
                    <a:pt x="50" y="7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8" name="Freeform 54"/>
            <p:cNvSpPr>
              <a:spLocks/>
            </p:cNvSpPr>
            <p:nvPr/>
          </p:nvSpPr>
          <p:spPr bwMode="auto">
            <a:xfrm>
              <a:off x="5830888" y="4789488"/>
              <a:ext cx="266700" cy="241300"/>
            </a:xfrm>
            <a:custGeom>
              <a:avLst/>
              <a:gdLst>
                <a:gd name="T0" fmla="*/ 0 w 131"/>
                <a:gd name="T1" fmla="*/ 16 h 119"/>
                <a:gd name="T2" fmla="*/ 11 w 131"/>
                <a:gd name="T3" fmla="*/ 2 h 119"/>
                <a:gd name="T4" fmla="*/ 28 w 131"/>
                <a:gd name="T5" fmla="*/ 6 h 119"/>
                <a:gd name="T6" fmla="*/ 42 w 131"/>
                <a:gd name="T7" fmla="*/ 18 h 119"/>
                <a:gd name="T8" fmla="*/ 77 w 131"/>
                <a:gd name="T9" fmla="*/ 50 h 119"/>
                <a:gd name="T10" fmla="*/ 99 w 131"/>
                <a:gd name="T11" fmla="*/ 58 h 119"/>
                <a:gd name="T12" fmla="*/ 109 w 131"/>
                <a:gd name="T13" fmla="*/ 51 h 119"/>
                <a:gd name="T14" fmla="*/ 131 w 131"/>
                <a:gd name="T15" fmla="*/ 52 h 119"/>
                <a:gd name="T16" fmla="*/ 115 w 131"/>
                <a:gd name="T17" fmla="*/ 88 h 119"/>
                <a:gd name="T18" fmla="*/ 96 w 131"/>
                <a:gd name="T19" fmla="*/ 115 h 119"/>
                <a:gd name="T20" fmla="*/ 85 w 131"/>
                <a:gd name="T21" fmla="*/ 119 h 119"/>
                <a:gd name="T22" fmla="*/ 69 w 131"/>
                <a:gd name="T23" fmla="*/ 113 h 119"/>
                <a:gd name="T24" fmla="*/ 53 w 131"/>
                <a:gd name="T25" fmla="*/ 98 h 119"/>
                <a:gd name="T26" fmla="*/ 39 w 131"/>
                <a:gd name="T27" fmla="*/ 79 h 119"/>
                <a:gd name="T28" fmla="*/ 4 w 131"/>
                <a:gd name="T29" fmla="*/ 24 h 119"/>
                <a:gd name="T30" fmla="*/ 0 w 131"/>
                <a:gd name="T31" fmla="*/ 1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119">
                  <a:moveTo>
                    <a:pt x="0" y="16"/>
                  </a:moveTo>
                  <a:cubicBezTo>
                    <a:pt x="0" y="10"/>
                    <a:pt x="5" y="4"/>
                    <a:pt x="11" y="2"/>
                  </a:cubicBezTo>
                  <a:cubicBezTo>
                    <a:pt x="16" y="0"/>
                    <a:pt x="23" y="2"/>
                    <a:pt x="28" y="6"/>
                  </a:cubicBezTo>
                  <a:cubicBezTo>
                    <a:pt x="33" y="9"/>
                    <a:pt x="38" y="13"/>
                    <a:pt x="42" y="18"/>
                  </a:cubicBezTo>
                  <a:cubicBezTo>
                    <a:pt x="53" y="29"/>
                    <a:pt x="65" y="40"/>
                    <a:pt x="77" y="50"/>
                  </a:cubicBezTo>
                  <a:cubicBezTo>
                    <a:pt x="83" y="56"/>
                    <a:pt x="92" y="61"/>
                    <a:pt x="99" y="58"/>
                  </a:cubicBezTo>
                  <a:cubicBezTo>
                    <a:pt x="103" y="56"/>
                    <a:pt x="106" y="53"/>
                    <a:pt x="109" y="51"/>
                  </a:cubicBezTo>
                  <a:cubicBezTo>
                    <a:pt x="116" y="47"/>
                    <a:pt x="125" y="47"/>
                    <a:pt x="131" y="52"/>
                  </a:cubicBezTo>
                  <a:cubicBezTo>
                    <a:pt x="126" y="64"/>
                    <a:pt x="121" y="76"/>
                    <a:pt x="115" y="88"/>
                  </a:cubicBezTo>
                  <a:cubicBezTo>
                    <a:pt x="111" y="98"/>
                    <a:pt x="106" y="108"/>
                    <a:pt x="96" y="115"/>
                  </a:cubicBezTo>
                  <a:cubicBezTo>
                    <a:pt x="93" y="117"/>
                    <a:pt x="89" y="119"/>
                    <a:pt x="85" y="119"/>
                  </a:cubicBezTo>
                  <a:cubicBezTo>
                    <a:pt x="79" y="119"/>
                    <a:pt x="73" y="116"/>
                    <a:pt x="69" y="113"/>
                  </a:cubicBezTo>
                  <a:cubicBezTo>
                    <a:pt x="63" y="108"/>
                    <a:pt x="57" y="104"/>
                    <a:pt x="53" y="98"/>
                  </a:cubicBezTo>
                  <a:cubicBezTo>
                    <a:pt x="47" y="92"/>
                    <a:pt x="43" y="85"/>
                    <a:pt x="39" y="79"/>
                  </a:cubicBezTo>
                  <a:cubicBezTo>
                    <a:pt x="27" y="61"/>
                    <a:pt x="16" y="42"/>
                    <a:pt x="4" y="24"/>
                  </a:cubicBezTo>
                  <a:cubicBezTo>
                    <a:pt x="3" y="22"/>
                    <a:pt x="1" y="19"/>
                    <a:pt x="0" y="16"/>
                  </a:cubicBezTo>
                  <a:close/>
                </a:path>
              </a:pathLst>
            </a:custGeom>
            <a:solidFill>
              <a:srgbClr val="E29E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9" name="Freeform 55"/>
            <p:cNvSpPr>
              <a:spLocks/>
            </p:cNvSpPr>
            <p:nvPr/>
          </p:nvSpPr>
          <p:spPr bwMode="auto">
            <a:xfrm>
              <a:off x="5661025" y="4689476"/>
              <a:ext cx="255588" cy="192088"/>
            </a:xfrm>
            <a:custGeom>
              <a:avLst/>
              <a:gdLst>
                <a:gd name="T0" fmla="*/ 0 w 125"/>
                <a:gd name="T1" fmla="*/ 0 h 94"/>
                <a:gd name="T2" fmla="*/ 113 w 125"/>
                <a:gd name="T3" fmla="*/ 39 h 94"/>
                <a:gd name="T4" fmla="*/ 125 w 125"/>
                <a:gd name="T5" fmla="*/ 49 h 94"/>
                <a:gd name="T6" fmla="*/ 80 w 125"/>
                <a:gd name="T7" fmla="*/ 90 h 94"/>
                <a:gd name="T8" fmla="*/ 0 w 12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94">
                  <a:moveTo>
                    <a:pt x="0" y="0"/>
                  </a:moveTo>
                  <a:cubicBezTo>
                    <a:pt x="0" y="0"/>
                    <a:pt x="70" y="3"/>
                    <a:pt x="113" y="39"/>
                  </a:cubicBezTo>
                  <a:cubicBezTo>
                    <a:pt x="125" y="49"/>
                    <a:pt x="125" y="49"/>
                    <a:pt x="125" y="49"/>
                  </a:cubicBezTo>
                  <a:cubicBezTo>
                    <a:pt x="125" y="49"/>
                    <a:pt x="112" y="86"/>
                    <a:pt x="80" y="90"/>
                  </a:cubicBezTo>
                  <a:cubicBezTo>
                    <a:pt x="48" y="9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0" name="Freeform 56"/>
            <p:cNvSpPr>
              <a:spLocks/>
            </p:cNvSpPr>
            <p:nvPr/>
          </p:nvSpPr>
          <p:spPr bwMode="auto">
            <a:xfrm>
              <a:off x="5942013" y="4806951"/>
              <a:ext cx="96838" cy="180975"/>
            </a:xfrm>
            <a:custGeom>
              <a:avLst/>
              <a:gdLst>
                <a:gd name="T0" fmla="*/ 27 w 47"/>
                <a:gd name="T1" fmla="*/ 86 h 89"/>
                <a:gd name="T2" fmla="*/ 14 w 47"/>
                <a:gd name="T3" fmla="*/ 88 h 89"/>
                <a:gd name="T4" fmla="*/ 4 w 47"/>
                <a:gd name="T5" fmla="*/ 79 h 89"/>
                <a:gd name="T6" fmla="*/ 1 w 47"/>
                <a:gd name="T7" fmla="*/ 73 h 89"/>
                <a:gd name="T8" fmla="*/ 3 w 47"/>
                <a:gd name="T9" fmla="*/ 66 h 89"/>
                <a:gd name="T10" fmla="*/ 20 w 47"/>
                <a:gd name="T11" fmla="*/ 3 h 89"/>
                <a:gd name="T12" fmla="*/ 44 w 47"/>
                <a:gd name="T13" fmla="*/ 9 h 89"/>
                <a:gd name="T14" fmla="*/ 47 w 47"/>
                <a:gd name="T15" fmla="*/ 15 h 89"/>
                <a:gd name="T16" fmla="*/ 46 w 47"/>
                <a:gd name="T17" fmla="*/ 21 h 89"/>
                <a:gd name="T18" fmla="*/ 32 w 47"/>
                <a:gd name="T19" fmla="*/ 75 h 89"/>
                <a:gd name="T20" fmla="*/ 27 w 47"/>
                <a:gd name="T21" fmla="*/ 8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9">
                  <a:moveTo>
                    <a:pt x="27" y="86"/>
                  </a:moveTo>
                  <a:cubicBezTo>
                    <a:pt x="24" y="89"/>
                    <a:pt x="19" y="89"/>
                    <a:pt x="14" y="88"/>
                  </a:cubicBezTo>
                  <a:cubicBezTo>
                    <a:pt x="10" y="86"/>
                    <a:pt x="7" y="83"/>
                    <a:pt x="4" y="79"/>
                  </a:cubicBezTo>
                  <a:cubicBezTo>
                    <a:pt x="2" y="78"/>
                    <a:pt x="1" y="76"/>
                    <a:pt x="1" y="73"/>
                  </a:cubicBezTo>
                  <a:cubicBezTo>
                    <a:pt x="0" y="71"/>
                    <a:pt x="2" y="69"/>
                    <a:pt x="3" y="66"/>
                  </a:cubicBezTo>
                  <a:cubicBezTo>
                    <a:pt x="12" y="46"/>
                    <a:pt x="18" y="25"/>
                    <a:pt x="20" y="3"/>
                  </a:cubicBezTo>
                  <a:cubicBezTo>
                    <a:pt x="28" y="0"/>
                    <a:pt x="38" y="2"/>
                    <a:pt x="44" y="9"/>
                  </a:cubicBezTo>
                  <a:cubicBezTo>
                    <a:pt x="46" y="11"/>
                    <a:pt x="47" y="13"/>
                    <a:pt x="47" y="15"/>
                  </a:cubicBezTo>
                  <a:cubicBezTo>
                    <a:pt x="47" y="17"/>
                    <a:pt x="47" y="19"/>
                    <a:pt x="46" y="21"/>
                  </a:cubicBezTo>
                  <a:cubicBezTo>
                    <a:pt x="42" y="39"/>
                    <a:pt x="37" y="57"/>
                    <a:pt x="32" y="75"/>
                  </a:cubicBezTo>
                  <a:cubicBezTo>
                    <a:pt x="32" y="79"/>
                    <a:pt x="30" y="83"/>
                    <a:pt x="27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1" name="Freeform 57"/>
            <p:cNvSpPr>
              <a:spLocks/>
            </p:cNvSpPr>
            <p:nvPr/>
          </p:nvSpPr>
          <p:spPr bwMode="auto">
            <a:xfrm>
              <a:off x="6038850" y="4395788"/>
              <a:ext cx="153988" cy="325438"/>
            </a:xfrm>
            <a:custGeom>
              <a:avLst/>
              <a:gdLst>
                <a:gd name="T0" fmla="*/ 29 w 76"/>
                <a:gd name="T1" fmla="*/ 120 h 160"/>
                <a:gd name="T2" fmla="*/ 43 w 76"/>
                <a:gd name="T3" fmla="*/ 94 h 160"/>
                <a:gd name="T4" fmla="*/ 53 w 76"/>
                <a:gd name="T5" fmla="*/ 89 h 160"/>
                <a:gd name="T6" fmla="*/ 61 w 76"/>
                <a:gd name="T7" fmla="*/ 72 h 160"/>
                <a:gd name="T8" fmla="*/ 75 w 76"/>
                <a:gd name="T9" fmla="*/ 23 h 160"/>
                <a:gd name="T10" fmla="*/ 76 w 76"/>
                <a:gd name="T11" fmla="*/ 16 h 160"/>
                <a:gd name="T12" fmla="*/ 69 w 76"/>
                <a:gd name="T13" fmla="*/ 15 h 160"/>
                <a:gd name="T14" fmla="*/ 64 w 76"/>
                <a:gd name="T15" fmla="*/ 25 h 160"/>
                <a:gd name="T16" fmla="*/ 53 w 76"/>
                <a:gd name="T17" fmla="*/ 61 h 160"/>
                <a:gd name="T18" fmla="*/ 48 w 76"/>
                <a:gd name="T19" fmla="*/ 71 h 160"/>
                <a:gd name="T20" fmla="*/ 41 w 76"/>
                <a:gd name="T21" fmla="*/ 72 h 160"/>
                <a:gd name="T22" fmla="*/ 40 w 76"/>
                <a:gd name="T23" fmla="*/ 66 h 160"/>
                <a:gd name="T24" fmla="*/ 43 w 76"/>
                <a:gd name="T25" fmla="*/ 53 h 160"/>
                <a:gd name="T26" fmla="*/ 57 w 76"/>
                <a:gd name="T27" fmla="*/ 10 h 160"/>
                <a:gd name="T28" fmla="*/ 48 w 76"/>
                <a:gd name="T29" fmla="*/ 9 h 160"/>
                <a:gd name="T30" fmla="*/ 42 w 76"/>
                <a:gd name="T31" fmla="*/ 21 h 160"/>
                <a:gd name="T32" fmla="*/ 28 w 76"/>
                <a:gd name="T33" fmla="*/ 66 h 160"/>
                <a:gd name="T34" fmla="*/ 23 w 76"/>
                <a:gd name="T35" fmla="*/ 58 h 160"/>
                <a:gd name="T36" fmla="*/ 26 w 76"/>
                <a:gd name="T37" fmla="*/ 46 h 160"/>
                <a:gd name="T38" fmla="*/ 38 w 76"/>
                <a:gd name="T39" fmla="*/ 9 h 160"/>
                <a:gd name="T40" fmla="*/ 39 w 76"/>
                <a:gd name="T41" fmla="*/ 2 h 160"/>
                <a:gd name="T42" fmla="*/ 34 w 76"/>
                <a:gd name="T43" fmla="*/ 1 h 160"/>
                <a:gd name="T44" fmla="*/ 23 w 76"/>
                <a:gd name="T45" fmla="*/ 20 h 160"/>
                <a:gd name="T46" fmla="*/ 15 w 76"/>
                <a:gd name="T47" fmla="*/ 47 h 160"/>
                <a:gd name="T48" fmla="*/ 12 w 76"/>
                <a:gd name="T49" fmla="*/ 74 h 160"/>
                <a:gd name="T50" fmla="*/ 15 w 76"/>
                <a:gd name="T51" fmla="*/ 81 h 160"/>
                <a:gd name="T52" fmla="*/ 14 w 76"/>
                <a:gd name="T53" fmla="*/ 94 h 160"/>
                <a:gd name="T54" fmla="*/ 0 w 76"/>
                <a:gd name="T55" fmla="*/ 153 h 160"/>
                <a:gd name="T56" fmla="*/ 20 w 76"/>
                <a:gd name="T57" fmla="*/ 152 h 160"/>
                <a:gd name="T58" fmla="*/ 23 w 76"/>
                <a:gd name="T59" fmla="*/ 144 h 160"/>
                <a:gd name="T60" fmla="*/ 29 w 76"/>
                <a:gd name="T61" fmla="*/ 12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6" h="160">
                  <a:moveTo>
                    <a:pt x="29" y="120"/>
                  </a:moveTo>
                  <a:cubicBezTo>
                    <a:pt x="32" y="110"/>
                    <a:pt x="35" y="98"/>
                    <a:pt x="43" y="94"/>
                  </a:cubicBezTo>
                  <a:cubicBezTo>
                    <a:pt x="46" y="91"/>
                    <a:pt x="50" y="91"/>
                    <a:pt x="53" y="89"/>
                  </a:cubicBezTo>
                  <a:cubicBezTo>
                    <a:pt x="58" y="85"/>
                    <a:pt x="60" y="78"/>
                    <a:pt x="61" y="72"/>
                  </a:cubicBezTo>
                  <a:cubicBezTo>
                    <a:pt x="66" y="55"/>
                    <a:pt x="71" y="39"/>
                    <a:pt x="75" y="23"/>
                  </a:cubicBezTo>
                  <a:cubicBezTo>
                    <a:pt x="76" y="21"/>
                    <a:pt x="76" y="18"/>
                    <a:pt x="76" y="16"/>
                  </a:cubicBezTo>
                  <a:cubicBezTo>
                    <a:pt x="75" y="13"/>
                    <a:pt x="72" y="12"/>
                    <a:pt x="69" y="15"/>
                  </a:cubicBezTo>
                  <a:cubicBezTo>
                    <a:pt x="67" y="17"/>
                    <a:pt x="66" y="21"/>
                    <a:pt x="64" y="25"/>
                  </a:cubicBezTo>
                  <a:cubicBezTo>
                    <a:pt x="61" y="37"/>
                    <a:pt x="57" y="49"/>
                    <a:pt x="53" y="61"/>
                  </a:cubicBezTo>
                  <a:cubicBezTo>
                    <a:pt x="52" y="65"/>
                    <a:pt x="51" y="69"/>
                    <a:pt x="48" y="71"/>
                  </a:cubicBezTo>
                  <a:cubicBezTo>
                    <a:pt x="46" y="74"/>
                    <a:pt x="43" y="74"/>
                    <a:pt x="41" y="72"/>
                  </a:cubicBezTo>
                  <a:cubicBezTo>
                    <a:pt x="40" y="70"/>
                    <a:pt x="40" y="68"/>
                    <a:pt x="40" y="66"/>
                  </a:cubicBezTo>
                  <a:cubicBezTo>
                    <a:pt x="40" y="62"/>
                    <a:pt x="42" y="58"/>
                    <a:pt x="43" y="53"/>
                  </a:cubicBezTo>
                  <a:cubicBezTo>
                    <a:pt x="48" y="39"/>
                    <a:pt x="52" y="25"/>
                    <a:pt x="57" y="10"/>
                  </a:cubicBezTo>
                  <a:cubicBezTo>
                    <a:pt x="56" y="6"/>
                    <a:pt x="51" y="6"/>
                    <a:pt x="48" y="9"/>
                  </a:cubicBezTo>
                  <a:cubicBezTo>
                    <a:pt x="45" y="12"/>
                    <a:pt x="43" y="17"/>
                    <a:pt x="42" y="21"/>
                  </a:cubicBezTo>
                  <a:cubicBezTo>
                    <a:pt x="37" y="36"/>
                    <a:pt x="33" y="51"/>
                    <a:pt x="28" y="66"/>
                  </a:cubicBezTo>
                  <a:cubicBezTo>
                    <a:pt x="25" y="66"/>
                    <a:pt x="23" y="62"/>
                    <a:pt x="23" y="58"/>
                  </a:cubicBezTo>
                  <a:cubicBezTo>
                    <a:pt x="23" y="53"/>
                    <a:pt x="25" y="49"/>
                    <a:pt x="26" y="46"/>
                  </a:cubicBezTo>
                  <a:cubicBezTo>
                    <a:pt x="30" y="33"/>
                    <a:pt x="34" y="21"/>
                    <a:pt x="38" y="9"/>
                  </a:cubicBezTo>
                  <a:cubicBezTo>
                    <a:pt x="39" y="6"/>
                    <a:pt x="40" y="4"/>
                    <a:pt x="39" y="2"/>
                  </a:cubicBezTo>
                  <a:cubicBezTo>
                    <a:pt x="38" y="0"/>
                    <a:pt x="36" y="0"/>
                    <a:pt x="34" y="1"/>
                  </a:cubicBezTo>
                  <a:cubicBezTo>
                    <a:pt x="28" y="4"/>
                    <a:pt x="26" y="13"/>
                    <a:pt x="23" y="20"/>
                  </a:cubicBezTo>
                  <a:cubicBezTo>
                    <a:pt x="20" y="29"/>
                    <a:pt x="18" y="38"/>
                    <a:pt x="15" y="47"/>
                  </a:cubicBezTo>
                  <a:cubicBezTo>
                    <a:pt x="12" y="56"/>
                    <a:pt x="10" y="66"/>
                    <a:pt x="12" y="74"/>
                  </a:cubicBezTo>
                  <a:cubicBezTo>
                    <a:pt x="13" y="76"/>
                    <a:pt x="15" y="78"/>
                    <a:pt x="15" y="81"/>
                  </a:cubicBezTo>
                  <a:cubicBezTo>
                    <a:pt x="16" y="85"/>
                    <a:pt x="15" y="89"/>
                    <a:pt x="14" y="94"/>
                  </a:cubicBezTo>
                  <a:cubicBezTo>
                    <a:pt x="9" y="114"/>
                    <a:pt x="5" y="133"/>
                    <a:pt x="0" y="153"/>
                  </a:cubicBezTo>
                  <a:cubicBezTo>
                    <a:pt x="6" y="157"/>
                    <a:pt x="15" y="160"/>
                    <a:pt x="20" y="152"/>
                  </a:cubicBezTo>
                  <a:cubicBezTo>
                    <a:pt x="21" y="150"/>
                    <a:pt x="22" y="147"/>
                    <a:pt x="23" y="144"/>
                  </a:cubicBezTo>
                  <a:cubicBezTo>
                    <a:pt x="25" y="136"/>
                    <a:pt x="27" y="128"/>
                    <a:pt x="29" y="1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2" name="Freeform 58"/>
            <p:cNvSpPr>
              <a:spLocks/>
            </p:cNvSpPr>
            <p:nvPr/>
          </p:nvSpPr>
          <p:spPr bwMode="auto">
            <a:xfrm>
              <a:off x="5919788" y="4651376"/>
              <a:ext cx="241300" cy="295275"/>
            </a:xfrm>
            <a:custGeom>
              <a:avLst/>
              <a:gdLst>
                <a:gd name="T0" fmla="*/ 116 w 118"/>
                <a:gd name="T1" fmla="*/ 46 h 145"/>
                <a:gd name="T2" fmla="*/ 114 w 118"/>
                <a:gd name="T3" fmla="*/ 37 h 145"/>
                <a:gd name="T4" fmla="*/ 101 w 118"/>
                <a:gd name="T5" fmla="*/ 24 h 145"/>
                <a:gd name="T6" fmla="*/ 67 w 118"/>
                <a:gd name="T7" fmla="*/ 8 h 145"/>
                <a:gd name="T8" fmla="*/ 38 w 118"/>
                <a:gd name="T9" fmla="*/ 4 h 145"/>
                <a:gd name="T10" fmla="*/ 29 w 118"/>
                <a:gd name="T11" fmla="*/ 31 h 145"/>
                <a:gd name="T12" fmla="*/ 9 w 118"/>
                <a:gd name="T13" fmla="*/ 42 h 145"/>
                <a:gd name="T14" fmla="*/ 2 w 118"/>
                <a:gd name="T15" fmla="*/ 63 h 145"/>
                <a:gd name="T16" fmla="*/ 11 w 118"/>
                <a:gd name="T17" fmla="*/ 79 h 145"/>
                <a:gd name="T18" fmla="*/ 7 w 118"/>
                <a:gd name="T19" fmla="*/ 99 h 145"/>
                <a:gd name="T20" fmla="*/ 16 w 118"/>
                <a:gd name="T21" fmla="*/ 122 h 145"/>
                <a:gd name="T22" fmla="*/ 39 w 118"/>
                <a:gd name="T23" fmla="*/ 134 h 145"/>
                <a:gd name="T24" fmla="*/ 94 w 118"/>
                <a:gd name="T25" fmla="*/ 134 h 145"/>
                <a:gd name="T26" fmla="*/ 115 w 118"/>
                <a:gd name="T27" fmla="*/ 91 h 145"/>
                <a:gd name="T28" fmla="*/ 116 w 118"/>
                <a:gd name="T29" fmla="*/ 4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45">
                  <a:moveTo>
                    <a:pt x="116" y="46"/>
                  </a:moveTo>
                  <a:cubicBezTo>
                    <a:pt x="116" y="43"/>
                    <a:pt x="115" y="39"/>
                    <a:pt x="114" y="37"/>
                  </a:cubicBezTo>
                  <a:cubicBezTo>
                    <a:pt x="111" y="31"/>
                    <a:pt x="106" y="27"/>
                    <a:pt x="101" y="24"/>
                  </a:cubicBezTo>
                  <a:cubicBezTo>
                    <a:pt x="90" y="18"/>
                    <a:pt x="79" y="13"/>
                    <a:pt x="67" y="8"/>
                  </a:cubicBezTo>
                  <a:cubicBezTo>
                    <a:pt x="58" y="3"/>
                    <a:pt x="47" y="0"/>
                    <a:pt x="38" y="4"/>
                  </a:cubicBezTo>
                  <a:cubicBezTo>
                    <a:pt x="28" y="8"/>
                    <a:pt x="24" y="21"/>
                    <a:pt x="29" y="31"/>
                  </a:cubicBezTo>
                  <a:cubicBezTo>
                    <a:pt x="22" y="34"/>
                    <a:pt x="14" y="37"/>
                    <a:pt x="9" y="42"/>
                  </a:cubicBezTo>
                  <a:cubicBezTo>
                    <a:pt x="3" y="48"/>
                    <a:pt x="0" y="56"/>
                    <a:pt x="2" y="63"/>
                  </a:cubicBezTo>
                  <a:cubicBezTo>
                    <a:pt x="5" y="69"/>
                    <a:pt x="10" y="73"/>
                    <a:pt x="11" y="79"/>
                  </a:cubicBezTo>
                  <a:cubicBezTo>
                    <a:pt x="13" y="86"/>
                    <a:pt x="8" y="92"/>
                    <a:pt x="7" y="99"/>
                  </a:cubicBezTo>
                  <a:cubicBezTo>
                    <a:pt x="5" y="107"/>
                    <a:pt x="10" y="116"/>
                    <a:pt x="16" y="122"/>
                  </a:cubicBezTo>
                  <a:cubicBezTo>
                    <a:pt x="23" y="128"/>
                    <a:pt x="31" y="131"/>
                    <a:pt x="39" y="134"/>
                  </a:cubicBezTo>
                  <a:cubicBezTo>
                    <a:pt x="57" y="141"/>
                    <a:pt x="78" y="145"/>
                    <a:pt x="94" y="134"/>
                  </a:cubicBezTo>
                  <a:cubicBezTo>
                    <a:pt x="108" y="125"/>
                    <a:pt x="113" y="107"/>
                    <a:pt x="115" y="91"/>
                  </a:cubicBezTo>
                  <a:cubicBezTo>
                    <a:pt x="117" y="76"/>
                    <a:pt x="118" y="61"/>
                    <a:pt x="116" y="46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3" name="Freeform 59"/>
            <p:cNvSpPr>
              <a:spLocks/>
            </p:cNvSpPr>
            <p:nvPr/>
          </p:nvSpPr>
          <p:spPr bwMode="auto">
            <a:xfrm>
              <a:off x="5264150" y="4676776"/>
              <a:ext cx="630238" cy="374650"/>
            </a:xfrm>
            <a:custGeom>
              <a:avLst/>
              <a:gdLst>
                <a:gd name="T0" fmla="*/ 309 w 309"/>
                <a:gd name="T1" fmla="*/ 184 h 184"/>
                <a:gd name="T2" fmla="*/ 0 w 309"/>
                <a:gd name="T3" fmla="*/ 184 h 184"/>
                <a:gd name="T4" fmla="*/ 16 w 309"/>
                <a:gd name="T5" fmla="*/ 130 h 184"/>
                <a:gd name="T6" fmla="*/ 27 w 309"/>
                <a:gd name="T7" fmla="*/ 91 h 184"/>
                <a:gd name="T8" fmla="*/ 124 w 309"/>
                <a:gd name="T9" fmla="*/ 2 h 184"/>
                <a:gd name="T10" fmla="*/ 150 w 309"/>
                <a:gd name="T11" fmla="*/ 21 h 184"/>
                <a:gd name="T12" fmla="*/ 176 w 309"/>
                <a:gd name="T13" fmla="*/ 1 h 184"/>
                <a:gd name="T14" fmla="*/ 176 w 309"/>
                <a:gd name="T15" fmla="*/ 0 h 184"/>
                <a:gd name="T16" fmla="*/ 270 w 309"/>
                <a:gd name="T17" fmla="*/ 62 h 184"/>
                <a:gd name="T18" fmla="*/ 295 w 309"/>
                <a:gd name="T19" fmla="*/ 132 h 184"/>
                <a:gd name="T20" fmla="*/ 309 w 309"/>
                <a:gd name="T21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9" h="184">
                  <a:moveTo>
                    <a:pt x="309" y="184"/>
                  </a:moveTo>
                  <a:cubicBezTo>
                    <a:pt x="0" y="184"/>
                    <a:pt x="0" y="184"/>
                    <a:pt x="0" y="184"/>
                  </a:cubicBezTo>
                  <a:cubicBezTo>
                    <a:pt x="16" y="130"/>
                    <a:pt x="16" y="130"/>
                    <a:pt x="16" y="130"/>
                  </a:cubicBezTo>
                  <a:cubicBezTo>
                    <a:pt x="27" y="91"/>
                    <a:pt x="27" y="91"/>
                    <a:pt x="27" y="91"/>
                  </a:cubicBezTo>
                  <a:cubicBezTo>
                    <a:pt x="60" y="8"/>
                    <a:pt x="104" y="14"/>
                    <a:pt x="124" y="2"/>
                  </a:cubicBezTo>
                  <a:cubicBezTo>
                    <a:pt x="125" y="13"/>
                    <a:pt x="136" y="21"/>
                    <a:pt x="150" y="21"/>
                  </a:cubicBezTo>
                  <a:cubicBezTo>
                    <a:pt x="164" y="21"/>
                    <a:pt x="176" y="12"/>
                    <a:pt x="176" y="1"/>
                  </a:cubicBezTo>
                  <a:cubicBezTo>
                    <a:pt x="176" y="1"/>
                    <a:pt x="176" y="0"/>
                    <a:pt x="176" y="0"/>
                  </a:cubicBezTo>
                  <a:cubicBezTo>
                    <a:pt x="198" y="11"/>
                    <a:pt x="239" y="4"/>
                    <a:pt x="270" y="62"/>
                  </a:cubicBezTo>
                  <a:cubicBezTo>
                    <a:pt x="278" y="76"/>
                    <a:pt x="288" y="106"/>
                    <a:pt x="295" y="132"/>
                  </a:cubicBezTo>
                  <a:cubicBezTo>
                    <a:pt x="303" y="160"/>
                    <a:pt x="309" y="184"/>
                    <a:pt x="309" y="1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4" name="Freeform 60"/>
            <p:cNvSpPr>
              <a:spLocks/>
            </p:cNvSpPr>
            <p:nvPr/>
          </p:nvSpPr>
          <p:spPr bwMode="auto">
            <a:xfrm>
              <a:off x="5264150" y="4892676"/>
              <a:ext cx="630238" cy="158750"/>
            </a:xfrm>
            <a:custGeom>
              <a:avLst/>
              <a:gdLst>
                <a:gd name="T0" fmla="*/ 309 w 309"/>
                <a:gd name="T1" fmla="*/ 78 h 78"/>
                <a:gd name="T2" fmla="*/ 0 w 309"/>
                <a:gd name="T3" fmla="*/ 78 h 78"/>
                <a:gd name="T4" fmla="*/ 16 w 309"/>
                <a:gd name="T5" fmla="*/ 24 h 78"/>
                <a:gd name="T6" fmla="*/ 292 w 309"/>
                <a:gd name="T7" fmla="*/ 25 h 78"/>
                <a:gd name="T8" fmla="*/ 295 w 309"/>
                <a:gd name="T9" fmla="*/ 26 h 78"/>
                <a:gd name="T10" fmla="*/ 309 w 309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" h="78">
                  <a:moveTo>
                    <a:pt x="309" y="78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07" y="3"/>
                    <a:pt x="203" y="0"/>
                    <a:pt x="292" y="25"/>
                  </a:cubicBezTo>
                  <a:cubicBezTo>
                    <a:pt x="293" y="25"/>
                    <a:pt x="294" y="26"/>
                    <a:pt x="295" y="26"/>
                  </a:cubicBezTo>
                  <a:cubicBezTo>
                    <a:pt x="303" y="54"/>
                    <a:pt x="309" y="78"/>
                    <a:pt x="309" y="78"/>
                  </a:cubicBezTo>
                  <a:close/>
                </a:path>
              </a:pathLst>
            </a:custGeom>
            <a:solidFill>
              <a:srgbClr val="FCEE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5" name="Freeform 61"/>
            <p:cNvSpPr>
              <a:spLocks/>
            </p:cNvSpPr>
            <p:nvPr/>
          </p:nvSpPr>
          <p:spPr bwMode="auto">
            <a:xfrm>
              <a:off x="4959350" y="4378326"/>
              <a:ext cx="179388" cy="357188"/>
            </a:xfrm>
            <a:custGeom>
              <a:avLst/>
              <a:gdLst>
                <a:gd name="T0" fmla="*/ 88 w 88"/>
                <a:gd name="T1" fmla="*/ 164 h 176"/>
                <a:gd name="T2" fmla="*/ 51 w 88"/>
                <a:gd name="T3" fmla="*/ 48 h 176"/>
                <a:gd name="T4" fmla="*/ 7 w 88"/>
                <a:gd name="T5" fmla="*/ 6 h 176"/>
                <a:gd name="T6" fmla="*/ 62 w 88"/>
                <a:gd name="T7" fmla="*/ 172 h 176"/>
                <a:gd name="T8" fmla="*/ 64 w 88"/>
                <a:gd name="T9" fmla="*/ 176 h 176"/>
                <a:gd name="T10" fmla="*/ 67 w 88"/>
                <a:gd name="T11" fmla="*/ 176 h 176"/>
                <a:gd name="T12" fmla="*/ 80 w 88"/>
                <a:gd name="T13" fmla="*/ 174 h 176"/>
                <a:gd name="T14" fmla="*/ 88 w 88"/>
                <a:gd name="T15" fmla="*/ 169 h 176"/>
                <a:gd name="T16" fmla="*/ 88 w 88"/>
                <a:gd name="T17" fmla="*/ 164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76">
                  <a:moveTo>
                    <a:pt x="88" y="164"/>
                  </a:moveTo>
                  <a:cubicBezTo>
                    <a:pt x="84" y="149"/>
                    <a:pt x="60" y="75"/>
                    <a:pt x="51" y="48"/>
                  </a:cubicBezTo>
                  <a:cubicBezTo>
                    <a:pt x="36" y="9"/>
                    <a:pt x="14" y="0"/>
                    <a:pt x="7" y="6"/>
                  </a:cubicBezTo>
                  <a:cubicBezTo>
                    <a:pt x="0" y="12"/>
                    <a:pt x="59" y="162"/>
                    <a:pt x="62" y="172"/>
                  </a:cubicBezTo>
                  <a:cubicBezTo>
                    <a:pt x="62" y="174"/>
                    <a:pt x="63" y="175"/>
                    <a:pt x="64" y="176"/>
                  </a:cubicBezTo>
                  <a:cubicBezTo>
                    <a:pt x="65" y="176"/>
                    <a:pt x="66" y="176"/>
                    <a:pt x="67" y="176"/>
                  </a:cubicBezTo>
                  <a:cubicBezTo>
                    <a:pt x="71" y="175"/>
                    <a:pt x="76" y="174"/>
                    <a:pt x="80" y="174"/>
                  </a:cubicBezTo>
                  <a:cubicBezTo>
                    <a:pt x="83" y="173"/>
                    <a:pt x="87" y="172"/>
                    <a:pt x="88" y="169"/>
                  </a:cubicBezTo>
                  <a:cubicBezTo>
                    <a:pt x="88" y="168"/>
                    <a:pt x="88" y="166"/>
                    <a:pt x="88" y="1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6" name="Freeform 62"/>
            <p:cNvSpPr>
              <a:spLocks/>
            </p:cNvSpPr>
            <p:nvPr/>
          </p:nvSpPr>
          <p:spPr bwMode="auto">
            <a:xfrm>
              <a:off x="5010150" y="4651376"/>
              <a:ext cx="239713" cy="295275"/>
            </a:xfrm>
            <a:custGeom>
              <a:avLst/>
              <a:gdLst>
                <a:gd name="T0" fmla="*/ 1 w 118"/>
                <a:gd name="T1" fmla="*/ 46 h 145"/>
                <a:gd name="T2" fmla="*/ 3 w 118"/>
                <a:gd name="T3" fmla="*/ 37 h 145"/>
                <a:gd name="T4" fmla="*/ 16 w 118"/>
                <a:gd name="T5" fmla="*/ 24 h 145"/>
                <a:gd name="T6" fmla="*/ 50 w 118"/>
                <a:gd name="T7" fmla="*/ 8 h 145"/>
                <a:gd name="T8" fmla="*/ 79 w 118"/>
                <a:gd name="T9" fmla="*/ 4 h 145"/>
                <a:gd name="T10" fmla="*/ 88 w 118"/>
                <a:gd name="T11" fmla="*/ 31 h 145"/>
                <a:gd name="T12" fmla="*/ 109 w 118"/>
                <a:gd name="T13" fmla="*/ 42 h 145"/>
                <a:gd name="T14" fmla="*/ 115 w 118"/>
                <a:gd name="T15" fmla="*/ 63 h 145"/>
                <a:gd name="T16" fmla="*/ 106 w 118"/>
                <a:gd name="T17" fmla="*/ 79 h 145"/>
                <a:gd name="T18" fmla="*/ 110 w 118"/>
                <a:gd name="T19" fmla="*/ 99 h 145"/>
                <a:gd name="T20" fmla="*/ 101 w 118"/>
                <a:gd name="T21" fmla="*/ 122 h 145"/>
                <a:gd name="T22" fmla="*/ 78 w 118"/>
                <a:gd name="T23" fmla="*/ 134 h 145"/>
                <a:gd name="T24" fmla="*/ 23 w 118"/>
                <a:gd name="T25" fmla="*/ 134 h 145"/>
                <a:gd name="T26" fmla="*/ 2 w 118"/>
                <a:gd name="T27" fmla="*/ 91 h 145"/>
                <a:gd name="T28" fmla="*/ 1 w 118"/>
                <a:gd name="T29" fmla="*/ 4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45">
                  <a:moveTo>
                    <a:pt x="1" y="46"/>
                  </a:moveTo>
                  <a:cubicBezTo>
                    <a:pt x="1" y="43"/>
                    <a:pt x="2" y="39"/>
                    <a:pt x="3" y="37"/>
                  </a:cubicBezTo>
                  <a:cubicBezTo>
                    <a:pt x="6" y="31"/>
                    <a:pt x="11" y="27"/>
                    <a:pt x="16" y="24"/>
                  </a:cubicBezTo>
                  <a:cubicBezTo>
                    <a:pt x="27" y="18"/>
                    <a:pt x="38" y="13"/>
                    <a:pt x="50" y="8"/>
                  </a:cubicBezTo>
                  <a:cubicBezTo>
                    <a:pt x="59" y="3"/>
                    <a:pt x="70" y="0"/>
                    <a:pt x="79" y="4"/>
                  </a:cubicBezTo>
                  <a:cubicBezTo>
                    <a:pt x="89" y="8"/>
                    <a:pt x="93" y="21"/>
                    <a:pt x="88" y="31"/>
                  </a:cubicBezTo>
                  <a:cubicBezTo>
                    <a:pt x="95" y="34"/>
                    <a:pt x="103" y="37"/>
                    <a:pt x="109" y="42"/>
                  </a:cubicBezTo>
                  <a:cubicBezTo>
                    <a:pt x="114" y="48"/>
                    <a:pt x="118" y="56"/>
                    <a:pt x="115" y="63"/>
                  </a:cubicBezTo>
                  <a:cubicBezTo>
                    <a:pt x="112" y="69"/>
                    <a:pt x="107" y="73"/>
                    <a:pt x="106" y="79"/>
                  </a:cubicBezTo>
                  <a:cubicBezTo>
                    <a:pt x="105" y="86"/>
                    <a:pt x="109" y="92"/>
                    <a:pt x="110" y="99"/>
                  </a:cubicBezTo>
                  <a:cubicBezTo>
                    <a:pt x="112" y="107"/>
                    <a:pt x="107" y="116"/>
                    <a:pt x="101" y="122"/>
                  </a:cubicBezTo>
                  <a:cubicBezTo>
                    <a:pt x="94" y="128"/>
                    <a:pt x="86" y="131"/>
                    <a:pt x="78" y="134"/>
                  </a:cubicBezTo>
                  <a:cubicBezTo>
                    <a:pt x="60" y="141"/>
                    <a:pt x="39" y="145"/>
                    <a:pt x="23" y="134"/>
                  </a:cubicBezTo>
                  <a:cubicBezTo>
                    <a:pt x="9" y="125"/>
                    <a:pt x="4" y="107"/>
                    <a:pt x="2" y="91"/>
                  </a:cubicBezTo>
                  <a:cubicBezTo>
                    <a:pt x="0" y="76"/>
                    <a:pt x="0" y="61"/>
                    <a:pt x="1" y="46"/>
                  </a:cubicBezTo>
                  <a:close/>
                </a:path>
              </a:pathLst>
            </a:custGeom>
            <a:solidFill>
              <a:srgbClr val="E3B6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7" name="Freeform 63"/>
            <p:cNvSpPr>
              <a:spLocks/>
            </p:cNvSpPr>
            <p:nvPr/>
          </p:nvSpPr>
          <p:spPr bwMode="auto">
            <a:xfrm>
              <a:off x="5251450" y="3762376"/>
              <a:ext cx="509588" cy="255588"/>
            </a:xfrm>
            <a:custGeom>
              <a:avLst/>
              <a:gdLst>
                <a:gd name="T0" fmla="*/ 134 w 250"/>
                <a:gd name="T1" fmla="*/ 110 h 125"/>
                <a:gd name="T2" fmla="*/ 143 w 250"/>
                <a:gd name="T3" fmla="*/ 113 h 125"/>
                <a:gd name="T4" fmla="*/ 173 w 250"/>
                <a:gd name="T5" fmla="*/ 124 h 125"/>
                <a:gd name="T6" fmla="*/ 193 w 250"/>
                <a:gd name="T7" fmla="*/ 101 h 125"/>
                <a:gd name="T8" fmla="*/ 225 w 250"/>
                <a:gd name="T9" fmla="*/ 105 h 125"/>
                <a:gd name="T10" fmla="*/ 248 w 250"/>
                <a:gd name="T11" fmla="*/ 86 h 125"/>
                <a:gd name="T12" fmla="*/ 248 w 250"/>
                <a:gd name="T13" fmla="*/ 64 h 125"/>
                <a:gd name="T14" fmla="*/ 249 w 250"/>
                <a:gd name="T15" fmla="*/ 45 h 125"/>
                <a:gd name="T16" fmla="*/ 232 w 250"/>
                <a:gd name="T17" fmla="*/ 22 h 125"/>
                <a:gd name="T18" fmla="*/ 162 w 250"/>
                <a:gd name="T19" fmla="*/ 19 h 125"/>
                <a:gd name="T20" fmla="*/ 127 w 250"/>
                <a:gd name="T21" fmla="*/ 1 h 125"/>
                <a:gd name="T22" fmla="*/ 63 w 250"/>
                <a:gd name="T23" fmla="*/ 36 h 125"/>
                <a:gd name="T24" fmla="*/ 25 w 250"/>
                <a:gd name="T25" fmla="*/ 35 h 125"/>
                <a:gd name="T26" fmla="*/ 2 w 250"/>
                <a:gd name="T27" fmla="*/ 64 h 125"/>
                <a:gd name="T28" fmla="*/ 10 w 250"/>
                <a:gd name="T29" fmla="*/ 90 h 125"/>
                <a:gd name="T30" fmla="*/ 23 w 250"/>
                <a:gd name="T31" fmla="*/ 94 h 125"/>
                <a:gd name="T32" fmla="*/ 45 w 250"/>
                <a:gd name="T33" fmla="*/ 106 h 125"/>
                <a:gd name="T34" fmla="*/ 81 w 250"/>
                <a:gd name="T35" fmla="*/ 92 h 125"/>
                <a:gd name="T36" fmla="*/ 101 w 250"/>
                <a:gd name="T37" fmla="*/ 118 h 125"/>
                <a:gd name="T38" fmla="*/ 130 w 250"/>
                <a:gd name="T39" fmla="*/ 115 h 125"/>
                <a:gd name="T40" fmla="*/ 134 w 250"/>
                <a:gd name="T41" fmla="*/ 1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0" h="125">
                  <a:moveTo>
                    <a:pt x="134" y="110"/>
                  </a:moveTo>
                  <a:cubicBezTo>
                    <a:pt x="137" y="109"/>
                    <a:pt x="140" y="111"/>
                    <a:pt x="143" y="113"/>
                  </a:cubicBezTo>
                  <a:cubicBezTo>
                    <a:pt x="151" y="120"/>
                    <a:pt x="162" y="125"/>
                    <a:pt x="173" y="124"/>
                  </a:cubicBezTo>
                  <a:cubicBezTo>
                    <a:pt x="184" y="122"/>
                    <a:pt x="194" y="112"/>
                    <a:pt x="193" y="101"/>
                  </a:cubicBezTo>
                  <a:cubicBezTo>
                    <a:pt x="204" y="104"/>
                    <a:pt x="214" y="106"/>
                    <a:pt x="225" y="105"/>
                  </a:cubicBezTo>
                  <a:cubicBezTo>
                    <a:pt x="235" y="103"/>
                    <a:pt x="245" y="97"/>
                    <a:pt x="248" y="86"/>
                  </a:cubicBezTo>
                  <a:cubicBezTo>
                    <a:pt x="250" y="79"/>
                    <a:pt x="248" y="71"/>
                    <a:pt x="248" y="64"/>
                  </a:cubicBezTo>
                  <a:cubicBezTo>
                    <a:pt x="248" y="58"/>
                    <a:pt x="250" y="51"/>
                    <a:pt x="249" y="45"/>
                  </a:cubicBezTo>
                  <a:cubicBezTo>
                    <a:pt x="247" y="35"/>
                    <a:pt x="240" y="27"/>
                    <a:pt x="232" y="22"/>
                  </a:cubicBezTo>
                  <a:cubicBezTo>
                    <a:pt x="212" y="8"/>
                    <a:pt x="183" y="7"/>
                    <a:pt x="162" y="19"/>
                  </a:cubicBezTo>
                  <a:cubicBezTo>
                    <a:pt x="157" y="6"/>
                    <a:pt x="141" y="1"/>
                    <a:pt x="127" y="1"/>
                  </a:cubicBezTo>
                  <a:cubicBezTo>
                    <a:pt x="100" y="0"/>
                    <a:pt x="71" y="12"/>
                    <a:pt x="63" y="36"/>
                  </a:cubicBezTo>
                  <a:cubicBezTo>
                    <a:pt x="51" y="30"/>
                    <a:pt x="37" y="30"/>
                    <a:pt x="25" y="35"/>
                  </a:cubicBezTo>
                  <a:cubicBezTo>
                    <a:pt x="13" y="41"/>
                    <a:pt x="4" y="52"/>
                    <a:pt x="2" y="64"/>
                  </a:cubicBezTo>
                  <a:cubicBezTo>
                    <a:pt x="0" y="74"/>
                    <a:pt x="2" y="85"/>
                    <a:pt x="10" y="90"/>
                  </a:cubicBezTo>
                  <a:cubicBezTo>
                    <a:pt x="14" y="92"/>
                    <a:pt x="18" y="92"/>
                    <a:pt x="23" y="94"/>
                  </a:cubicBezTo>
                  <a:cubicBezTo>
                    <a:pt x="31" y="97"/>
                    <a:pt x="37" y="103"/>
                    <a:pt x="45" y="106"/>
                  </a:cubicBezTo>
                  <a:cubicBezTo>
                    <a:pt x="59" y="111"/>
                    <a:pt x="75" y="105"/>
                    <a:pt x="81" y="92"/>
                  </a:cubicBezTo>
                  <a:cubicBezTo>
                    <a:pt x="86" y="102"/>
                    <a:pt x="92" y="112"/>
                    <a:pt x="101" y="118"/>
                  </a:cubicBezTo>
                  <a:cubicBezTo>
                    <a:pt x="110" y="123"/>
                    <a:pt x="123" y="123"/>
                    <a:pt x="130" y="115"/>
                  </a:cubicBezTo>
                  <a:cubicBezTo>
                    <a:pt x="131" y="113"/>
                    <a:pt x="132" y="111"/>
                    <a:pt x="134" y="110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8" name="Freeform 64"/>
            <p:cNvSpPr>
              <a:spLocks/>
            </p:cNvSpPr>
            <p:nvPr/>
          </p:nvSpPr>
          <p:spPr bwMode="auto">
            <a:xfrm>
              <a:off x="5083175" y="3819526"/>
              <a:ext cx="257175" cy="482600"/>
            </a:xfrm>
            <a:custGeom>
              <a:avLst/>
              <a:gdLst>
                <a:gd name="T0" fmla="*/ 43 w 126"/>
                <a:gd name="T1" fmla="*/ 46 h 237"/>
                <a:gd name="T2" fmla="*/ 60 w 126"/>
                <a:gd name="T3" fmla="*/ 10 h 237"/>
                <a:gd name="T4" fmla="*/ 94 w 126"/>
                <a:gd name="T5" fmla="*/ 1 h 237"/>
                <a:gd name="T6" fmla="*/ 122 w 126"/>
                <a:gd name="T7" fmla="*/ 21 h 237"/>
                <a:gd name="T8" fmla="*/ 114 w 126"/>
                <a:gd name="T9" fmla="*/ 53 h 237"/>
                <a:gd name="T10" fmla="*/ 106 w 126"/>
                <a:gd name="T11" fmla="*/ 60 h 237"/>
                <a:gd name="T12" fmla="*/ 106 w 126"/>
                <a:gd name="T13" fmla="*/ 67 h 237"/>
                <a:gd name="T14" fmla="*/ 93 w 126"/>
                <a:gd name="T15" fmla="*/ 100 h 237"/>
                <a:gd name="T16" fmla="*/ 62 w 126"/>
                <a:gd name="T17" fmla="*/ 120 h 237"/>
                <a:gd name="T18" fmla="*/ 63 w 126"/>
                <a:gd name="T19" fmla="*/ 168 h 237"/>
                <a:gd name="T20" fmla="*/ 60 w 126"/>
                <a:gd name="T21" fmla="*/ 173 h 237"/>
                <a:gd name="T22" fmla="*/ 63 w 126"/>
                <a:gd name="T23" fmla="*/ 177 h 237"/>
                <a:gd name="T24" fmla="*/ 80 w 126"/>
                <a:gd name="T25" fmla="*/ 203 h 237"/>
                <a:gd name="T26" fmla="*/ 73 w 126"/>
                <a:gd name="T27" fmla="*/ 233 h 237"/>
                <a:gd name="T28" fmla="*/ 66 w 126"/>
                <a:gd name="T29" fmla="*/ 236 h 237"/>
                <a:gd name="T30" fmla="*/ 63 w 126"/>
                <a:gd name="T31" fmla="*/ 232 h 237"/>
                <a:gd name="T32" fmla="*/ 50 w 126"/>
                <a:gd name="T33" fmla="*/ 204 h 237"/>
                <a:gd name="T34" fmla="*/ 24 w 126"/>
                <a:gd name="T35" fmla="*/ 191 h 237"/>
                <a:gd name="T36" fmla="*/ 18 w 126"/>
                <a:gd name="T37" fmla="*/ 192 h 237"/>
                <a:gd name="T38" fmla="*/ 12 w 126"/>
                <a:gd name="T39" fmla="*/ 188 h 237"/>
                <a:gd name="T40" fmla="*/ 1 w 126"/>
                <a:gd name="T41" fmla="*/ 158 h 237"/>
                <a:gd name="T42" fmla="*/ 22 w 126"/>
                <a:gd name="T43" fmla="*/ 136 h 237"/>
                <a:gd name="T44" fmla="*/ 12 w 126"/>
                <a:gd name="T45" fmla="*/ 84 h 237"/>
                <a:gd name="T46" fmla="*/ 43 w 126"/>
                <a:gd name="T47" fmla="*/ 4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6" h="237">
                  <a:moveTo>
                    <a:pt x="43" y="46"/>
                  </a:moveTo>
                  <a:cubicBezTo>
                    <a:pt x="38" y="33"/>
                    <a:pt x="48" y="18"/>
                    <a:pt x="60" y="10"/>
                  </a:cubicBezTo>
                  <a:cubicBezTo>
                    <a:pt x="70" y="4"/>
                    <a:pt x="82" y="0"/>
                    <a:pt x="94" y="1"/>
                  </a:cubicBezTo>
                  <a:cubicBezTo>
                    <a:pt x="105" y="3"/>
                    <a:pt x="117" y="10"/>
                    <a:pt x="122" y="21"/>
                  </a:cubicBezTo>
                  <a:cubicBezTo>
                    <a:pt x="126" y="32"/>
                    <a:pt x="123" y="46"/>
                    <a:pt x="114" y="53"/>
                  </a:cubicBezTo>
                  <a:cubicBezTo>
                    <a:pt x="111" y="55"/>
                    <a:pt x="107" y="57"/>
                    <a:pt x="106" y="60"/>
                  </a:cubicBezTo>
                  <a:cubicBezTo>
                    <a:pt x="105" y="62"/>
                    <a:pt x="106" y="65"/>
                    <a:pt x="106" y="67"/>
                  </a:cubicBezTo>
                  <a:cubicBezTo>
                    <a:pt x="108" y="79"/>
                    <a:pt x="102" y="91"/>
                    <a:pt x="93" y="100"/>
                  </a:cubicBezTo>
                  <a:cubicBezTo>
                    <a:pt x="85" y="109"/>
                    <a:pt x="73" y="115"/>
                    <a:pt x="62" y="120"/>
                  </a:cubicBezTo>
                  <a:cubicBezTo>
                    <a:pt x="77" y="131"/>
                    <a:pt x="77" y="157"/>
                    <a:pt x="63" y="168"/>
                  </a:cubicBezTo>
                  <a:cubicBezTo>
                    <a:pt x="62" y="170"/>
                    <a:pt x="60" y="171"/>
                    <a:pt x="60" y="173"/>
                  </a:cubicBezTo>
                  <a:cubicBezTo>
                    <a:pt x="60" y="174"/>
                    <a:pt x="62" y="176"/>
                    <a:pt x="63" y="177"/>
                  </a:cubicBezTo>
                  <a:cubicBezTo>
                    <a:pt x="71" y="184"/>
                    <a:pt x="78" y="193"/>
                    <a:pt x="80" y="203"/>
                  </a:cubicBezTo>
                  <a:cubicBezTo>
                    <a:pt x="83" y="213"/>
                    <a:pt x="81" y="225"/>
                    <a:pt x="73" y="233"/>
                  </a:cubicBezTo>
                  <a:cubicBezTo>
                    <a:pt x="71" y="235"/>
                    <a:pt x="69" y="237"/>
                    <a:pt x="66" y="236"/>
                  </a:cubicBezTo>
                  <a:cubicBezTo>
                    <a:pt x="65" y="235"/>
                    <a:pt x="64" y="234"/>
                    <a:pt x="63" y="232"/>
                  </a:cubicBezTo>
                  <a:cubicBezTo>
                    <a:pt x="58" y="223"/>
                    <a:pt x="56" y="213"/>
                    <a:pt x="50" y="204"/>
                  </a:cubicBezTo>
                  <a:cubicBezTo>
                    <a:pt x="45" y="195"/>
                    <a:pt x="34" y="188"/>
                    <a:pt x="24" y="191"/>
                  </a:cubicBezTo>
                  <a:cubicBezTo>
                    <a:pt x="22" y="191"/>
                    <a:pt x="20" y="192"/>
                    <a:pt x="18" y="192"/>
                  </a:cubicBezTo>
                  <a:cubicBezTo>
                    <a:pt x="16" y="191"/>
                    <a:pt x="14" y="190"/>
                    <a:pt x="12" y="188"/>
                  </a:cubicBezTo>
                  <a:cubicBezTo>
                    <a:pt x="5" y="180"/>
                    <a:pt x="0" y="169"/>
                    <a:pt x="1" y="158"/>
                  </a:cubicBezTo>
                  <a:cubicBezTo>
                    <a:pt x="2" y="147"/>
                    <a:pt x="11" y="136"/>
                    <a:pt x="22" y="136"/>
                  </a:cubicBezTo>
                  <a:cubicBezTo>
                    <a:pt x="16" y="119"/>
                    <a:pt x="10" y="102"/>
                    <a:pt x="12" y="84"/>
                  </a:cubicBezTo>
                  <a:cubicBezTo>
                    <a:pt x="13" y="66"/>
                    <a:pt x="25" y="48"/>
                    <a:pt x="43" y="46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9" name="Freeform 65"/>
            <p:cNvSpPr>
              <a:spLocks/>
            </p:cNvSpPr>
            <p:nvPr/>
          </p:nvSpPr>
          <p:spPr bwMode="auto">
            <a:xfrm>
              <a:off x="5721350" y="3830638"/>
              <a:ext cx="225425" cy="390525"/>
            </a:xfrm>
            <a:custGeom>
              <a:avLst/>
              <a:gdLst>
                <a:gd name="T0" fmla="*/ 48 w 111"/>
                <a:gd name="T1" fmla="*/ 40 h 192"/>
                <a:gd name="T2" fmla="*/ 78 w 111"/>
                <a:gd name="T3" fmla="*/ 52 h 192"/>
                <a:gd name="T4" fmla="*/ 87 w 111"/>
                <a:gd name="T5" fmla="*/ 84 h 192"/>
                <a:gd name="T6" fmla="*/ 102 w 111"/>
                <a:gd name="T7" fmla="*/ 121 h 192"/>
                <a:gd name="T8" fmla="*/ 101 w 111"/>
                <a:gd name="T9" fmla="*/ 127 h 192"/>
                <a:gd name="T10" fmla="*/ 108 w 111"/>
                <a:gd name="T11" fmla="*/ 139 h 192"/>
                <a:gd name="T12" fmla="*/ 107 w 111"/>
                <a:gd name="T13" fmla="*/ 165 h 192"/>
                <a:gd name="T14" fmla="*/ 110 w 111"/>
                <a:gd name="T15" fmla="*/ 177 h 192"/>
                <a:gd name="T16" fmla="*/ 106 w 111"/>
                <a:gd name="T17" fmla="*/ 188 h 192"/>
                <a:gd name="T18" fmla="*/ 92 w 111"/>
                <a:gd name="T19" fmla="*/ 176 h 192"/>
                <a:gd name="T20" fmla="*/ 89 w 111"/>
                <a:gd name="T21" fmla="*/ 154 h 192"/>
                <a:gd name="T22" fmla="*/ 75 w 111"/>
                <a:gd name="T23" fmla="*/ 142 h 192"/>
                <a:gd name="T24" fmla="*/ 68 w 111"/>
                <a:gd name="T25" fmla="*/ 118 h 192"/>
                <a:gd name="T26" fmla="*/ 70 w 111"/>
                <a:gd name="T27" fmla="*/ 109 h 192"/>
                <a:gd name="T28" fmla="*/ 50 w 111"/>
                <a:gd name="T29" fmla="*/ 86 h 192"/>
                <a:gd name="T30" fmla="*/ 40 w 111"/>
                <a:gd name="T31" fmla="*/ 55 h 192"/>
                <a:gd name="T32" fmla="*/ 19 w 111"/>
                <a:gd name="T33" fmla="*/ 49 h 192"/>
                <a:gd name="T34" fmla="*/ 0 w 111"/>
                <a:gd name="T35" fmla="*/ 13 h 192"/>
                <a:gd name="T36" fmla="*/ 2 w 111"/>
                <a:gd name="T37" fmla="*/ 7 h 192"/>
                <a:gd name="T38" fmla="*/ 7 w 111"/>
                <a:gd name="T39" fmla="*/ 3 h 192"/>
                <a:gd name="T40" fmla="*/ 38 w 111"/>
                <a:gd name="T41" fmla="*/ 10 h 192"/>
                <a:gd name="T42" fmla="*/ 48 w 111"/>
                <a:gd name="T43" fmla="*/ 4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1" h="192">
                  <a:moveTo>
                    <a:pt x="48" y="40"/>
                  </a:moveTo>
                  <a:cubicBezTo>
                    <a:pt x="59" y="39"/>
                    <a:pt x="71" y="44"/>
                    <a:pt x="78" y="52"/>
                  </a:cubicBezTo>
                  <a:cubicBezTo>
                    <a:pt x="86" y="61"/>
                    <a:pt x="89" y="73"/>
                    <a:pt x="87" y="84"/>
                  </a:cubicBezTo>
                  <a:cubicBezTo>
                    <a:pt x="100" y="91"/>
                    <a:pt x="107" y="107"/>
                    <a:pt x="102" y="121"/>
                  </a:cubicBezTo>
                  <a:cubicBezTo>
                    <a:pt x="102" y="123"/>
                    <a:pt x="101" y="125"/>
                    <a:pt x="101" y="127"/>
                  </a:cubicBezTo>
                  <a:cubicBezTo>
                    <a:pt x="101" y="131"/>
                    <a:pt x="105" y="135"/>
                    <a:pt x="108" y="139"/>
                  </a:cubicBezTo>
                  <a:cubicBezTo>
                    <a:pt x="111" y="147"/>
                    <a:pt x="106" y="156"/>
                    <a:pt x="107" y="165"/>
                  </a:cubicBezTo>
                  <a:cubicBezTo>
                    <a:pt x="108" y="169"/>
                    <a:pt x="110" y="173"/>
                    <a:pt x="110" y="177"/>
                  </a:cubicBezTo>
                  <a:cubicBezTo>
                    <a:pt x="111" y="181"/>
                    <a:pt x="110" y="186"/>
                    <a:pt x="106" y="188"/>
                  </a:cubicBezTo>
                  <a:cubicBezTo>
                    <a:pt x="99" y="192"/>
                    <a:pt x="92" y="183"/>
                    <a:pt x="92" y="176"/>
                  </a:cubicBezTo>
                  <a:cubicBezTo>
                    <a:pt x="91" y="168"/>
                    <a:pt x="93" y="160"/>
                    <a:pt x="89" y="154"/>
                  </a:cubicBezTo>
                  <a:cubicBezTo>
                    <a:pt x="86" y="148"/>
                    <a:pt x="80" y="146"/>
                    <a:pt x="75" y="142"/>
                  </a:cubicBezTo>
                  <a:cubicBezTo>
                    <a:pt x="69" y="137"/>
                    <a:pt x="66" y="127"/>
                    <a:pt x="68" y="118"/>
                  </a:cubicBezTo>
                  <a:cubicBezTo>
                    <a:pt x="69" y="115"/>
                    <a:pt x="70" y="112"/>
                    <a:pt x="70" y="109"/>
                  </a:cubicBezTo>
                  <a:cubicBezTo>
                    <a:pt x="70" y="98"/>
                    <a:pt x="55" y="95"/>
                    <a:pt x="50" y="86"/>
                  </a:cubicBezTo>
                  <a:cubicBezTo>
                    <a:pt x="44" y="76"/>
                    <a:pt x="48" y="62"/>
                    <a:pt x="40" y="55"/>
                  </a:cubicBezTo>
                  <a:cubicBezTo>
                    <a:pt x="34" y="50"/>
                    <a:pt x="26" y="51"/>
                    <a:pt x="19" y="49"/>
                  </a:cubicBezTo>
                  <a:cubicBezTo>
                    <a:pt x="6" y="44"/>
                    <a:pt x="0" y="27"/>
                    <a:pt x="0" y="13"/>
                  </a:cubicBezTo>
                  <a:cubicBezTo>
                    <a:pt x="0" y="11"/>
                    <a:pt x="0" y="8"/>
                    <a:pt x="2" y="7"/>
                  </a:cubicBezTo>
                  <a:cubicBezTo>
                    <a:pt x="3" y="5"/>
                    <a:pt x="5" y="4"/>
                    <a:pt x="7" y="3"/>
                  </a:cubicBezTo>
                  <a:cubicBezTo>
                    <a:pt x="18" y="0"/>
                    <a:pt x="30" y="3"/>
                    <a:pt x="38" y="10"/>
                  </a:cubicBezTo>
                  <a:cubicBezTo>
                    <a:pt x="46" y="18"/>
                    <a:pt x="50" y="30"/>
                    <a:pt x="48" y="40"/>
                  </a:cubicBezTo>
                  <a:close/>
                </a:path>
              </a:pathLst>
            </a:custGeom>
            <a:solidFill>
              <a:srgbClr val="674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0" name="Freeform 67"/>
            <p:cNvSpPr>
              <a:spLocks/>
            </p:cNvSpPr>
            <p:nvPr/>
          </p:nvSpPr>
          <p:spPr bwMode="auto">
            <a:xfrm>
              <a:off x="5530850" y="5122863"/>
              <a:ext cx="350838" cy="90488"/>
            </a:xfrm>
            <a:custGeom>
              <a:avLst/>
              <a:gdLst>
                <a:gd name="T0" fmla="*/ 172 w 172"/>
                <a:gd name="T1" fmla="*/ 6 h 44"/>
                <a:gd name="T2" fmla="*/ 172 w 172"/>
                <a:gd name="T3" fmla="*/ 28 h 44"/>
                <a:gd name="T4" fmla="*/ 86 w 172"/>
                <a:gd name="T5" fmla="*/ 44 h 44"/>
                <a:gd name="T6" fmla="*/ 0 w 172"/>
                <a:gd name="T7" fmla="*/ 28 h 44"/>
                <a:gd name="T8" fmla="*/ 0 w 172"/>
                <a:gd name="T9" fmla="*/ 6 h 44"/>
                <a:gd name="T10" fmla="*/ 6 w 172"/>
                <a:gd name="T11" fmla="*/ 1 h 44"/>
                <a:gd name="T12" fmla="*/ 86 w 172"/>
                <a:gd name="T13" fmla="*/ 11 h 44"/>
                <a:gd name="T14" fmla="*/ 166 w 172"/>
                <a:gd name="T15" fmla="*/ 1 h 44"/>
                <a:gd name="T16" fmla="*/ 172 w 172"/>
                <a:gd name="T17" fmla="*/ 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2" h="44">
                  <a:moveTo>
                    <a:pt x="172" y="6"/>
                  </a:moveTo>
                  <a:cubicBezTo>
                    <a:pt x="172" y="28"/>
                    <a:pt x="172" y="28"/>
                    <a:pt x="172" y="28"/>
                  </a:cubicBezTo>
                  <a:cubicBezTo>
                    <a:pt x="172" y="37"/>
                    <a:pt x="134" y="44"/>
                    <a:pt x="86" y="44"/>
                  </a:cubicBezTo>
                  <a:cubicBezTo>
                    <a:pt x="39" y="44"/>
                    <a:pt x="0" y="37"/>
                    <a:pt x="0" y="2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1"/>
                  </a:cubicBezTo>
                  <a:cubicBezTo>
                    <a:pt x="19" y="7"/>
                    <a:pt x="50" y="11"/>
                    <a:pt x="86" y="11"/>
                  </a:cubicBezTo>
                  <a:cubicBezTo>
                    <a:pt x="123" y="11"/>
                    <a:pt x="154" y="7"/>
                    <a:pt x="166" y="1"/>
                  </a:cubicBezTo>
                  <a:cubicBezTo>
                    <a:pt x="169" y="0"/>
                    <a:pt x="172" y="2"/>
                    <a:pt x="172" y="6"/>
                  </a:cubicBezTo>
                  <a:close/>
                </a:path>
              </a:pathLst>
            </a:custGeom>
            <a:solidFill>
              <a:srgbClr val="E3A0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1" name="Freeform 68"/>
            <p:cNvSpPr>
              <a:spLocks/>
            </p:cNvSpPr>
            <p:nvPr/>
          </p:nvSpPr>
          <p:spPr bwMode="auto">
            <a:xfrm>
              <a:off x="5514975" y="5094288"/>
              <a:ext cx="93663" cy="63500"/>
            </a:xfrm>
            <a:custGeom>
              <a:avLst/>
              <a:gdLst>
                <a:gd name="T0" fmla="*/ 7 w 46"/>
                <a:gd name="T1" fmla="*/ 0 h 31"/>
                <a:gd name="T2" fmla="*/ 8 w 46"/>
                <a:gd name="T3" fmla="*/ 9 h 31"/>
                <a:gd name="T4" fmla="*/ 15 w 46"/>
                <a:gd name="T5" fmla="*/ 15 h 31"/>
                <a:gd name="T6" fmla="*/ 21 w 46"/>
                <a:gd name="T7" fmla="*/ 18 h 31"/>
                <a:gd name="T8" fmla="*/ 31 w 46"/>
                <a:gd name="T9" fmla="*/ 19 h 31"/>
                <a:gd name="T10" fmla="*/ 46 w 46"/>
                <a:gd name="T11" fmla="*/ 19 h 31"/>
                <a:gd name="T12" fmla="*/ 44 w 46"/>
                <a:gd name="T13" fmla="*/ 25 h 31"/>
                <a:gd name="T14" fmla="*/ 42 w 46"/>
                <a:gd name="T15" fmla="*/ 27 h 31"/>
                <a:gd name="T16" fmla="*/ 38 w 46"/>
                <a:gd name="T17" fmla="*/ 29 h 31"/>
                <a:gd name="T18" fmla="*/ 16 w 46"/>
                <a:gd name="T19" fmla="*/ 26 h 31"/>
                <a:gd name="T20" fmla="*/ 1 w 46"/>
                <a:gd name="T21" fmla="*/ 10 h 31"/>
                <a:gd name="T22" fmla="*/ 1 w 46"/>
                <a:gd name="T23" fmla="*/ 4 h 31"/>
                <a:gd name="T24" fmla="*/ 7 w 46"/>
                <a:gd name="T2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31">
                  <a:moveTo>
                    <a:pt x="7" y="0"/>
                  </a:moveTo>
                  <a:cubicBezTo>
                    <a:pt x="5" y="3"/>
                    <a:pt x="6" y="7"/>
                    <a:pt x="8" y="9"/>
                  </a:cubicBezTo>
                  <a:cubicBezTo>
                    <a:pt x="10" y="12"/>
                    <a:pt x="12" y="13"/>
                    <a:pt x="15" y="15"/>
                  </a:cubicBezTo>
                  <a:cubicBezTo>
                    <a:pt x="17" y="16"/>
                    <a:pt x="19" y="17"/>
                    <a:pt x="21" y="18"/>
                  </a:cubicBezTo>
                  <a:cubicBezTo>
                    <a:pt x="24" y="19"/>
                    <a:pt x="28" y="19"/>
                    <a:pt x="31" y="19"/>
                  </a:cubicBezTo>
                  <a:cubicBezTo>
                    <a:pt x="36" y="19"/>
                    <a:pt x="41" y="19"/>
                    <a:pt x="46" y="19"/>
                  </a:cubicBezTo>
                  <a:cubicBezTo>
                    <a:pt x="46" y="21"/>
                    <a:pt x="45" y="23"/>
                    <a:pt x="44" y="25"/>
                  </a:cubicBezTo>
                  <a:cubicBezTo>
                    <a:pt x="44" y="26"/>
                    <a:pt x="43" y="27"/>
                    <a:pt x="42" y="27"/>
                  </a:cubicBezTo>
                  <a:cubicBezTo>
                    <a:pt x="41" y="28"/>
                    <a:pt x="40" y="29"/>
                    <a:pt x="38" y="29"/>
                  </a:cubicBezTo>
                  <a:cubicBezTo>
                    <a:pt x="30" y="31"/>
                    <a:pt x="22" y="30"/>
                    <a:pt x="16" y="26"/>
                  </a:cubicBezTo>
                  <a:cubicBezTo>
                    <a:pt x="9" y="23"/>
                    <a:pt x="4" y="17"/>
                    <a:pt x="1" y="10"/>
                  </a:cubicBezTo>
                  <a:cubicBezTo>
                    <a:pt x="0" y="8"/>
                    <a:pt x="0" y="6"/>
                    <a:pt x="1" y="4"/>
                  </a:cubicBezTo>
                  <a:cubicBezTo>
                    <a:pt x="2" y="1"/>
                    <a:pt x="5" y="0"/>
                    <a:pt x="7" y="0"/>
                  </a:cubicBezTo>
                  <a:close/>
                </a:path>
              </a:pathLst>
            </a:custGeom>
            <a:solidFill>
              <a:srgbClr val="785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2" name="Freeform 69"/>
            <p:cNvSpPr>
              <a:spLocks/>
            </p:cNvSpPr>
            <p:nvPr/>
          </p:nvSpPr>
          <p:spPr bwMode="auto">
            <a:xfrm>
              <a:off x="5527675" y="5087938"/>
              <a:ext cx="79375" cy="50800"/>
            </a:xfrm>
            <a:custGeom>
              <a:avLst/>
              <a:gdLst>
                <a:gd name="T0" fmla="*/ 22 w 39"/>
                <a:gd name="T1" fmla="*/ 5 h 25"/>
                <a:gd name="T2" fmla="*/ 6 w 39"/>
                <a:gd name="T3" fmla="*/ 0 h 25"/>
                <a:gd name="T4" fmla="*/ 1 w 39"/>
                <a:gd name="T5" fmla="*/ 1 h 25"/>
                <a:gd name="T6" fmla="*/ 0 w 39"/>
                <a:gd name="T7" fmla="*/ 5 h 25"/>
                <a:gd name="T8" fmla="*/ 2 w 39"/>
                <a:gd name="T9" fmla="*/ 9 h 25"/>
                <a:gd name="T10" fmla="*/ 5 w 39"/>
                <a:gd name="T11" fmla="*/ 16 h 25"/>
                <a:gd name="T12" fmla="*/ 19 w 39"/>
                <a:gd name="T13" fmla="*/ 24 h 25"/>
                <a:gd name="T14" fmla="*/ 35 w 39"/>
                <a:gd name="T15" fmla="*/ 24 h 25"/>
                <a:gd name="T16" fmla="*/ 38 w 39"/>
                <a:gd name="T17" fmla="*/ 23 h 25"/>
                <a:gd name="T18" fmla="*/ 39 w 39"/>
                <a:gd name="T19" fmla="*/ 22 h 25"/>
                <a:gd name="T20" fmla="*/ 39 w 39"/>
                <a:gd name="T21" fmla="*/ 21 h 25"/>
                <a:gd name="T22" fmla="*/ 37 w 39"/>
                <a:gd name="T23" fmla="*/ 17 h 25"/>
                <a:gd name="T24" fmla="*/ 27 w 39"/>
                <a:gd name="T25" fmla="*/ 7 h 25"/>
                <a:gd name="T26" fmla="*/ 22 w 39"/>
                <a:gd name="T27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25">
                  <a:moveTo>
                    <a:pt x="22" y="5"/>
                  </a:moveTo>
                  <a:cubicBezTo>
                    <a:pt x="17" y="3"/>
                    <a:pt x="11" y="1"/>
                    <a:pt x="6" y="0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0" y="5"/>
                  </a:cubicBezTo>
                  <a:cubicBezTo>
                    <a:pt x="0" y="7"/>
                    <a:pt x="1" y="8"/>
                    <a:pt x="2" y="9"/>
                  </a:cubicBezTo>
                  <a:cubicBezTo>
                    <a:pt x="3" y="12"/>
                    <a:pt x="4" y="14"/>
                    <a:pt x="5" y="16"/>
                  </a:cubicBezTo>
                  <a:cubicBezTo>
                    <a:pt x="8" y="20"/>
                    <a:pt x="13" y="23"/>
                    <a:pt x="19" y="24"/>
                  </a:cubicBezTo>
                  <a:cubicBezTo>
                    <a:pt x="24" y="25"/>
                    <a:pt x="29" y="24"/>
                    <a:pt x="35" y="24"/>
                  </a:cubicBezTo>
                  <a:cubicBezTo>
                    <a:pt x="36" y="24"/>
                    <a:pt x="37" y="23"/>
                    <a:pt x="38" y="23"/>
                  </a:cubicBezTo>
                  <a:cubicBezTo>
                    <a:pt x="38" y="23"/>
                    <a:pt x="39" y="23"/>
                    <a:pt x="39" y="22"/>
                  </a:cubicBezTo>
                  <a:cubicBezTo>
                    <a:pt x="39" y="22"/>
                    <a:pt x="39" y="21"/>
                    <a:pt x="39" y="21"/>
                  </a:cubicBezTo>
                  <a:cubicBezTo>
                    <a:pt x="39" y="20"/>
                    <a:pt x="38" y="18"/>
                    <a:pt x="37" y="17"/>
                  </a:cubicBezTo>
                  <a:cubicBezTo>
                    <a:pt x="35" y="13"/>
                    <a:pt x="31" y="10"/>
                    <a:pt x="27" y="7"/>
                  </a:cubicBezTo>
                  <a:cubicBezTo>
                    <a:pt x="25" y="6"/>
                    <a:pt x="24" y="6"/>
                    <a:pt x="22" y="5"/>
                  </a:cubicBezTo>
                  <a:close/>
                </a:path>
              </a:pathLst>
            </a:custGeom>
            <a:solidFill>
              <a:srgbClr val="907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3" name="Freeform 70"/>
            <p:cNvSpPr>
              <a:spLocks/>
            </p:cNvSpPr>
            <p:nvPr/>
          </p:nvSpPr>
          <p:spPr bwMode="auto">
            <a:xfrm>
              <a:off x="5573713" y="5108576"/>
              <a:ext cx="193675" cy="53975"/>
            </a:xfrm>
            <a:custGeom>
              <a:avLst/>
              <a:gdLst>
                <a:gd name="T0" fmla="*/ 6 w 95"/>
                <a:gd name="T1" fmla="*/ 18 h 26"/>
                <a:gd name="T2" fmla="*/ 13 w 95"/>
                <a:gd name="T3" fmla="*/ 20 h 26"/>
                <a:gd name="T4" fmla="*/ 20 w 95"/>
                <a:gd name="T5" fmla="*/ 20 h 26"/>
                <a:gd name="T6" fmla="*/ 24 w 95"/>
                <a:gd name="T7" fmla="*/ 22 h 26"/>
                <a:gd name="T8" fmla="*/ 29 w 95"/>
                <a:gd name="T9" fmla="*/ 22 h 26"/>
                <a:gd name="T10" fmla="*/ 35 w 95"/>
                <a:gd name="T11" fmla="*/ 25 h 26"/>
                <a:gd name="T12" fmla="*/ 48 w 95"/>
                <a:gd name="T13" fmla="*/ 21 h 26"/>
                <a:gd name="T14" fmla="*/ 58 w 95"/>
                <a:gd name="T15" fmla="*/ 23 h 26"/>
                <a:gd name="T16" fmla="*/ 61 w 95"/>
                <a:gd name="T17" fmla="*/ 22 h 26"/>
                <a:gd name="T18" fmla="*/ 66 w 95"/>
                <a:gd name="T19" fmla="*/ 23 h 26"/>
                <a:gd name="T20" fmla="*/ 88 w 95"/>
                <a:gd name="T21" fmla="*/ 21 h 26"/>
                <a:gd name="T22" fmla="*/ 92 w 95"/>
                <a:gd name="T23" fmla="*/ 19 h 26"/>
                <a:gd name="T24" fmla="*/ 93 w 95"/>
                <a:gd name="T25" fmla="*/ 16 h 26"/>
                <a:gd name="T26" fmla="*/ 94 w 95"/>
                <a:gd name="T27" fmla="*/ 12 h 26"/>
                <a:gd name="T28" fmla="*/ 94 w 95"/>
                <a:gd name="T29" fmla="*/ 9 h 26"/>
                <a:gd name="T30" fmla="*/ 90 w 95"/>
                <a:gd name="T31" fmla="*/ 8 h 26"/>
                <a:gd name="T32" fmla="*/ 87 w 95"/>
                <a:gd name="T33" fmla="*/ 6 h 26"/>
                <a:gd name="T34" fmla="*/ 83 w 95"/>
                <a:gd name="T35" fmla="*/ 5 h 26"/>
                <a:gd name="T36" fmla="*/ 62 w 95"/>
                <a:gd name="T37" fmla="*/ 3 h 26"/>
                <a:gd name="T38" fmla="*/ 57 w 95"/>
                <a:gd name="T39" fmla="*/ 2 h 26"/>
                <a:gd name="T40" fmla="*/ 53 w 95"/>
                <a:gd name="T41" fmla="*/ 1 h 26"/>
                <a:gd name="T42" fmla="*/ 43 w 95"/>
                <a:gd name="T43" fmla="*/ 0 h 26"/>
                <a:gd name="T44" fmla="*/ 25 w 95"/>
                <a:gd name="T45" fmla="*/ 1 h 26"/>
                <a:gd name="T46" fmla="*/ 19 w 95"/>
                <a:gd name="T47" fmla="*/ 0 h 26"/>
                <a:gd name="T48" fmla="*/ 5 w 95"/>
                <a:gd name="T49" fmla="*/ 4 h 26"/>
                <a:gd name="T50" fmla="*/ 0 w 95"/>
                <a:gd name="T51" fmla="*/ 7 h 26"/>
                <a:gd name="T52" fmla="*/ 0 w 95"/>
                <a:gd name="T53" fmla="*/ 8 h 26"/>
                <a:gd name="T54" fmla="*/ 1 w 95"/>
                <a:gd name="T55" fmla="*/ 9 h 26"/>
                <a:gd name="T56" fmla="*/ 5 w 95"/>
                <a:gd name="T57" fmla="*/ 12 h 26"/>
                <a:gd name="T58" fmla="*/ 6 w 95"/>
                <a:gd name="T59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5" h="26">
                  <a:moveTo>
                    <a:pt x="6" y="18"/>
                  </a:moveTo>
                  <a:cubicBezTo>
                    <a:pt x="8" y="20"/>
                    <a:pt x="10" y="20"/>
                    <a:pt x="13" y="20"/>
                  </a:cubicBezTo>
                  <a:cubicBezTo>
                    <a:pt x="15" y="20"/>
                    <a:pt x="18" y="20"/>
                    <a:pt x="20" y="20"/>
                  </a:cubicBezTo>
                  <a:cubicBezTo>
                    <a:pt x="21" y="21"/>
                    <a:pt x="22" y="21"/>
                    <a:pt x="24" y="22"/>
                  </a:cubicBezTo>
                  <a:cubicBezTo>
                    <a:pt x="26" y="22"/>
                    <a:pt x="27" y="22"/>
                    <a:pt x="29" y="22"/>
                  </a:cubicBezTo>
                  <a:cubicBezTo>
                    <a:pt x="31" y="23"/>
                    <a:pt x="33" y="25"/>
                    <a:pt x="35" y="25"/>
                  </a:cubicBezTo>
                  <a:cubicBezTo>
                    <a:pt x="40" y="26"/>
                    <a:pt x="43" y="21"/>
                    <a:pt x="48" y="21"/>
                  </a:cubicBezTo>
                  <a:cubicBezTo>
                    <a:pt x="52" y="21"/>
                    <a:pt x="55" y="24"/>
                    <a:pt x="58" y="23"/>
                  </a:cubicBezTo>
                  <a:cubicBezTo>
                    <a:pt x="59" y="23"/>
                    <a:pt x="60" y="23"/>
                    <a:pt x="61" y="22"/>
                  </a:cubicBezTo>
                  <a:cubicBezTo>
                    <a:pt x="63" y="22"/>
                    <a:pt x="64" y="23"/>
                    <a:pt x="66" y="23"/>
                  </a:cubicBezTo>
                  <a:cubicBezTo>
                    <a:pt x="73" y="25"/>
                    <a:pt x="81" y="23"/>
                    <a:pt x="88" y="21"/>
                  </a:cubicBezTo>
                  <a:cubicBezTo>
                    <a:pt x="89" y="20"/>
                    <a:pt x="91" y="20"/>
                    <a:pt x="92" y="19"/>
                  </a:cubicBezTo>
                  <a:cubicBezTo>
                    <a:pt x="92" y="18"/>
                    <a:pt x="93" y="17"/>
                    <a:pt x="93" y="16"/>
                  </a:cubicBezTo>
                  <a:cubicBezTo>
                    <a:pt x="93" y="15"/>
                    <a:pt x="94" y="13"/>
                    <a:pt x="94" y="12"/>
                  </a:cubicBezTo>
                  <a:cubicBezTo>
                    <a:pt x="95" y="11"/>
                    <a:pt x="95" y="9"/>
                    <a:pt x="94" y="9"/>
                  </a:cubicBezTo>
                  <a:cubicBezTo>
                    <a:pt x="93" y="8"/>
                    <a:pt x="92" y="8"/>
                    <a:pt x="90" y="8"/>
                  </a:cubicBezTo>
                  <a:cubicBezTo>
                    <a:pt x="89" y="8"/>
                    <a:pt x="88" y="7"/>
                    <a:pt x="87" y="6"/>
                  </a:cubicBezTo>
                  <a:cubicBezTo>
                    <a:pt x="86" y="5"/>
                    <a:pt x="84" y="5"/>
                    <a:pt x="83" y="5"/>
                  </a:cubicBezTo>
                  <a:cubicBezTo>
                    <a:pt x="76" y="4"/>
                    <a:pt x="69" y="4"/>
                    <a:pt x="62" y="3"/>
                  </a:cubicBezTo>
                  <a:cubicBezTo>
                    <a:pt x="60" y="3"/>
                    <a:pt x="59" y="3"/>
                    <a:pt x="57" y="2"/>
                  </a:cubicBezTo>
                  <a:cubicBezTo>
                    <a:pt x="56" y="2"/>
                    <a:pt x="54" y="1"/>
                    <a:pt x="53" y="1"/>
                  </a:cubicBezTo>
                  <a:cubicBezTo>
                    <a:pt x="50" y="0"/>
                    <a:pt x="46" y="0"/>
                    <a:pt x="43" y="0"/>
                  </a:cubicBezTo>
                  <a:cubicBezTo>
                    <a:pt x="37" y="0"/>
                    <a:pt x="31" y="1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  <a:cubicBezTo>
                    <a:pt x="14" y="0"/>
                    <a:pt x="9" y="2"/>
                    <a:pt x="5" y="4"/>
                  </a:cubicBezTo>
                  <a:cubicBezTo>
                    <a:pt x="3" y="5"/>
                    <a:pt x="1" y="6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3" y="9"/>
                    <a:pt x="4" y="10"/>
                    <a:pt x="5" y="12"/>
                  </a:cubicBezTo>
                  <a:cubicBezTo>
                    <a:pt x="6" y="14"/>
                    <a:pt x="5" y="16"/>
                    <a:pt x="6" y="18"/>
                  </a:cubicBezTo>
                  <a:close/>
                </a:path>
              </a:pathLst>
            </a:custGeom>
            <a:solidFill>
              <a:srgbClr val="0293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4" name="Freeform 71"/>
            <p:cNvSpPr>
              <a:spLocks/>
            </p:cNvSpPr>
            <p:nvPr/>
          </p:nvSpPr>
          <p:spPr bwMode="auto">
            <a:xfrm>
              <a:off x="5722938" y="5116513"/>
              <a:ext cx="111125" cy="46038"/>
            </a:xfrm>
            <a:custGeom>
              <a:avLst/>
              <a:gdLst>
                <a:gd name="T0" fmla="*/ 54 w 55"/>
                <a:gd name="T1" fmla="*/ 5 h 22"/>
                <a:gd name="T2" fmla="*/ 53 w 55"/>
                <a:gd name="T3" fmla="*/ 1 h 22"/>
                <a:gd name="T4" fmla="*/ 52 w 55"/>
                <a:gd name="T5" fmla="*/ 0 h 22"/>
                <a:gd name="T6" fmla="*/ 6 w 55"/>
                <a:gd name="T7" fmla="*/ 4 h 22"/>
                <a:gd name="T8" fmla="*/ 0 w 55"/>
                <a:gd name="T9" fmla="*/ 6 h 22"/>
                <a:gd name="T10" fmla="*/ 0 w 55"/>
                <a:gd name="T11" fmla="*/ 7 h 22"/>
                <a:gd name="T12" fmla="*/ 0 w 55"/>
                <a:gd name="T13" fmla="*/ 9 h 22"/>
                <a:gd name="T14" fmla="*/ 13 w 55"/>
                <a:gd name="T15" fmla="*/ 19 h 22"/>
                <a:gd name="T16" fmla="*/ 34 w 55"/>
                <a:gd name="T17" fmla="*/ 18 h 22"/>
                <a:gd name="T18" fmla="*/ 54 w 55"/>
                <a:gd name="T1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22">
                  <a:moveTo>
                    <a:pt x="54" y="5"/>
                  </a:moveTo>
                  <a:cubicBezTo>
                    <a:pt x="54" y="4"/>
                    <a:pt x="55" y="2"/>
                    <a:pt x="53" y="1"/>
                  </a:cubicBezTo>
                  <a:cubicBezTo>
                    <a:pt x="53" y="0"/>
                    <a:pt x="52" y="0"/>
                    <a:pt x="52" y="0"/>
                  </a:cubicBezTo>
                  <a:cubicBezTo>
                    <a:pt x="36" y="1"/>
                    <a:pt x="21" y="2"/>
                    <a:pt x="6" y="4"/>
                  </a:cubicBezTo>
                  <a:cubicBezTo>
                    <a:pt x="4" y="5"/>
                    <a:pt x="2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4" y="12"/>
                    <a:pt x="8" y="17"/>
                    <a:pt x="13" y="19"/>
                  </a:cubicBezTo>
                  <a:cubicBezTo>
                    <a:pt x="20" y="22"/>
                    <a:pt x="27" y="21"/>
                    <a:pt x="34" y="18"/>
                  </a:cubicBezTo>
                  <a:cubicBezTo>
                    <a:pt x="42" y="16"/>
                    <a:pt x="50" y="12"/>
                    <a:pt x="54" y="5"/>
                  </a:cubicBezTo>
                  <a:close/>
                </a:path>
              </a:pathLst>
            </a:custGeom>
            <a:solidFill>
              <a:srgbClr val="BE1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5" name="Freeform 72"/>
            <p:cNvSpPr>
              <a:spLocks/>
            </p:cNvSpPr>
            <p:nvPr/>
          </p:nvSpPr>
          <p:spPr bwMode="auto">
            <a:xfrm>
              <a:off x="5795963" y="5102226"/>
              <a:ext cx="98425" cy="49213"/>
            </a:xfrm>
            <a:custGeom>
              <a:avLst/>
              <a:gdLst>
                <a:gd name="T0" fmla="*/ 38 w 48"/>
                <a:gd name="T1" fmla="*/ 17 h 24"/>
                <a:gd name="T2" fmla="*/ 46 w 48"/>
                <a:gd name="T3" fmla="*/ 10 h 24"/>
                <a:gd name="T4" fmla="*/ 43 w 48"/>
                <a:gd name="T5" fmla="*/ 0 h 24"/>
                <a:gd name="T6" fmla="*/ 37 w 48"/>
                <a:gd name="T7" fmla="*/ 2 h 24"/>
                <a:gd name="T8" fmla="*/ 11 w 48"/>
                <a:gd name="T9" fmla="*/ 7 h 24"/>
                <a:gd name="T10" fmla="*/ 1 w 48"/>
                <a:gd name="T11" fmla="*/ 12 h 24"/>
                <a:gd name="T12" fmla="*/ 0 w 48"/>
                <a:gd name="T13" fmla="*/ 16 h 24"/>
                <a:gd name="T14" fmla="*/ 6 w 48"/>
                <a:gd name="T15" fmla="*/ 21 h 24"/>
                <a:gd name="T16" fmla="*/ 38 w 48"/>
                <a:gd name="T17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24">
                  <a:moveTo>
                    <a:pt x="38" y="17"/>
                  </a:moveTo>
                  <a:cubicBezTo>
                    <a:pt x="41" y="15"/>
                    <a:pt x="45" y="13"/>
                    <a:pt x="46" y="10"/>
                  </a:cubicBezTo>
                  <a:cubicBezTo>
                    <a:pt x="48" y="6"/>
                    <a:pt x="47" y="1"/>
                    <a:pt x="43" y="0"/>
                  </a:cubicBezTo>
                  <a:cubicBezTo>
                    <a:pt x="41" y="0"/>
                    <a:pt x="39" y="1"/>
                    <a:pt x="37" y="2"/>
                  </a:cubicBezTo>
                  <a:cubicBezTo>
                    <a:pt x="28" y="5"/>
                    <a:pt x="19" y="5"/>
                    <a:pt x="11" y="7"/>
                  </a:cubicBezTo>
                  <a:cubicBezTo>
                    <a:pt x="7" y="8"/>
                    <a:pt x="3" y="9"/>
                    <a:pt x="1" y="12"/>
                  </a:cubicBezTo>
                  <a:cubicBezTo>
                    <a:pt x="0" y="13"/>
                    <a:pt x="0" y="14"/>
                    <a:pt x="0" y="16"/>
                  </a:cubicBezTo>
                  <a:cubicBezTo>
                    <a:pt x="0" y="18"/>
                    <a:pt x="4" y="20"/>
                    <a:pt x="6" y="21"/>
                  </a:cubicBezTo>
                  <a:cubicBezTo>
                    <a:pt x="17" y="24"/>
                    <a:pt x="28" y="21"/>
                    <a:pt x="38" y="17"/>
                  </a:cubicBezTo>
                  <a:close/>
                </a:path>
              </a:pathLst>
            </a:custGeom>
            <a:solidFill>
              <a:srgbClr val="785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6" name="Freeform 73"/>
            <p:cNvSpPr>
              <a:spLocks/>
            </p:cNvSpPr>
            <p:nvPr/>
          </p:nvSpPr>
          <p:spPr bwMode="auto">
            <a:xfrm>
              <a:off x="5513388" y="5030788"/>
              <a:ext cx="392113" cy="107950"/>
            </a:xfrm>
            <a:custGeom>
              <a:avLst/>
              <a:gdLst>
                <a:gd name="T0" fmla="*/ 187 w 193"/>
                <a:gd name="T1" fmla="*/ 40 h 53"/>
                <a:gd name="T2" fmla="*/ 179 w 193"/>
                <a:gd name="T3" fmla="*/ 43 h 53"/>
                <a:gd name="T4" fmla="*/ 171 w 193"/>
                <a:gd name="T5" fmla="*/ 48 h 53"/>
                <a:gd name="T6" fmla="*/ 163 w 193"/>
                <a:gd name="T7" fmla="*/ 46 h 53"/>
                <a:gd name="T8" fmla="*/ 153 w 193"/>
                <a:gd name="T9" fmla="*/ 48 h 53"/>
                <a:gd name="T10" fmla="*/ 149 w 193"/>
                <a:gd name="T11" fmla="*/ 46 h 53"/>
                <a:gd name="T12" fmla="*/ 139 w 193"/>
                <a:gd name="T13" fmla="*/ 50 h 53"/>
                <a:gd name="T14" fmla="*/ 130 w 193"/>
                <a:gd name="T15" fmla="*/ 49 h 53"/>
                <a:gd name="T16" fmla="*/ 113 w 193"/>
                <a:gd name="T17" fmla="*/ 51 h 53"/>
                <a:gd name="T18" fmla="*/ 107 w 193"/>
                <a:gd name="T19" fmla="*/ 48 h 53"/>
                <a:gd name="T20" fmla="*/ 95 w 193"/>
                <a:gd name="T21" fmla="*/ 50 h 53"/>
                <a:gd name="T22" fmla="*/ 87 w 193"/>
                <a:gd name="T23" fmla="*/ 46 h 53"/>
                <a:gd name="T24" fmla="*/ 78 w 193"/>
                <a:gd name="T25" fmla="*/ 50 h 53"/>
                <a:gd name="T26" fmla="*/ 70 w 193"/>
                <a:gd name="T27" fmla="*/ 46 h 53"/>
                <a:gd name="T28" fmla="*/ 58 w 193"/>
                <a:gd name="T29" fmla="*/ 49 h 53"/>
                <a:gd name="T30" fmla="*/ 40 w 193"/>
                <a:gd name="T31" fmla="*/ 45 h 53"/>
                <a:gd name="T32" fmla="*/ 26 w 193"/>
                <a:gd name="T33" fmla="*/ 48 h 53"/>
                <a:gd name="T34" fmla="*/ 22 w 193"/>
                <a:gd name="T35" fmla="*/ 45 h 53"/>
                <a:gd name="T36" fmla="*/ 13 w 193"/>
                <a:gd name="T37" fmla="*/ 43 h 53"/>
                <a:gd name="T38" fmla="*/ 7 w 193"/>
                <a:gd name="T39" fmla="*/ 36 h 53"/>
                <a:gd name="T40" fmla="*/ 6 w 193"/>
                <a:gd name="T41" fmla="*/ 31 h 53"/>
                <a:gd name="T42" fmla="*/ 3 w 193"/>
                <a:gd name="T43" fmla="*/ 30 h 53"/>
                <a:gd name="T44" fmla="*/ 0 w 193"/>
                <a:gd name="T45" fmla="*/ 23 h 53"/>
                <a:gd name="T46" fmla="*/ 1 w 193"/>
                <a:gd name="T47" fmla="*/ 19 h 53"/>
                <a:gd name="T48" fmla="*/ 10 w 193"/>
                <a:gd name="T49" fmla="*/ 11 h 53"/>
                <a:gd name="T50" fmla="*/ 30 w 193"/>
                <a:gd name="T51" fmla="*/ 4 h 53"/>
                <a:gd name="T52" fmla="*/ 49 w 193"/>
                <a:gd name="T53" fmla="*/ 2 h 53"/>
                <a:gd name="T54" fmla="*/ 163 w 193"/>
                <a:gd name="T55" fmla="*/ 4 h 53"/>
                <a:gd name="T56" fmla="*/ 183 w 193"/>
                <a:gd name="T57" fmla="*/ 10 h 53"/>
                <a:gd name="T58" fmla="*/ 188 w 193"/>
                <a:gd name="T59" fmla="*/ 17 h 53"/>
                <a:gd name="T60" fmla="*/ 189 w 193"/>
                <a:gd name="T61" fmla="*/ 20 h 53"/>
                <a:gd name="T62" fmla="*/ 189 w 193"/>
                <a:gd name="T63" fmla="*/ 21 h 53"/>
                <a:gd name="T64" fmla="*/ 192 w 193"/>
                <a:gd name="T65" fmla="*/ 28 h 53"/>
                <a:gd name="T66" fmla="*/ 187 w 193"/>
                <a:gd name="T67" fmla="*/ 4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3" h="53">
                  <a:moveTo>
                    <a:pt x="187" y="40"/>
                  </a:moveTo>
                  <a:cubicBezTo>
                    <a:pt x="184" y="41"/>
                    <a:pt x="181" y="41"/>
                    <a:pt x="179" y="43"/>
                  </a:cubicBezTo>
                  <a:cubicBezTo>
                    <a:pt x="176" y="44"/>
                    <a:pt x="174" y="47"/>
                    <a:pt x="171" y="48"/>
                  </a:cubicBezTo>
                  <a:cubicBezTo>
                    <a:pt x="168" y="48"/>
                    <a:pt x="165" y="46"/>
                    <a:pt x="163" y="46"/>
                  </a:cubicBezTo>
                  <a:cubicBezTo>
                    <a:pt x="159" y="46"/>
                    <a:pt x="156" y="49"/>
                    <a:pt x="153" y="48"/>
                  </a:cubicBezTo>
                  <a:cubicBezTo>
                    <a:pt x="151" y="48"/>
                    <a:pt x="150" y="47"/>
                    <a:pt x="149" y="46"/>
                  </a:cubicBezTo>
                  <a:cubicBezTo>
                    <a:pt x="145" y="45"/>
                    <a:pt x="142" y="49"/>
                    <a:pt x="139" y="50"/>
                  </a:cubicBezTo>
                  <a:cubicBezTo>
                    <a:pt x="136" y="51"/>
                    <a:pt x="133" y="49"/>
                    <a:pt x="130" y="49"/>
                  </a:cubicBezTo>
                  <a:cubicBezTo>
                    <a:pt x="124" y="48"/>
                    <a:pt x="119" y="53"/>
                    <a:pt x="113" y="51"/>
                  </a:cubicBezTo>
                  <a:cubicBezTo>
                    <a:pt x="111" y="50"/>
                    <a:pt x="109" y="49"/>
                    <a:pt x="107" y="48"/>
                  </a:cubicBezTo>
                  <a:cubicBezTo>
                    <a:pt x="103" y="47"/>
                    <a:pt x="99" y="51"/>
                    <a:pt x="95" y="50"/>
                  </a:cubicBezTo>
                  <a:cubicBezTo>
                    <a:pt x="92" y="50"/>
                    <a:pt x="90" y="46"/>
                    <a:pt x="87" y="46"/>
                  </a:cubicBezTo>
                  <a:cubicBezTo>
                    <a:pt x="84" y="46"/>
                    <a:pt x="81" y="50"/>
                    <a:pt x="78" y="50"/>
                  </a:cubicBezTo>
                  <a:cubicBezTo>
                    <a:pt x="75" y="50"/>
                    <a:pt x="73" y="47"/>
                    <a:pt x="70" y="46"/>
                  </a:cubicBezTo>
                  <a:cubicBezTo>
                    <a:pt x="66" y="45"/>
                    <a:pt x="62" y="49"/>
                    <a:pt x="58" y="49"/>
                  </a:cubicBezTo>
                  <a:cubicBezTo>
                    <a:pt x="52" y="50"/>
                    <a:pt x="47" y="45"/>
                    <a:pt x="40" y="45"/>
                  </a:cubicBezTo>
                  <a:cubicBezTo>
                    <a:pt x="35" y="46"/>
                    <a:pt x="31" y="50"/>
                    <a:pt x="26" y="48"/>
                  </a:cubicBezTo>
                  <a:cubicBezTo>
                    <a:pt x="24" y="47"/>
                    <a:pt x="23" y="46"/>
                    <a:pt x="22" y="45"/>
                  </a:cubicBezTo>
                  <a:cubicBezTo>
                    <a:pt x="19" y="44"/>
                    <a:pt x="16" y="44"/>
                    <a:pt x="13" y="43"/>
                  </a:cubicBezTo>
                  <a:cubicBezTo>
                    <a:pt x="10" y="42"/>
                    <a:pt x="7" y="39"/>
                    <a:pt x="7" y="36"/>
                  </a:cubicBezTo>
                  <a:cubicBezTo>
                    <a:pt x="6" y="34"/>
                    <a:pt x="6" y="33"/>
                    <a:pt x="6" y="31"/>
                  </a:cubicBezTo>
                  <a:cubicBezTo>
                    <a:pt x="5" y="31"/>
                    <a:pt x="4" y="30"/>
                    <a:pt x="3" y="30"/>
                  </a:cubicBezTo>
                  <a:cubicBezTo>
                    <a:pt x="1" y="28"/>
                    <a:pt x="0" y="26"/>
                    <a:pt x="0" y="23"/>
                  </a:cubicBezTo>
                  <a:cubicBezTo>
                    <a:pt x="0" y="22"/>
                    <a:pt x="1" y="20"/>
                    <a:pt x="1" y="19"/>
                  </a:cubicBezTo>
                  <a:cubicBezTo>
                    <a:pt x="3" y="15"/>
                    <a:pt x="6" y="13"/>
                    <a:pt x="10" y="11"/>
                  </a:cubicBezTo>
                  <a:cubicBezTo>
                    <a:pt x="16" y="7"/>
                    <a:pt x="23" y="5"/>
                    <a:pt x="30" y="4"/>
                  </a:cubicBezTo>
                  <a:cubicBezTo>
                    <a:pt x="36" y="2"/>
                    <a:pt x="42" y="2"/>
                    <a:pt x="49" y="2"/>
                  </a:cubicBezTo>
                  <a:cubicBezTo>
                    <a:pt x="87" y="1"/>
                    <a:pt x="125" y="0"/>
                    <a:pt x="163" y="4"/>
                  </a:cubicBezTo>
                  <a:cubicBezTo>
                    <a:pt x="170" y="5"/>
                    <a:pt x="177" y="6"/>
                    <a:pt x="183" y="10"/>
                  </a:cubicBezTo>
                  <a:cubicBezTo>
                    <a:pt x="185" y="11"/>
                    <a:pt x="188" y="13"/>
                    <a:pt x="188" y="17"/>
                  </a:cubicBezTo>
                  <a:cubicBezTo>
                    <a:pt x="189" y="18"/>
                    <a:pt x="189" y="19"/>
                    <a:pt x="189" y="20"/>
                  </a:cubicBezTo>
                  <a:cubicBezTo>
                    <a:pt x="189" y="20"/>
                    <a:pt x="189" y="20"/>
                    <a:pt x="189" y="21"/>
                  </a:cubicBezTo>
                  <a:cubicBezTo>
                    <a:pt x="190" y="23"/>
                    <a:pt x="191" y="26"/>
                    <a:pt x="192" y="28"/>
                  </a:cubicBezTo>
                  <a:cubicBezTo>
                    <a:pt x="193" y="33"/>
                    <a:pt x="191" y="38"/>
                    <a:pt x="187" y="40"/>
                  </a:cubicBezTo>
                  <a:close/>
                </a:path>
              </a:pathLst>
            </a:custGeom>
            <a:solidFill>
              <a:srgbClr val="703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7" name="Freeform 74"/>
            <p:cNvSpPr>
              <a:spLocks/>
            </p:cNvSpPr>
            <p:nvPr/>
          </p:nvSpPr>
          <p:spPr bwMode="auto">
            <a:xfrm>
              <a:off x="5745163" y="5051426"/>
              <a:ext cx="152400" cy="55563"/>
            </a:xfrm>
            <a:custGeom>
              <a:avLst/>
              <a:gdLst>
                <a:gd name="T0" fmla="*/ 0 w 75"/>
                <a:gd name="T1" fmla="*/ 17 h 27"/>
                <a:gd name="T2" fmla="*/ 4 w 75"/>
                <a:gd name="T3" fmla="*/ 24 h 27"/>
                <a:gd name="T4" fmla="*/ 6 w 75"/>
                <a:gd name="T5" fmla="*/ 27 h 27"/>
                <a:gd name="T6" fmla="*/ 40 w 75"/>
                <a:gd name="T7" fmla="*/ 6 h 27"/>
                <a:gd name="T8" fmla="*/ 75 w 75"/>
                <a:gd name="T9" fmla="*/ 5 h 27"/>
                <a:gd name="T10" fmla="*/ 72 w 75"/>
                <a:gd name="T11" fmla="*/ 2 h 27"/>
                <a:gd name="T12" fmla="*/ 66 w 75"/>
                <a:gd name="T13" fmla="*/ 0 h 27"/>
                <a:gd name="T14" fmla="*/ 14 w 75"/>
                <a:gd name="T15" fmla="*/ 1 h 27"/>
                <a:gd name="T16" fmla="*/ 0 w 75"/>
                <a:gd name="T17" fmla="*/ 1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27">
                  <a:moveTo>
                    <a:pt x="0" y="17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21" y="8"/>
                    <a:pt x="40" y="6"/>
                  </a:cubicBezTo>
                  <a:cubicBezTo>
                    <a:pt x="60" y="4"/>
                    <a:pt x="75" y="5"/>
                    <a:pt x="75" y="5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14" y="1"/>
                    <a:pt x="14" y="1"/>
                    <a:pt x="14" y="1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B98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8" name="Freeform 75"/>
            <p:cNvSpPr>
              <a:spLocks/>
            </p:cNvSpPr>
            <p:nvPr/>
          </p:nvSpPr>
          <p:spPr bwMode="auto">
            <a:xfrm>
              <a:off x="5522913" y="5049838"/>
              <a:ext cx="234950" cy="57150"/>
            </a:xfrm>
            <a:custGeom>
              <a:avLst/>
              <a:gdLst>
                <a:gd name="T0" fmla="*/ 4 w 115"/>
                <a:gd name="T1" fmla="*/ 2 h 28"/>
                <a:gd name="T2" fmla="*/ 0 w 115"/>
                <a:gd name="T3" fmla="*/ 5 h 28"/>
                <a:gd name="T4" fmla="*/ 0 w 115"/>
                <a:gd name="T5" fmla="*/ 7 h 28"/>
                <a:gd name="T6" fmla="*/ 112 w 115"/>
                <a:gd name="T7" fmla="*/ 28 h 28"/>
                <a:gd name="T8" fmla="*/ 115 w 115"/>
                <a:gd name="T9" fmla="*/ 28 h 28"/>
                <a:gd name="T10" fmla="*/ 114 w 115"/>
                <a:gd name="T11" fmla="*/ 23 h 28"/>
                <a:gd name="T12" fmla="*/ 113 w 115"/>
                <a:gd name="T13" fmla="*/ 14 h 28"/>
                <a:gd name="T14" fmla="*/ 56 w 115"/>
                <a:gd name="T15" fmla="*/ 4 h 28"/>
                <a:gd name="T16" fmla="*/ 4 w 115"/>
                <a:gd name="T1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28">
                  <a:moveTo>
                    <a:pt x="4" y="2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39" y="0"/>
                    <a:pt x="112" y="28"/>
                  </a:cubicBezTo>
                  <a:cubicBezTo>
                    <a:pt x="115" y="28"/>
                    <a:pt x="115" y="28"/>
                    <a:pt x="115" y="28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113" y="14"/>
                    <a:pt x="113" y="14"/>
                    <a:pt x="113" y="1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4" y="2"/>
                  </a:lnTo>
                  <a:close/>
                </a:path>
              </a:pathLst>
            </a:custGeom>
            <a:solidFill>
              <a:srgbClr val="D69B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9" name="Freeform 76"/>
            <p:cNvSpPr>
              <a:spLocks/>
            </p:cNvSpPr>
            <p:nvPr/>
          </p:nvSpPr>
          <p:spPr bwMode="auto">
            <a:xfrm>
              <a:off x="5522913" y="5040313"/>
              <a:ext cx="368300" cy="55563"/>
            </a:xfrm>
            <a:custGeom>
              <a:avLst/>
              <a:gdLst>
                <a:gd name="T0" fmla="*/ 181 w 181"/>
                <a:gd name="T1" fmla="*/ 8 h 28"/>
                <a:gd name="T2" fmla="*/ 153 w 181"/>
                <a:gd name="T3" fmla="*/ 8 h 28"/>
                <a:gd name="T4" fmla="*/ 147 w 181"/>
                <a:gd name="T5" fmla="*/ 9 h 28"/>
                <a:gd name="T6" fmla="*/ 114 w 181"/>
                <a:gd name="T7" fmla="*/ 28 h 28"/>
                <a:gd name="T8" fmla="*/ 53 w 181"/>
                <a:gd name="T9" fmla="*/ 13 h 28"/>
                <a:gd name="T10" fmla="*/ 0 w 181"/>
                <a:gd name="T11" fmla="*/ 10 h 28"/>
                <a:gd name="T12" fmla="*/ 2 w 181"/>
                <a:gd name="T13" fmla="*/ 6 h 28"/>
                <a:gd name="T14" fmla="*/ 5 w 181"/>
                <a:gd name="T15" fmla="*/ 1 h 28"/>
                <a:gd name="T16" fmla="*/ 177 w 181"/>
                <a:gd name="T17" fmla="*/ 0 h 28"/>
                <a:gd name="T18" fmla="*/ 181 w 181"/>
                <a:gd name="T19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1" h="28">
                  <a:moveTo>
                    <a:pt x="181" y="8"/>
                  </a:moveTo>
                  <a:cubicBezTo>
                    <a:pt x="181" y="8"/>
                    <a:pt x="166" y="7"/>
                    <a:pt x="153" y="8"/>
                  </a:cubicBezTo>
                  <a:cubicBezTo>
                    <a:pt x="151" y="8"/>
                    <a:pt x="149" y="8"/>
                    <a:pt x="147" y="9"/>
                  </a:cubicBezTo>
                  <a:cubicBezTo>
                    <a:pt x="133" y="10"/>
                    <a:pt x="114" y="28"/>
                    <a:pt x="114" y="28"/>
                  </a:cubicBezTo>
                  <a:cubicBezTo>
                    <a:pt x="114" y="28"/>
                    <a:pt x="79" y="19"/>
                    <a:pt x="53" y="13"/>
                  </a:cubicBezTo>
                  <a:cubicBezTo>
                    <a:pt x="27" y="7"/>
                    <a:pt x="0" y="10"/>
                    <a:pt x="0" y="1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177" y="0"/>
                    <a:pt x="177" y="0"/>
                    <a:pt x="177" y="0"/>
                  </a:cubicBezTo>
                  <a:lnTo>
                    <a:pt x="181" y="8"/>
                  </a:lnTo>
                  <a:close/>
                </a:path>
              </a:pathLst>
            </a:custGeom>
            <a:solidFill>
              <a:srgbClr val="F6CC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0" name="Freeform 77"/>
            <p:cNvSpPr>
              <a:spLocks/>
            </p:cNvSpPr>
            <p:nvPr/>
          </p:nvSpPr>
          <p:spPr bwMode="auto">
            <a:xfrm>
              <a:off x="5527675" y="5040313"/>
              <a:ext cx="363538" cy="15875"/>
            </a:xfrm>
            <a:custGeom>
              <a:avLst/>
              <a:gdLst>
                <a:gd name="T0" fmla="*/ 179 w 179"/>
                <a:gd name="T1" fmla="*/ 8 h 8"/>
                <a:gd name="T2" fmla="*/ 151 w 179"/>
                <a:gd name="T3" fmla="*/ 8 h 8"/>
                <a:gd name="T4" fmla="*/ 0 w 179"/>
                <a:gd name="T5" fmla="*/ 6 h 8"/>
                <a:gd name="T6" fmla="*/ 3 w 179"/>
                <a:gd name="T7" fmla="*/ 1 h 8"/>
                <a:gd name="T8" fmla="*/ 175 w 179"/>
                <a:gd name="T9" fmla="*/ 0 h 8"/>
                <a:gd name="T10" fmla="*/ 179 w 179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8">
                  <a:moveTo>
                    <a:pt x="179" y="8"/>
                  </a:moveTo>
                  <a:cubicBezTo>
                    <a:pt x="179" y="8"/>
                    <a:pt x="164" y="7"/>
                    <a:pt x="151" y="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75" y="0"/>
                    <a:pt x="175" y="0"/>
                    <a:pt x="175" y="0"/>
                  </a:cubicBezTo>
                  <a:lnTo>
                    <a:pt x="179" y="8"/>
                  </a:lnTo>
                  <a:close/>
                </a:path>
              </a:pathLst>
            </a:custGeom>
            <a:solidFill>
              <a:srgbClr val="D69B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1" name="Freeform 78"/>
            <p:cNvSpPr>
              <a:spLocks/>
            </p:cNvSpPr>
            <p:nvPr/>
          </p:nvSpPr>
          <p:spPr bwMode="auto">
            <a:xfrm>
              <a:off x="5529263" y="4932363"/>
              <a:ext cx="358775" cy="115888"/>
            </a:xfrm>
            <a:custGeom>
              <a:avLst/>
              <a:gdLst>
                <a:gd name="T0" fmla="*/ 176 w 176"/>
                <a:gd name="T1" fmla="*/ 48 h 57"/>
                <a:gd name="T2" fmla="*/ 176 w 176"/>
                <a:gd name="T3" fmla="*/ 57 h 57"/>
                <a:gd name="T4" fmla="*/ 0 w 176"/>
                <a:gd name="T5" fmla="*/ 57 h 57"/>
                <a:gd name="T6" fmla="*/ 0 w 176"/>
                <a:gd name="T7" fmla="*/ 48 h 57"/>
                <a:gd name="T8" fmla="*/ 1 w 176"/>
                <a:gd name="T9" fmla="*/ 43 h 57"/>
                <a:gd name="T10" fmla="*/ 88 w 176"/>
                <a:gd name="T11" fmla="*/ 0 h 57"/>
                <a:gd name="T12" fmla="*/ 176 w 176"/>
                <a:gd name="T13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57">
                  <a:moveTo>
                    <a:pt x="176" y="48"/>
                  </a:moveTo>
                  <a:cubicBezTo>
                    <a:pt x="176" y="57"/>
                    <a:pt x="176" y="57"/>
                    <a:pt x="176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6"/>
                    <a:pt x="0" y="45"/>
                    <a:pt x="1" y="43"/>
                  </a:cubicBezTo>
                  <a:cubicBezTo>
                    <a:pt x="5" y="19"/>
                    <a:pt x="42" y="0"/>
                    <a:pt x="88" y="0"/>
                  </a:cubicBezTo>
                  <a:cubicBezTo>
                    <a:pt x="137" y="0"/>
                    <a:pt x="176" y="21"/>
                    <a:pt x="176" y="48"/>
                  </a:cubicBezTo>
                  <a:close/>
                </a:path>
              </a:pathLst>
            </a:custGeom>
            <a:solidFill>
              <a:srgbClr val="E2A9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2" name="Oval 79"/>
            <p:cNvSpPr>
              <a:spLocks noChangeArrowheads="1"/>
            </p:cNvSpPr>
            <p:nvPr/>
          </p:nvSpPr>
          <p:spPr bwMode="auto">
            <a:xfrm>
              <a:off x="5657850" y="4932363"/>
              <a:ext cx="38100" cy="7938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3" name="Oval 80"/>
            <p:cNvSpPr>
              <a:spLocks noChangeArrowheads="1"/>
            </p:cNvSpPr>
            <p:nvPr/>
          </p:nvSpPr>
          <p:spPr bwMode="auto">
            <a:xfrm>
              <a:off x="5635625" y="4949826"/>
              <a:ext cx="39688" cy="7938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4" name="Oval 81"/>
            <p:cNvSpPr>
              <a:spLocks noChangeArrowheads="1"/>
            </p:cNvSpPr>
            <p:nvPr/>
          </p:nvSpPr>
          <p:spPr bwMode="auto">
            <a:xfrm>
              <a:off x="5740400" y="4949826"/>
              <a:ext cx="33338" cy="12700"/>
            </a:xfrm>
            <a:prstGeom prst="ellipse">
              <a:avLst/>
            </a:pr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5" name="Freeform 82"/>
            <p:cNvSpPr>
              <a:spLocks/>
            </p:cNvSpPr>
            <p:nvPr/>
          </p:nvSpPr>
          <p:spPr bwMode="auto">
            <a:xfrm>
              <a:off x="5711825" y="4926013"/>
              <a:ext cx="38100" cy="11113"/>
            </a:xfrm>
            <a:custGeom>
              <a:avLst/>
              <a:gdLst>
                <a:gd name="T0" fmla="*/ 18 w 18"/>
                <a:gd name="T1" fmla="*/ 5 h 6"/>
                <a:gd name="T2" fmla="*/ 9 w 18"/>
                <a:gd name="T3" fmla="*/ 5 h 6"/>
                <a:gd name="T4" fmla="*/ 1 w 18"/>
                <a:gd name="T5" fmla="*/ 1 h 6"/>
                <a:gd name="T6" fmla="*/ 10 w 18"/>
                <a:gd name="T7" fmla="*/ 1 h 6"/>
                <a:gd name="T8" fmla="*/ 18 w 18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6">
                  <a:moveTo>
                    <a:pt x="18" y="5"/>
                  </a:moveTo>
                  <a:cubicBezTo>
                    <a:pt x="18" y="6"/>
                    <a:pt x="14" y="6"/>
                    <a:pt x="9" y="5"/>
                  </a:cubicBezTo>
                  <a:cubicBezTo>
                    <a:pt x="4" y="4"/>
                    <a:pt x="0" y="3"/>
                    <a:pt x="1" y="1"/>
                  </a:cubicBezTo>
                  <a:cubicBezTo>
                    <a:pt x="1" y="0"/>
                    <a:pt x="5" y="0"/>
                    <a:pt x="10" y="1"/>
                  </a:cubicBezTo>
                  <a:cubicBezTo>
                    <a:pt x="15" y="2"/>
                    <a:pt x="18" y="4"/>
                    <a:pt x="18" y="5"/>
                  </a:cubicBezTo>
                  <a:close/>
                </a:path>
              </a:pathLst>
            </a:cu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6" name="Freeform 83"/>
            <p:cNvSpPr>
              <a:spLocks/>
            </p:cNvSpPr>
            <p:nvPr/>
          </p:nvSpPr>
          <p:spPr bwMode="auto">
            <a:xfrm>
              <a:off x="5678488" y="4957763"/>
              <a:ext cx="36513" cy="17463"/>
            </a:xfrm>
            <a:custGeom>
              <a:avLst/>
              <a:gdLst>
                <a:gd name="T0" fmla="*/ 17 w 18"/>
                <a:gd name="T1" fmla="*/ 1 h 8"/>
                <a:gd name="T2" fmla="*/ 10 w 18"/>
                <a:gd name="T3" fmla="*/ 6 h 8"/>
                <a:gd name="T4" fmla="*/ 0 w 18"/>
                <a:gd name="T5" fmla="*/ 6 h 8"/>
                <a:gd name="T6" fmla="*/ 8 w 18"/>
                <a:gd name="T7" fmla="*/ 1 h 8"/>
                <a:gd name="T8" fmla="*/ 17 w 1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8">
                  <a:moveTo>
                    <a:pt x="17" y="1"/>
                  </a:moveTo>
                  <a:cubicBezTo>
                    <a:pt x="18" y="2"/>
                    <a:pt x="14" y="4"/>
                    <a:pt x="10" y="6"/>
                  </a:cubicBezTo>
                  <a:cubicBezTo>
                    <a:pt x="5" y="7"/>
                    <a:pt x="1" y="8"/>
                    <a:pt x="0" y="6"/>
                  </a:cubicBezTo>
                  <a:cubicBezTo>
                    <a:pt x="0" y="5"/>
                    <a:pt x="4" y="3"/>
                    <a:pt x="8" y="1"/>
                  </a:cubicBezTo>
                  <a:cubicBezTo>
                    <a:pt x="13" y="0"/>
                    <a:pt x="17" y="0"/>
                    <a:pt x="17" y="1"/>
                  </a:cubicBezTo>
                  <a:close/>
                </a:path>
              </a:pathLst>
            </a:custGeom>
            <a:solidFill>
              <a:srgbClr val="FEE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7" name="Freeform 84"/>
            <p:cNvSpPr>
              <a:spLocks/>
            </p:cNvSpPr>
            <p:nvPr/>
          </p:nvSpPr>
          <p:spPr bwMode="auto">
            <a:xfrm>
              <a:off x="5164138" y="4856163"/>
              <a:ext cx="165100" cy="344488"/>
            </a:xfrm>
            <a:custGeom>
              <a:avLst/>
              <a:gdLst>
                <a:gd name="T0" fmla="*/ 81 w 81"/>
                <a:gd name="T1" fmla="*/ 97 h 169"/>
                <a:gd name="T2" fmla="*/ 81 w 81"/>
                <a:gd name="T3" fmla="*/ 152 h 169"/>
                <a:gd name="T4" fmla="*/ 81 w 81"/>
                <a:gd name="T5" fmla="*/ 155 h 169"/>
                <a:gd name="T6" fmla="*/ 68 w 81"/>
                <a:gd name="T7" fmla="*/ 169 h 169"/>
                <a:gd name="T8" fmla="*/ 13 w 81"/>
                <a:gd name="T9" fmla="*/ 169 h 169"/>
                <a:gd name="T10" fmla="*/ 1 w 81"/>
                <a:gd name="T11" fmla="*/ 155 h 169"/>
                <a:gd name="T12" fmla="*/ 0 w 81"/>
                <a:gd name="T13" fmla="*/ 152 h 169"/>
                <a:gd name="T14" fmla="*/ 0 w 81"/>
                <a:gd name="T15" fmla="*/ 97 h 169"/>
                <a:gd name="T16" fmla="*/ 1 w 81"/>
                <a:gd name="T17" fmla="*/ 92 h 169"/>
                <a:gd name="T18" fmla="*/ 4 w 81"/>
                <a:gd name="T19" fmla="*/ 77 h 169"/>
                <a:gd name="T20" fmla="*/ 19 w 81"/>
                <a:gd name="T21" fmla="*/ 46 h 169"/>
                <a:gd name="T22" fmla="*/ 12 w 81"/>
                <a:gd name="T23" fmla="*/ 28 h 169"/>
                <a:gd name="T24" fmla="*/ 17 w 81"/>
                <a:gd name="T25" fmla="*/ 1 h 169"/>
                <a:gd name="T26" fmla="*/ 37 w 81"/>
                <a:gd name="T27" fmla="*/ 0 h 169"/>
                <a:gd name="T28" fmla="*/ 37 w 81"/>
                <a:gd name="T29" fmla="*/ 0 h 169"/>
                <a:gd name="T30" fmla="*/ 41 w 81"/>
                <a:gd name="T31" fmla="*/ 0 h 169"/>
                <a:gd name="T32" fmla="*/ 45 w 81"/>
                <a:gd name="T33" fmla="*/ 0 h 169"/>
                <a:gd name="T34" fmla="*/ 45 w 81"/>
                <a:gd name="T35" fmla="*/ 0 h 169"/>
                <a:gd name="T36" fmla="*/ 47 w 81"/>
                <a:gd name="T37" fmla="*/ 0 h 169"/>
                <a:gd name="T38" fmla="*/ 64 w 81"/>
                <a:gd name="T39" fmla="*/ 1 h 169"/>
                <a:gd name="T40" fmla="*/ 70 w 81"/>
                <a:gd name="T41" fmla="*/ 28 h 169"/>
                <a:gd name="T42" fmla="*/ 62 w 81"/>
                <a:gd name="T43" fmla="*/ 46 h 169"/>
                <a:gd name="T44" fmla="*/ 77 w 81"/>
                <a:gd name="T45" fmla="*/ 77 h 169"/>
                <a:gd name="T46" fmla="*/ 81 w 81"/>
                <a:gd name="T47" fmla="*/ 92 h 169"/>
                <a:gd name="T48" fmla="*/ 81 w 81"/>
                <a:gd name="T49" fmla="*/ 97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1" h="169">
                  <a:moveTo>
                    <a:pt x="81" y="97"/>
                  </a:moveTo>
                  <a:cubicBezTo>
                    <a:pt x="81" y="152"/>
                    <a:pt x="81" y="152"/>
                    <a:pt x="81" y="152"/>
                  </a:cubicBezTo>
                  <a:cubicBezTo>
                    <a:pt x="81" y="153"/>
                    <a:pt x="81" y="154"/>
                    <a:pt x="81" y="155"/>
                  </a:cubicBezTo>
                  <a:cubicBezTo>
                    <a:pt x="80" y="163"/>
                    <a:pt x="74" y="169"/>
                    <a:pt x="68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7" y="169"/>
                    <a:pt x="2" y="163"/>
                    <a:pt x="1" y="155"/>
                  </a:cubicBezTo>
                  <a:cubicBezTo>
                    <a:pt x="1" y="154"/>
                    <a:pt x="0" y="153"/>
                    <a:pt x="0" y="152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5"/>
                    <a:pt x="1" y="92"/>
                  </a:cubicBezTo>
                  <a:cubicBezTo>
                    <a:pt x="1" y="88"/>
                    <a:pt x="2" y="82"/>
                    <a:pt x="4" y="77"/>
                  </a:cubicBezTo>
                  <a:cubicBezTo>
                    <a:pt x="9" y="71"/>
                    <a:pt x="20" y="56"/>
                    <a:pt x="19" y="46"/>
                  </a:cubicBezTo>
                  <a:cubicBezTo>
                    <a:pt x="19" y="37"/>
                    <a:pt x="14" y="35"/>
                    <a:pt x="12" y="28"/>
                  </a:cubicBezTo>
                  <a:cubicBezTo>
                    <a:pt x="9" y="21"/>
                    <a:pt x="17" y="1"/>
                    <a:pt x="17" y="1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64" y="1"/>
                    <a:pt x="72" y="21"/>
                    <a:pt x="70" y="28"/>
                  </a:cubicBezTo>
                  <a:cubicBezTo>
                    <a:pt x="67" y="35"/>
                    <a:pt x="63" y="37"/>
                    <a:pt x="62" y="46"/>
                  </a:cubicBezTo>
                  <a:cubicBezTo>
                    <a:pt x="62" y="56"/>
                    <a:pt x="73" y="71"/>
                    <a:pt x="77" y="77"/>
                  </a:cubicBezTo>
                  <a:cubicBezTo>
                    <a:pt x="80" y="82"/>
                    <a:pt x="81" y="88"/>
                    <a:pt x="81" y="92"/>
                  </a:cubicBezTo>
                  <a:cubicBezTo>
                    <a:pt x="81" y="95"/>
                    <a:pt x="81" y="97"/>
                    <a:pt x="81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8" name="Freeform 85"/>
            <p:cNvSpPr>
              <a:spLocks/>
            </p:cNvSpPr>
            <p:nvPr/>
          </p:nvSpPr>
          <p:spPr bwMode="auto">
            <a:xfrm>
              <a:off x="5164138" y="5043488"/>
              <a:ext cx="165100" cy="128588"/>
            </a:xfrm>
            <a:custGeom>
              <a:avLst/>
              <a:gdLst>
                <a:gd name="T0" fmla="*/ 81 w 81"/>
                <a:gd name="T1" fmla="*/ 5 h 63"/>
                <a:gd name="T2" fmla="*/ 81 w 81"/>
                <a:gd name="T3" fmla="*/ 60 h 63"/>
                <a:gd name="T4" fmla="*/ 81 w 81"/>
                <a:gd name="T5" fmla="*/ 63 h 63"/>
                <a:gd name="T6" fmla="*/ 1 w 81"/>
                <a:gd name="T7" fmla="*/ 63 h 63"/>
                <a:gd name="T8" fmla="*/ 0 w 81"/>
                <a:gd name="T9" fmla="*/ 60 h 63"/>
                <a:gd name="T10" fmla="*/ 0 w 81"/>
                <a:gd name="T11" fmla="*/ 5 h 63"/>
                <a:gd name="T12" fmla="*/ 1 w 81"/>
                <a:gd name="T13" fmla="*/ 0 h 63"/>
                <a:gd name="T14" fmla="*/ 81 w 81"/>
                <a:gd name="T15" fmla="*/ 0 h 63"/>
                <a:gd name="T16" fmla="*/ 81 w 81"/>
                <a:gd name="T17" fmla="*/ 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63">
                  <a:moveTo>
                    <a:pt x="81" y="5"/>
                  </a:moveTo>
                  <a:cubicBezTo>
                    <a:pt x="81" y="60"/>
                    <a:pt x="81" y="60"/>
                    <a:pt x="81" y="60"/>
                  </a:cubicBezTo>
                  <a:cubicBezTo>
                    <a:pt x="81" y="61"/>
                    <a:pt x="81" y="62"/>
                    <a:pt x="8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2"/>
                    <a:pt x="0" y="61"/>
                    <a:pt x="0" y="6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3"/>
                    <a:pt x="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"/>
                    <a:pt x="81" y="5"/>
                    <a:pt x="81" y="5"/>
                  </a:cubicBezTo>
                  <a:close/>
                </a:path>
              </a:pathLst>
            </a:custGeom>
            <a:solidFill>
              <a:srgbClr val="8CC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9" name="Freeform 86"/>
            <p:cNvSpPr>
              <a:spLocks/>
            </p:cNvSpPr>
            <p:nvPr/>
          </p:nvSpPr>
          <p:spPr bwMode="auto">
            <a:xfrm>
              <a:off x="5197475" y="4819651"/>
              <a:ext cx="101600" cy="33338"/>
            </a:xfrm>
            <a:custGeom>
              <a:avLst/>
              <a:gdLst>
                <a:gd name="T0" fmla="*/ 48 w 50"/>
                <a:gd name="T1" fmla="*/ 16 h 16"/>
                <a:gd name="T2" fmla="*/ 1 w 50"/>
                <a:gd name="T3" fmla="*/ 16 h 16"/>
                <a:gd name="T4" fmla="*/ 0 w 50"/>
                <a:gd name="T5" fmla="*/ 14 h 16"/>
                <a:gd name="T6" fmla="*/ 1 w 50"/>
                <a:gd name="T7" fmla="*/ 2 h 16"/>
                <a:gd name="T8" fmla="*/ 3 w 50"/>
                <a:gd name="T9" fmla="*/ 0 h 16"/>
                <a:gd name="T10" fmla="*/ 47 w 50"/>
                <a:gd name="T11" fmla="*/ 0 h 16"/>
                <a:gd name="T12" fmla="*/ 49 w 50"/>
                <a:gd name="T13" fmla="*/ 2 h 16"/>
                <a:gd name="T14" fmla="*/ 50 w 50"/>
                <a:gd name="T15" fmla="*/ 14 h 16"/>
                <a:gd name="T16" fmla="*/ 48 w 50"/>
                <a:gd name="T1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16">
                  <a:moveTo>
                    <a:pt x="48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5"/>
                    <a:pt x="0" y="1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8" y="1"/>
                    <a:pt x="49" y="2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5"/>
                    <a:pt x="49" y="16"/>
                    <a:pt x="48" y="16"/>
                  </a:cubicBezTo>
                  <a:close/>
                </a:path>
              </a:pathLst>
            </a:custGeom>
            <a:solidFill>
              <a:srgbClr val="6E9F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0" name="Freeform 87"/>
            <p:cNvSpPr>
              <a:spLocks/>
            </p:cNvSpPr>
            <p:nvPr/>
          </p:nvSpPr>
          <p:spPr bwMode="auto">
            <a:xfrm>
              <a:off x="5192713" y="4846638"/>
              <a:ext cx="107950" cy="20638"/>
            </a:xfrm>
            <a:custGeom>
              <a:avLst/>
              <a:gdLst>
                <a:gd name="T0" fmla="*/ 51 w 53"/>
                <a:gd name="T1" fmla="*/ 10 h 10"/>
                <a:gd name="T2" fmla="*/ 2 w 53"/>
                <a:gd name="T3" fmla="*/ 10 h 10"/>
                <a:gd name="T4" fmla="*/ 0 w 53"/>
                <a:gd name="T5" fmla="*/ 8 h 10"/>
                <a:gd name="T6" fmla="*/ 0 w 53"/>
                <a:gd name="T7" fmla="*/ 2 h 10"/>
                <a:gd name="T8" fmla="*/ 2 w 53"/>
                <a:gd name="T9" fmla="*/ 0 h 10"/>
                <a:gd name="T10" fmla="*/ 51 w 53"/>
                <a:gd name="T11" fmla="*/ 0 h 10"/>
                <a:gd name="T12" fmla="*/ 53 w 53"/>
                <a:gd name="T13" fmla="*/ 2 h 10"/>
                <a:gd name="T14" fmla="*/ 53 w 53"/>
                <a:gd name="T15" fmla="*/ 8 h 10"/>
                <a:gd name="T16" fmla="*/ 51 w 53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10">
                  <a:moveTo>
                    <a:pt x="51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0" y="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0"/>
                    <a:pt x="53" y="1"/>
                    <a:pt x="53" y="2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3" y="9"/>
                    <a:pt x="52" y="10"/>
                    <a:pt x="51" y="10"/>
                  </a:cubicBezTo>
                  <a:close/>
                </a:path>
              </a:pathLst>
            </a:custGeom>
            <a:solidFill>
              <a:srgbClr val="8CC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1" name="Freeform 88"/>
            <p:cNvSpPr>
              <a:spLocks/>
            </p:cNvSpPr>
            <p:nvPr/>
          </p:nvSpPr>
          <p:spPr bwMode="auto">
            <a:xfrm>
              <a:off x="5487988" y="4940301"/>
              <a:ext cx="28575" cy="174625"/>
            </a:xfrm>
            <a:custGeom>
              <a:avLst/>
              <a:gdLst>
                <a:gd name="T0" fmla="*/ 5 w 14"/>
                <a:gd name="T1" fmla="*/ 4 h 86"/>
                <a:gd name="T2" fmla="*/ 9 w 14"/>
                <a:gd name="T3" fmla="*/ 0 h 86"/>
                <a:gd name="T4" fmla="*/ 14 w 14"/>
                <a:gd name="T5" fmla="*/ 5 h 86"/>
                <a:gd name="T6" fmla="*/ 13 w 14"/>
                <a:gd name="T7" fmla="*/ 24 h 86"/>
                <a:gd name="T8" fmla="*/ 12 w 14"/>
                <a:gd name="T9" fmla="*/ 47 h 86"/>
                <a:gd name="T10" fmla="*/ 10 w 14"/>
                <a:gd name="T11" fmla="*/ 58 h 86"/>
                <a:gd name="T12" fmla="*/ 9 w 14"/>
                <a:gd name="T13" fmla="*/ 68 h 86"/>
                <a:gd name="T14" fmla="*/ 6 w 14"/>
                <a:gd name="T15" fmla="*/ 80 h 86"/>
                <a:gd name="T16" fmla="*/ 5 w 14"/>
                <a:gd name="T17" fmla="*/ 86 h 86"/>
                <a:gd name="T18" fmla="*/ 2 w 14"/>
                <a:gd name="T19" fmla="*/ 86 h 86"/>
                <a:gd name="T20" fmla="*/ 0 w 14"/>
                <a:gd name="T21" fmla="*/ 82 h 86"/>
                <a:gd name="T22" fmla="*/ 5 w 14"/>
                <a:gd name="T23" fmla="*/ 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6">
                  <a:moveTo>
                    <a:pt x="5" y="4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3" y="17"/>
                    <a:pt x="13" y="24"/>
                  </a:cubicBezTo>
                  <a:cubicBezTo>
                    <a:pt x="13" y="30"/>
                    <a:pt x="12" y="47"/>
                    <a:pt x="12" y="47"/>
                  </a:cubicBezTo>
                  <a:cubicBezTo>
                    <a:pt x="12" y="47"/>
                    <a:pt x="10" y="57"/>
                    <a:pt x="10" y="58"/>
                  </a:cubicBezTo>
                  <a:cubicBezTo>
                    <a:pt x="10" y="58"/>
                    <a:pt x="9" y="68"/>
                    <a:pt x="9" y="68"/>
                  </a:cubicBezTo>
                  <a:cubicBezTo>
                    <a:pt x="8" y="69"/>
                    <a:pt x="6" y="79"/>
                    <a:pt x="6" y="80"/>
                  </a:cubicBezTo>
                  <a:cubicBezTo>
                    <a:pt x="5" y="81"/>
                    <a:pt x="5" y="86"/>
                    <a:pt x="5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5" y="4"/>
                  </a:lnTo>
                  <a:close/>
                </a:path>
              </a:pathLst>
            </a:custGeom>
            <a:solidFill>
              <a:srgbClr val="9D6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2" name="Freeform 89"/>
            <p:cNvSpPr>
              <a:spLocks/>
            </p:cNvSpPr>
            <p:nvPr/>
          </p:nvSpPr>
          <p:spPr bwMode="auto">
            <a:xfrm>
              <a:off x="5470525" y="4940301"/>
              <a:ext cx="36513" cy="174625"/>
            </a:xfrm>
            <a:custGeom>
              <a:avLst/>
              <a:gdLst>
                <a:gd name="T0" fmla="*/ 18 w 18"/>
                <a:gd name="T1" fmla="*/ 16 h 86"/>
                <a:gd name="T2" fmla="*/ 17 w 18"/>
                <a:gd name="T3" fmla="*/ 31 h 86"/>
                <a:gd name="T4" fmla="*/ 16 w 18"/>
                <a:gd name="T5" fmla="*/ 46 h 86"/>
                <a:gd name="T6" fmla="*/ 16 w 18"/>
                <a:gd name="T7" fmla="*/ 46 h 86"/>
                <a:gd name="T8" fmla="*/ 16 w 18"/>
                <a:gd name="T9" fmla="*/ 56 h 86"/>
                <a:gd name="T10" fmla="*/ 13 w 18"/>
                <a:gd name="T11" fmla="*/ 73 h 86"/>
                <a:gd name="T12" fmla="*/ 13 w 18"/>
                <a:gd name="T13" fmla="*/ 73 h 86"/>
                <a:gd name="T14" fmla="*/ 11 w 18"/>
                <a:gd name="T15" fmla="*/ 86 h 86"/>
                <a:gd name="T16" fmla="*/ 11 w 18"/>
                <a:gd name="T17" fmla="*/ 86 h 86"/>
                <a:gd name="T18" fmla="*/ 5 w 18"/>
                <a:gd name="T19" fmla="*/ 86 h 86"/>
                <a:gd name="T20" fmla="*/ 5 w 18"/>
                <a:gd name="T21" fmla="*/ 86 h 86"/>
                <a:gd name="T22" fmla="*/ 0 w 18"/>
                <a:gd name="T23" fmla="*/ 86 h 86"/>
                <a:gd name="T24" fmla="*/ 3 w 18"/>
                <a:gd name="T25" fmla="*/ 73 h 86"/>
                <a:gd name="T26" fmla="*/ 3 w 18"/>
                <a:gd name="T27" fmla="*/ 70 h 86"/>
                <a:gd name="T28" fmla="*/ 4 w 18"/>
                <a:gd name="T29" fmla="*/ 65 h 86"/>
                <a:gd name="T30" fmla="*/ 6 w 18"/>
                <a:gd name="T31" fmla="*/ 55 h 86"/>
                <a:gd name="T32" fmla="*/ 7 w 18"/>
                <a:gd name="T33" fmla="*/ 47 h 86"/>
                <a:gd name="T34" fmla="*/ 7 w 18"/>
                <a:gd name="T35" fmla="*/ 45 h 86"/>
                <a:gd name="T36" fmla="*/ 7 w 18"/>
                <a:gd name="T37" fmla="*/ 42 h 86"/>
                <a:gd name="T38" fmla="*/ 9 w 18"/>
                <a:gd name="T39" fmla="*/ 15 h 86"/>
                <a:gd name="T40" fmla="*/ 8 w 18"/>
                <a:gd name="T41" fmla="*/ 10 h 86"/>
                <a:gd name="T42" fmla="*/ 8 w 18"/>
                <a:gd name="T43" fmla="*/ 10 h 86"/>
                <a:gd name="T44" fmla="*/ 8 w 18"/>
                <a:gd name="T45" fmla="*/ 6 h 86"/>
                <a:gd name="T46" fmla="*/ 8 w 18"/>
                <a:gd name="T47" fmla="*/ 0 h 86"/>
                <a:gd name="T48" fmla="*/ 9 w 18"/>
                <a:gd name="T49" fmla="*/ 0 h 86"/>
                <a:gd name="T50" fmla="*/ 10 w 18"/>
                <a:gd name="T51" fmla="*/ 0 h 86"/>
                <a:gd name="T52" fmla="*/ 14 w 18"/>
                <a:gd name="T53" fmla="*/ 0 h 86"/>
                <a:gd name="T54" fmla="*/ 17 w 18"/>
                <a:gd name="T55" fmla="*/ 0 h 86"/>
                <a:gd name="T56" fmla="*/ 18 w 18"/>
                <a:gd name="T57" fmla="*/ 0 h 86"/>
                <a:gd name="T58" fmla="*/ 18 w 18"/>
                <a:gd name="T59" fmla="*/ 2 h 86"/>
                <a:gd name="T60" fmla="*/ 18 w 18"/>
                <a:gd name="T6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" h="86">
                  <a:moveTo>
                    <a:pt x="18" y="16"/>
                  </a:moveTo>
                  <a:cubicBezTo>
                    <a:pt x="18" y="19"/>
                    <a:pt x="18" y="25"/>
                    <a:pt x="17" y="31"/>
                  </a:cubicBezTo>
                  <a:cubicBezTo>
                    <a:pt x="17" y="36"/>
                    <a:pt x="17" y="41"/>
                    <a:pt x="16" y="46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6" y="52"/>
                    <a:pt x="16" y="56"/>
                    <a:pt x="16" y="56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3" y="73"/>
                    <a:pt x="3" y="73"/>
                    <a:pt x="3" y="73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6" y="55"/>
                    <a:pt x="6" y="55"/>
                    <a:pt x="6" y="55"/>
                  </a:cubicBezTo>
                  <a:cubicBezTo>
                    <a:pt x="6" y="55"/>
                    <a:pt x="6" y="52"/>
                    <a:pt x="7" y="47"/>
                  </a:cubicBezTo>
                  <a:cubicBezTo>
                    <a:pt x="7" y="46"/>
                    <a:pt x="7" y="46"/>
                    <a:pt x="7" y="45"/>
                  </a:cubicBezTo>
                  <a:cubicBezTo>
                    <a:pt x="7" y="44"/>
                    <a:pt x="7" y="43"/>
                    <a:pt x="7" y="42"/>
                  </a:cubicBezTo>
                  <a:cubicBezTo>
                    <a:pt x="8" y="33"/>
                    <a:pt x="9" y="22"/>
                    <a:pt x="9" y="15"/>
                  </a:cubicBezTo>
                  <a:cubicBezTo>
                    <a:pt x="9" y="13"/>
                    <a:pt x="8" y="12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9"/>
                    <a:pt x="8" y="7"/>
                    <a:pt x="8" y="6"/>
                  </a:cubicBezTo>
                  <a:cubicBezTo>
                    <a:pt x="8" y="1"/>
                    <a:pt x="8" y="0"/>
                    <a:pt x="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5"/>
                    <a:pt x="18" y="11"/>
                    <a:pt x="18" y="16"/>
                  </a:cubicBezTo>
                  <a:close/>
                </a:path>
              </a:pathLst>
            </a:custGeom>
            <a:solidFill>
              <a:srgbClr val="CA9E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3" name="Freeform 90"/>
            <p:cNvSpPr>
              <a:spLocks/>
            </p:cNvSpPr>
            <p:nvPr/>
          </p:nvSpPr>
          <p:spPr bwMode="auto">
            <a:xfrm>
              <a:off x="5292725" y="4922838"/>
              <a:ext cx="57150" cy="169863"/>
            </a:xfrm>
            <a:custGeom>
              <a:avLst/>
              <a:gdLst>
                <a:gd name="T0" fmla="*/ 0 w 28"/>
                <a:gd name="T1" fmla="*/ 4 h 83"/>
                <a:gd name="T2" fmla="*/ 1 w 28"/>
                <a:gd name="T3" fmla="*/ 0 h 83"/>
                <a:gd name="T4" fmla="*/ 8 w 28"/>
                <a:gd name="T5" fmla="*/ 3 h 83"/>
                <a:gd name="T6" fmla="*/ 14 w 28"/>
                <a:gd name="T7" fmla="*/ 21 h 83"/>
                <a:gd name="T8" fmla="*/ 21 w 28"/>
                <a:gd name="T9" fmla="*/ 43 h 83"/>
                <a:gd name="T10" fmla="*/ 23 w 28"/>
                <a:gd name="T11" fmla="*/ 54 h 83"/>
                <a:gd name="T12" fmla="*/ 25 w 28"/>
                <a:gd name="T13" fmla="*/ 64 h 83"/>
                <a:gd name="T14" fmla="*/ 27 w 28"/>
                <a:gd name="T15" fmla="*/ 76 h 83"/>
                <a:gd name="T16" fmla="*/ 28 w 28"/>
                <a:gd name="T17" fmla="*/ 82 h 83"/>
                <a:gd name="T18" fmla="*/ 25 w 28"/>
                <a:gd name="T19" fmla="*/ 83 h 83"/>
                <a:gd name="T20" fmla="*/ 22 w 28"/>
                <a:gd name="T21" fmla="*/ 79 h 83"/>
                <a:gd name="T22" fmla="*/ 0 w 28"/>
                <a:gd name="T23" fmla="*/ 4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83">
                  <a:moveTo>
                    <a:pt x="0" y="4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12" y="15"/>
                    <a:pt x="14" y="21"/>
                  </a:cubicBezTo>
                  <a:cubicBezTo>
                    <a:pt x="16" y="27"/>
                    <a:pt x="21" y="43"/>
                    <a:pt x="21" y="43"/>
                  </a:cubicBezTo>
                  <a:cubicBezTo>
                    <a:pt x="21" y="43"/>
                    <a:pt x="23" y="53"/>
                    <a:pt x="23" y="54"/>
                  </a:cubicBezTo>
                  <a:cubicBezTo>
                    <a:pt x="23" y="54"/>
                    <a:pt x="25" y="64"/>
                    <a:pt x="25" y="64"/>
                  </a:cubicBezTo>
                  <a:cubicBezTo>
                    <a:pt x="25" y="65"/>
                    <a:pt x="27" y="75"/>
                    <a:pt x="27" y="76"/>
                  </a:cubicBezTo>
                  <a:cubicBezTo>
                    <a:pt x="27" y="78"/>
                    <a:pt x="28" y="82"/>
                    <a:pt x="28" y="82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2" y="79"/>
                    <a:pt x="22" y="79"/>
                    <a:pt x="22" y="79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4" name="Freeform 91"/>
            <p:cNvSpPr>
              <a:spLocks/>
            </p:cNvSpPr>
            <p:nvPr/>
          </p:nvSpPr>
          <p:spPr bwMode="auto">
            <a:xfrm>
              <a:off x="5276850" y="4922838"/>
              <a:ext cx="66675" cy="177800"/>
            </a:xfrm>
            <a:custGeom>
              <a:avLst/>
              <a:gdLst>
                <a:gd name="T0" fmla="*/ 33 w 33"/>
                <a:gd name="T1" fmla="*/ 83 h 87"/>
                <a:gd name="T2" fmla="*/ 32 w 33"/>
                <a:gd name="T3" fmla="*/ 83 h 87"/>
                <a:gd name="T4" fmla="*/ 30 w 33"/>
                <a:gd name="T5" fmla="*/ 84 h 87"/>
                <a:gd name="T6" fmla="*/ 28 w 33"/>
                <a:gd name="T7" fmla="*/ 85 h 87"/>
                <a:gd name="T8" fmla="*/ 25 w 33"/>
                <a:gd name="T9" fmla="*/ 86 h 87"/>
                <a:gd name="T10" fmla="*/ 23 w 33"/>
                <a:gd name="T11" fmla="*/ 87 h 87"/>
                <a:gd name="T12" fmla="*/ 17 w 33"/>
                <a:gd name="T13" fmla="*/ 55 h 87"/>
                <a:gd name="T14" fmla="*/ 17 w 33"/>
                <a:gd name="T15" fmla="*/ 54 h 87"/>
                <a:gd name="T16" fmla="*/ 17 w 33"/>
                <a:gd name="T17" fmla="*/ 54 h 87"/>
                <a:gd name="T18" fmla="*/ 6 w 33"/>
                <a:gd name="T19" fmla="*/ 17 h 87"/>
                <a:gd name="T20" fmla="*/ 0 w 33"/>
                <a:gd name="T21" fmla="*/ 3 h 87"/>
                <a:gd name="T22" fmla="*/ 9 w 33"/>
                <a:gd name="T23" fmla="*/ 0 h 87"/>
                <a:gd name="T24" fmla="*/ 15 w 33"/>
                <a:gd name="T25" fmla="*/ 15 h 87"/>
                <a:gd name="T26" fmla="*/ 23 w 33"/>
                <a:gd name="T27" fmla="*/ 40 h 87"/>
                <a:gd name="T28" fmla="*/ 27 w 33"/>
                <a:gd name="T29" fmla="*/ 53 h 87"/>
                <a:gd name="T30" fmla="*/ 27 w 33"/>
                <a:gd name="T31" fmla="*/ 54 h 87"/>
                <a:gd name="T32" fmla="*/ 29 w 33"/>
                <a:gd name="T33" fmla="*/ 65 h 87"/>
                <a:gd name="T34" fmla="*/ 30 w 33"/>
                <a:gd name="T35" fmla="*/ 68 h 87"/>
                <a:gd name="T36" fmla="*/ 31 w 33"/>
                <a:gd name="T37" fmla="*/ 77 h 87"/>
                <a:gd name="T38" fmla="*/ 33 w 33"/>
                <a:gd name="T39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" h="87">
                  <a:moveTo>
                    <a:pt x="33" y="83"/>
                  </a:moveTo>
                  <a:cubicBezTo>
                    <a:pt x="32" y="83"/>
                    <a:pt x="32" y="83"/>
                    <a:pt x="32" y="83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5" y="86"/>
                    <a:pt x="25" y="86"/>
                    <a:pt x="25" y="86"/>
                  </a:cubicBezTo>
                  <a:cubicBezTo>
                    <a:pt x="23" y="87"/>
                    <a:pt x="23" y="87"/>
                    <a:pt x="23" y="87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17" y="55"/>
                    <a:pt x="17" y="54"/>
                    <a:pt x="17" y="5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16" y="48"/>
                    <a:pt x="11" y="28"/>
                    <a:pt x="6" y="17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3" y="7"/>
                    <a:pt x="15" y="15"/>
                  </a:cubicBezTo>
                  <a:cubicBezTo>
                    <a:pt x="17" y="20"/>
                    <a:pt x="20" y="31"/>
                    <a:pt x="23" y="40"/>
                  </a:cubicBezTo>
                  <a:cubicBezTo>
                    <a:pt x="25" y="47"/>
                    <a:pt x="27" y="53"/>
                    <a:pt x="27" y="53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31" y="77"/>
                    <a:pt x="31" y="77"/>
                    <a:pt x="31" y="77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5" name="Freeform 92"/>
            <p:cNvSpPr>
              <a:spLocks/>
            </p:cNvSpPr>
            <p:nvPr/>
          </p:nvSpPr>
          <p:spPr bwMode="auto">
            <a:xfrm>
              <a:off x="5330825" y="4943476"/>
              <a:ext cx="34925" cy="176213"/>
            </a:xfrm>
            <a:custGeom>
              <a:avLst/>
              <a:gdLst>
                <a:gd name="T0" fmla="*/ 17 w 17"/>
                <a:gd name="T1" fmla="*/ 67 h 86"/>
                <a:gd name="T2" fmla="*/ 17 w 17"/>
                <a:gd name="T3" fmla="*/ 68 h 86"/>
                <a:gd name="T4" fmla="*/ 17 w 17"/>
                <a:gd name="T5" fmla="*/ 80 h 86"/>
                <a:gd name="T6" fmla="*/ 17 w 17"/>
                <a:gd name="T7" fmla="*/ 85 h 86"/>
                <a:gd name="T8" fmla="*/ 14 w 17"/>
                <a:gd name="T9" fmla="*/ 86 h 86"/>
                <a:gd name="T10" fmla="*/ 11 w 17"/>
                <a:gd name="T11" fmla="*/ 82 h 86"/>
                <a:gd name="T12" fmla="*/ 11 w 17"/>
                <a:gd name="T13" fmla="*/ 79 h 86"/>
                <a:gd name="T14" fmla="*/ 10 w 17"/>
                <a:gd name="T15" fmla="*/ 75 h 86"/>
                <a:gd name="T16" fmla="*/ 10 w 17"/>
                <a:gd name="T17" fmla="*/ 71 h 86"/>
                <a:gd name="T18" fmla="*/ 8 w 17"/>
                <a:gd name="T19" fmla="*/ 63 h 86"/>
                <a:gd name="T20" fmla="*/ 7 w 17"/>
                <a:gd name="T21" fmla="*/ 57 h 86"/>
                <a:gd name="T22" fmla="*/ 6 w 17"/>
                <a:gd name="T23" fmla="*/ 46 h 86"/>
                <a:gd name="T24" fmla="*/ 6 w 17"/>
                <a:gd name="T25" fmla="*/ 45 h 86"/>
                <a:gd name="T26" fmla="*/ 0 w 17"/>
                <a:gd name="T27" fmla="*/ 5 h 86"/>
                <a:gd name="T28" fmla="*/ 2 w 17"/>
                <a:gd name="T29" fmla="*/ 2 h 86"/>
                <a:gd name="T30" fmla="*/ 2 w 17"/>
                <a:gd name="T31" fmla="*/ 0 h 86"/>
                <a:gd name="T32" fmla="*/ 6 w 17"/>
                <a:gd name="T33" fmla="*/ 3 h 86"/>
                <a:gd name="T34" fmla="*/ 8 w 17"/>
                <a:gd name="T35" fmla="*/ 4 h 86"/>
                <a:gd name="T36" fmla="*/ 11 w 17"/>
                <a:gd name="T37" fmla="*/ 18 h 86"/>
                <a:gd name="T38" fmla="*/ 11 w 17"/>
                <a:gd name="T39" fmla="*/ 19 h 86"/>
                <a:gd name="T40" fmla="*/ 12 w 17"/>
                <a:gd name="T41" fmla="*/ 23 h 86"/>
                <a:gd name="T42" fmla="*/ 13 w 17"/>
                <a:gd name="T43" fmla="*/ 32 h 86"/>
                <a:gd name="T44" fmla="*/ 15 w 17"/>
                <a:gd name="T45" fmla="*/ 46 h 86"/>
                <a:gd name="T46" fmla="*/ 15 w 17"/>
                <a:gd name="T47" fmla="*/ 46 h 86"/>
                <a:gd name="T48" fmla="*/ 16 w 17"/>
                <a:gd name="T49" fmla="*/ 47 h 86"/>
                <a:gd name="T50" fmla="*/ 16 w 17"/>
                <a:gd name="T51" fmla="*/ 56 h 86"/>
                <a:gd name="T52" fmla="*/ 16 w 17"/>
                <a:gd name="T53" fmla="*/ 60 h 86"/>
                <a:gd name="T54" fmla="*/ 17 w 17"/>
                <a:gd name="T55" fmla="*/ 6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" h="86">
                  <a:moveTo>
                    <a:pt x="17" y="67"/>
                  </a:moveTo>
                  <a:cubicBezTo>
                    <a:pt x="17" y="68"/>
                    <a:pt x="17" y="68"/>
                    <a:pt x="17" y="68"/>
                  </a:cubicBezTo>
                  <a:cubicBezTo>
                    <a:pt x="17" y="70"/>
                    <a:pt x="17" y="78"/>
                    <a:pt x="17" y="80"/>
                  </a:cubicBezTo>
                  <a:cubicBezTo>
                    <a:pt x="16" y="81"/>
                    <a:pt x="17" y="85"/>
                    <a:pt x="17" y="85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1" y="82"/>
                    <a:pt x="11" y="82"/>
                    <a:pt x="11" y="82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9" y="12"/>
                    <a:pt x="11" y="18"/>
                  </a:cubicBezTo>
                  <a:cubicBezTo>
                    <a:pt x="11" y="18"/>
                    <a:pt x="11" y="19"/>
                    <a:pt x="11" y="19"/>
                  </a:cubicBezTo>
                  <a:cubicBezTo>
                    <a:pt x="11" y="20"/>
                    <a:pt x="11" y="22"/>
                    <a:pt x="12" y="23"/>
                  </a:cubicBezTo>
                  <a:cubicBezTo>
                    <a:pt x="12" y="25"/>
                    <a:pt x="13" y="29"/>
                    <a:pt x="13" y="32"/>
                  </a:cubicBezTo>
                  <a:cubicBezTo>
                    <a:pt x="14" y="38"/>
                    <a:pt x="15" y="45"/>
                    <a:pt x="15" y="46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5" y="46"/>
                    <a:pt x="16" y="46"/>
                    <a:pt x="16" y="47"/>
                  </a:cubicBezTo>
                  <a:cubicBezTo>
                    <a:pt x="16" y="50"/>
                    <a:pt x="16" y="56"/>
                    <a:pt x="16" y="56"/>
                  </a:cubicBezTo>
                  <a:cubicBezTo>
                    <a:pt x="16" y="57"/>
                    <a:pt x="16" y="58"/>
                    <a:pt x="16" y="60"/>
                  </a:cubicBezTo>
                  <a:cubicBezTo>
                    <a:pt x="17" y="63"/>
                    <a:pt x="17" y="67"/>
                    <a:pt x="17" y="67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6" name="Freeform 93"/>
            <p:cNvSpPr>
              <a:spLocks/>
            </p:cNvSpPr>
            <p:nvPr/>
          </p:nvSpPr>
          <p:spPr bwMode="auto">
            <a:xfrm>
              <a:off x="5316538" y="4943476"/>
              <a:ext cx="42863" cy="179388"/>
            </a:xfrm>
            <a:custGeom>
              <a:avLst/>
              <a:gdLst>
                <a:gd name="T0" fmla="*/ 21 w 21"/>
                <a:gd name="T1" fmla="*/ 86 h 88"/>
                <a:gd name="T2" fmla="*/ 11 w 21"/>
                <a:gd name="T3" fmla="*/ 88 h 88"/>
                <a:gd name="T4" fmla="*/ 10 w 21"/>
                <a:gd name="T5" fmla="*/ 80 h 88"/>
                <a:gd name="T6" fmla="*/ 10 w 21"/>
                <a:gd name="T7" fmla="*/ 75 h 88"/>
                <a:gd name="T8" fmla="*/ 10 w 21"/>
                <a:gd name="T9" fmla="*/ 74 h 88"/>
                <a:gd name="T10" fmla="*/ 10 w 21"/>
                <a:gd name="T11" fmla="*/ 70 h 88"/>
                <a:gd name="T12" fmla="*/ 9 w 21"/>
                <a:gd name="T13" fmla="*/ 59 h 88"/>
                <a:gd name="T14" fmla="*/ 9 w 21"/>
                <a:gd name="T15" fmla="*/ 56 h 88"/>
                <a:gd name="T16" fmla="*/ 9 w 21"/>
                <a:gd name="T17" fmla="*/ 55 h 88"/>
                <a:gd name="T18" fmla="*/ 8 w 21"/>
                <a:gd name="T19" fmla="*/ 45 h 88"/>
                <a:gd name="T20" fmla="*/ 4 w 21"/>
                <a:gd name="T21" fmla="*/ 17 h 88"/>
                <a:gd name="T22" fmla="*/ 3 w 21"/>
                <a:gd name="T23" fmla="*/ 14 h 88"/>
                <a:gd name="T24" fmla="*/ 0 w 21"/>
                <a:gd name="T25" fmla="*/ 2 h 88"/>
                <a:gd name="T26" fmla="*/ 5 w 21"/>
                <a:gd name="T27" fmla="*/ 1 h 88"/>
                <a:gd name="T28" fmla="*/ 8 w 21"/>
                <a:gd name="T29" fmla="*/ 0 h 88"/>
                <a:gd name="T30" fmla="*/ 9 w 21"/>
                <a:gd name="T31" fmla="*/ 0 h 88"/>
                <a:gd name="T32" fmla="*/ 13 w 21"/>
                <a:gd name="T33" fmla="*/ 16 h 88"/>
                <a:gd name="T34" fmla="*/ 16 w 21"/>
                <a:gd name="T35" fmla="*/ 32 h 88"/>
                <a:gd name="T36" fmla="*/ 18 w 21"/>
                <a:gd name="T37" fmla="*/ 45 h 88"/>
                <a:gd name="T38" fmla="*/ 18 w 21"/>
                <a:gd name="T39" fmla="*/ 47 h 88"/>
                <a:gd name="T40" fmla="*/ 18 w 21"/>
                <a:gd name="T41" fmla="*/ 51 h 88"/>
                <a:gd name="T42" fmla="*/ 18 w 21"/>
                <a:gd name="T43" fmla="*/ 51 h 88"/>
                <a:gd name="T44" fmla="*/ 19 w 21"/>
                <a:gd name="T45" fmla="*/ 55 h 88"/>
                <a:gd name="T46" fmla="*/ 19 w 21"/>
                <a:gd name="T47" fmla="*/ 60 h 88"/>
                <a:gd name="T48" fmla="*/ 20 w 21"/>
                <a:gd name="T49" fmla="*/ 70 h 88"/>
                <a:gd name="T50" fmla="*/ 21 w 21"/>
                <a:gd name="T51" fmla="*/ 8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" h="88">
                  <a:moveTo>
                    <a:pt x="21" y="86"/>
                  </a:moveTo>
                  <a:cubicBezTo>
                    <a:pt x="11" y="88"/>
                    <a:pt x="11" y="88"/>
                    <a:pt x="11" y="88"/>
                  </a:cubicBezTo>
                  <a:cubicBezTo>
                    <a:pt x="10" y="80"/>
                    <a:pt x="10" y="80"/>
                    <a:pt x="10" y="80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10" y="74"/>
                    <a:pt x="10" y="74"/>
                    <a:pt x="10" y="74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56"/>
                    <a:pt x="9" y="56"/>
                    <a:pt x="9" y="56"/>
                  </a:cubicBezTo>
                  <a:cubicBezTo>
                    <a:pt x="9" y="56"/>
                    <a:pt x="9" y="56"/>
                    <a:pt x="9" y="55"/>
                  </a:cubicBezTo>
                  <a:cubicBezTo>
                    <a:pt x="9" y="53"/>
                    <a:pt x="9" y="49"/>
                    <a:pt x="8" y="45"/>
                  </a:cubicBezTo>
                  <a:cubicBezTo>
                    <a:pt x="7" y="36"/>
                    <a:pt x="5" y="24"/>
                    <a:pt x="4" y="17"/>
                  </a:cubicBezTo>
                  <a:cubicBezTo>
                    <a:pt x="3" y="16"/>
                    <a:pt x="3" y="15"/>
                    <a:pt x="3" y="14"/>
                  </a:cubicBezTo>
                  <a:cubicBezTo>
                    <a:pt x="0" y="4"/>
                    <a:pt x="0" y="2"/>
                    <a:pt x="0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2" y="8"/>
                    <a:pt x="13" y="16"/>
                  </a:cubicBezTo>
                  <a:cubicBezTo>
                    <a:pt x="14" y="20"/>
                    <a:pt x="15" y="26"/>
                    <a:pt x="16" y="32"/>
                  </a:cubicBezTo>
                  <a:cubicBezTo>
                    <a:pt x="16" y="37"/>
                    <a:pt x="17" y="41"/>
                    <a:pt x="18" y="45"/>
                  </a:cubicBezTo>
                  <a:cubicBezTo>
                    <a:pt x="18" y="46"/>
                    <a:pt x="18" y="47"/>
                    <a:pt x="18" y="47"/>
                  </a:cubicBezTo>
                  <a:cubicBezTo>
                    <a:pt x="18" y="49"/>
                    <a:pt x="18" y="50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9" y="54"/>
                    <a:pt x="19" y="55"/>
                    <a:pt x="19" y="55"/>
                  </a:cubicBezTo>
                  <a:cubicBezTo>
                    <a:pt x="19" y="60"/>
                    <a:pt x="19" y="60"/>
                    <a:pt x="19" y="60"/>
                  </a:cubicBezTo>
                  <a:cubicBezTo>
                    <a:pt x="20" y="70"/>
                    <a:pt x="20" y="70"/>
                    <a:pt x="20" y="70"/>
                  </a:cubicBezTo>
                  <a:lnTo>
                    <a:pt x="21" y="86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7" name="Freeform 94"/>
            <p:cNvSpPr>
              <a:spLocks/>
            </p:cNvSpPr>
            <p:nvPr/>
          </p:nvSpPr>
          <p:spPr bwMode="auto">
            <a:xfrm>
              <a:off x="5351463" y="4903788"/>
              <a:ext cx="34925" cy="174625"/>
            </a:xfrm>
            <a:custGeom>
              <a:avLst/>
              <a:gdLst>
                <a:gd name="T0" fmla="*/ 17 w 17"/>
                <a:gd name="T1" fmla="*/ 80 h 86"/>
                <a:gd name="T2" fmla="*/ 17 w 17"/>
                <a:gd name="T3" fmla="*/ 82 h 86"/>
                <a:gd name="T4" fmla="*/ 17 w 17"/>
                <a:gd name="T5" fmla="*/ 83 h 86"/>
                <a:gd name="T6" fmla="*/ 17 w 17"/>
                <a:gd name="T7" fmla="*/ 86 h 86"/>
                <a:gd name="T8" fmla="*/ 14 w 17"/>
                <a:gd name="T9" fmla="*/ 86 h 86"/>
                <a:gd name="T10" fmla="*/ 12 w 17"/>
                <a:gd name="T11" fmla="*/ 83 h 86"/>
                <a:gd name="T12" fmla="*/ 11 w 17"/>
                <a:gd name="T13" fmla="*/ 82 h 86"/>
                <a:gd name="T14" fmla="*/ 9 w 17"/>
                <a:gd name="T15" fmla="*/ 68 h 86"/>
                <a:gd name="T16" fmla="*/ 9 w 17"/>
                <a:gd name="T17" fmla="*/ 68 h 86"/>
                <a:gd name="T18" fmla="*/ 9 w 17"/>
                <a:gd name="T19" fmla="*/ 66 h 86"/>
                <a:gd name="T20" fmla="*/ 8 w 17"/>
                <a:gd name="T21" fmla="*/ 55 h 86"/>
                <a:gd name="T22" fmla="*/ 5 w 17"/>
                <a:gd name="T23" fmla="*/ 39 h 86"/>
                <a:gd name="T24" fmla="*/ 3 w 17"/>
                <a:gd name="T25" fmla="*/ 21 h 86"/>
                <a:gd name="T26" fmla="*/ 0 w 17"/>
                <a:gd name="T27" fmla="*/ 5 h 86"/>
                <a:gd name="T28" fmla="*/ 3 w 17"/>
                <a:gd name="T29" fmla="*/ 0 h 86"/>
                <a:gd name="T30" fmla="*/ 9 w 17"/>
                <a:gd name="T31" fmla="*/ 4 h 86"/>
                <a:gd name="T32" fmla="*/ 10 w 17"/>
                <a:gd name="T33" fmla="*/ 10 h 86"/>
                <a:gd name="T34" fmla="*/ 10 w 17"/>
                <a:gd name="T35" fmla="*/ 13 h 86"/>
                <a:gd name="T36" fmla="*/ 12 w 17"/>
                <a:gd name="T37" fmla="*/ 23 h 86"/>
                <a:gd name="T38" fmla="*/ 12 w 17"/>
                <a:gd name="T39" fmla="*/ 24 h 86"/>
                <a:gd name="T40" fmla="*/ 13 w 17"/>
                <a:gd name="T41" fmla="*/ 30 h 86"/>
                <a:gd name="T42" fmla="*/ 13 w 17"/>
                <a:gd name="T43" fmla="*/ 30 h 86"/>
                <a:gd name="T44" fmla="*/ 15 w 17"/>
                <a:gd name="T45" fmla="*/ 38 h 86"/>
                <a:gd name="T46" fmla="*/ 16 w 17"/>
                <a:gd name="T47" fmla="*/ 46 h 86"/>
                <a:gd name="T48" fmla="*/ 17 w 17"/>
                <a:gd name="T49" fmla="*/ 56 h 86"/>
                <a:gd name="T50" fmla="*/ 17 w 17"/>
                <a:gd name="T51" fmla="*/ 56 h 86"/>
                <a:gd name="T52" fmla="*/ 17 w 17"/>
                <a:gd name="T53" fmla="*/ 57 h 86"/>
                <a:gd name="T54" fmla="*/ 17 w 17"/>
                <a:gd name="T55" fmla="*/ 66 h 86"/>
                <a:gd name="T56" fmla="*/ 17 w 17"/>
                <a:gd name="T57" fmla="*/ 66 h 86"/>
                <a:gd name="T58" fmla="*/ 17 w 17"/>
                <a:gd name="T59" fmla="*/ 68 h 86"/>
                <a:gd name="T60" fmla="*/ 17 w 17"/>
                <a:gd name="T61" fmla="*/ 8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" h="86">
                  <a:moveTo>
                    <a:pt x="17" y="80"/>
                  </a:moveTo>
                  <a:cubicBezTo>
                    <a:pt x="17" y="80"/>
                    <a:pt x="17" y="81"/>
                    <a:pt x="17" y="82"/>
                  </a:cubicBezTo>
                  <a:cubicBezTo>
                    <a:pt x="17" y="83"/>
                    <a:pt x="17" y="83"/>
                    <a:pt x="17" y="83"/>
                  </a:cubicBezTo>
                  <a:cubicBezTo>
                    <a:pt x="17" y="84"/>
                    <a:pt x="17" y="86"/>
                    <a:pt x="17" y="86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1" y="82"/>
                    <a:pt x="11" y="82"/>
                    <a:pt x="11" y="82"/>
                  </a:cubicBezTo>
                  <a:cubicBezTo>
                    <a:pt x="9" y="68"/>
                    <a:pt x="9" y="68"/>
                    <a:pt x="9" y="68"/>
                  </a:cubicBezTo>
                  <a:cubicBezTo>
                    <a:pt x="9" y="68"/>
                    <a:pt x="9" y="68"/>
                    <a:pt x="9" y="68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7"/>
                    <a:pt x="10" y="10"/>
                  </a:cubicBezTo>
                  <a:cubicBezTo>
                    <a:pt x="10" y="11"/>
                    <a:pt x="10" y="12"/>
                    <a:pt x="10" y="13"/>
                  </a:cubicBezTo>
                  <a:cubicBezTo>
                    <a:pt x="11" y="16"/>
                    <a:pt x="11" y="20"/>
                    <a:pt x="12" y="23"/>
                  </a:cubicBezTo>
                  <a:cubicBezTo>
                    <a:pt x="12" y="23"/>
                    <a:pt x="12" y="24"/>
                    <a:pt x="12" y="24"/>
                  </a:cubicBezTo>
                  <a:cubicBezTo>
                    <a:pt x="13" y="26"/>
                    <a:pt x="13" y="28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4" y="33"/>
                    <a:pt x="14" y="36"/>
                    <a:pt x="15" y="38"/>
                  </a:cubicBezTo>
                  <a:cubicBezTo>
                    <a:pt x="15" y="42"/>
                    <a:pt x="16" y="46"/>
                    <a:pt x="16" y="46"/>
                  </a:cubicBezTo>
                  <a:cubicBezTo>
                    <a:pt x="16" y="46"/>
                    <a:pt x="17" y="54"/>
                    <a:pt x="17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6"/>
                    <a:pt x="17" y="57"/>
                    <a:pt x="17" y="57"/>
                  </a:cubicBezTo>
                  <a:cubicBezTo>
                    <a:pt x="17" y="57"/>
                    <a:pt x="17" y="63"/>
                    <a:pt x="17" y="66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7" y="67"/>
                    <a:pt x="17" y="67"/>
                    <a:pt x="17" y="68"/>
                  </a:cubicBezTo>
                  <a:cubicBezTo>
                    <a:pt x="17" y="68"/>
                    <a:pt x="17" y="79"/>
                    <a:pt x="17" y="80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8" name="Freeform 95"/>
            <p:cNvSpPr>
              <a:spLocks/>
            </p:cNvSpPr>
            <p:nvPr/>
          </p:nvSpPr>
          <p:spPr bwMode="auto">
            <a:xfrm>
              <a:off x="5337175" y="4903788"/>
              <a:ext cx="42863" cy="177800"/>
            </a:xfrm>
            <a:custGeom>
              <a:avLst/>
              <a:gdLst>
                <a:gd name="T0" fmla="*/ 21 w 21"/>
                <a:gd name="T1" fmla="*/ 86 h 88"/>
                <a:gd name="T2" fmla="*/ 14 w 21"/>
                <a:gd name="T3" fmla="*/ 88 h 88"/>
                <a:gd name="T4" fmla="*/ 11 w 21"/>
                <a:gd name="T5" fmla="*/ 88 h 88"/>
                <a:gd name="T6" fmla="*/ 11 w 21"/>
                <a:gd name="T7" fmla="*/ 87 h 88"/>
                <a:gd name="T8" fmla="*/ 11 w 21"/>
                <a:gd name="T9" fmla="*/ 75 h 88"/>
                <a:gd name="T10" fmla="*/ 10 w 21"/>
                <a:gd name="T11" fmla="*/ 65 h 88"/>
                <a:gd name="T12" fmla="*/ 10 w 21"/>
                <a:gd name="T13" fmla="*/ 56 h 88"/>
                <a:gd name="T14" fmla="*/ 10 w 21"/>
                <a:gd name="T15" fmla="*/ 56 h 88"/>
                <a:gd name="T16" fmla="*/ 8 w 21"/>
                <a:gd name="T17" fmla="*/ 39 h 88"/>
                <a:gd name="T18" fmla="*/ 8 w 21"/>
                <a:gd name="T19" fmla="*/ 38 h 88"/>
                <a:gd name="T20" fmla="*/ 4 w 21"/>
                <a:gd name="T21" fmla="*/ 17 h 88"/>
                <a:gd name="T22" fmla="*/ 0 w 21"/>
                <a:gd name="T23" fmla="*/ 2 h 88"/>
                <a:gd name="T24" fmla="*/ 10 w 21"/>
                <a:gd name="T25" fmla="*/ 0 h 88"/>
                <a:gd name="T26" fmla="*/ 12 w 21"/>
                <a:gd name="T27" fmla="*/ 10 h 88"/>
                <a:gd name="T28" fmla="*/ 14 w 21"/>
                <a:gd name="T29" fmla="*/ 16 h 88"/>
                <a:gd name="T30" fmla="*/ 15 w 21"/>
                <a:gd name="T31" fmla="*/ 24 h 88"/>
                <a:gd name="T32" fmla="*/ 17 w 21"/>
                <a:gd name="T33" fmla="*/ 39 h 88"/>
                <a:gd name="T34" fmla="*/ 19 w 21"/>
                <a:gd name="T35" fmla="*/ 51 h 88"/>
                <a:gd name="T36" fmla="*/ 19 w 21"/>
                <a:gd name="T37" fmla="*/ 55 h 88"/>
                <a:gd name="T38" fmla="*/ 20 w 21"/>
                <a:gd name="T39" fmla="*/ 55 h 88"/>
                <a:gd name="T40" fmla="*/ 20 w 21"/>
                <a:gd name="T41" fmla="*/ 66 h 88"/>
                <a:gd name="T42" fmla="*/ 21 w 21"/>
                <a:gd name="T43" fmla="*/ 83 h 88"/>
                <a:gd name="T44" fmla="*/ 21 w 21"/>
                <a:gd name="T45" fmla="*/ 8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" h="88">
                  <a:moveTo>
                    <a:pt x="21" y="86"/>
                  </a:moveTo>
                  <a:cubicBezTo>
                    <a:pt x="14" y="88"/>
                    <a:pt x="14" y="88"/>
                    <a:pt x="14" y="88"/>
                  </a:cubicBezTo>
                  <a:cubicBezTo>
                    <a:pt x="11" y="88"/>
                    <a:pt x="11" y="88"/>
                    <a:pt x="11" y="88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6"/>
                    <a:pt x="9" y="48"/>
                    <a:pt x="8" y="3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7" y="31"/>
                    <a:pt x="5" y="23"/>
                    <a:pt x="4" y="17"/>
                  </a:cubicBezTo>
                  <a:cubicBezTo>
                    <a:pt x="1" y="4"/>
                    <a:pt x="0" y="2"/>
                    <a:pt x="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1" y="4"/>
                    <a:pt x="12" y="10"/>
                  </a:cubicBezTo>
                  <a:cubicBezTo>
                    <a:pt x="13" y="12"/>
                    <a:pt x="13" y="14"/>
                    <a:pt x="14" y="16"/>
                  </a:cubicBezTo>
                  <a:cubicBezTo>
                    <a:pt x="14" y="18"/>
                    <a:pt x="14" y="21"/>
                    <a:pt x="15" y="24"/>
                  </a:cubicBezTo>
                  <a:cubicBezTo>
                    <a:pt x="15" y="28"/>
                    <a:pt x="16" y="34"/>
                    <a:pt x="17" y="39"/>
                  </a:cubicBezTo>
                  <a:cubicBezTo>
                    <a:pt x="18" y="44"/>
                    <a:pt x="18" y="48"/>
                    <a:pt x="19" y="51"/>
                  </a:cubicBezTo>
                  <a:cubicBezTo>
                    <a:pt x="19" y="53"/>
                    <a:pt x="19" y="54"/>
                    <a:pt x="19" y="55"/>
                  </a:cubicBezTo>
                  <a:cubicBezTo>
                    <a:pt x="19" y="55"/>
                    <a:pt x="20" y="55"/>
                    <a:pt x="20" y="55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21" y="83"/>
                    <a:pt x="21" y="83"/>
                    <a:pt x="21" y="83"/>
                  </a:cubicBezTo>
                  <a:lnTo>
                    <a:pt x="21" y="86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9" name="Freeform 96"/>
            <p:cNvSpPr>
              <a:spLocks/>
            </p:cNvSpPr>
            <p:nvPr/>
          </p:nvSpPr>
          <p:spPr bwMode="auto">
            <a:xfrm>
              <a:off x="5448300" y="4886326"/>
              <a:ext cx="22225" cy="176213"/>
            </a:xfrm>
            <a:custGeom>
              <a:avLst/>
              <a:gdLst>
                <a:gd name="T0" fmla="*/ 11 w 11"/>
                <a:gd name="T1" fmla="*/ 16 h 86"/>
                <a:gd name="T2" fmla="*/ 11 w 11"/>
                <a:gd name="T3" fmla="*/ 24 h 86"/>
                <a:gd name="T4" fmla="*/ 11 w 11"/>
                <a:gd name="T5" fmla="*/ 47 h 86"/>
                <a:gd name="T6" fmla="*/ 10 w 11"/>
                <a:gd name="T7" fmla="*/ 51 h 86"/>
                <a:gd name="T8" fmla="*/ 10 w 11"/>
                <a:gd name="T9" fmla="*/ 56 h 86"/>
                <a:gd name="T10" fmla="*/ 9 w 11"/>
                <a:gd name="T11" fmla="*/ 57 h 86"/>
                <a:gd name="T12" fmla="*/ 8 w 11"/>
                <a:gd name="T13" fmla="*/ 65 h 86"/>
                <a:gd name="T14" fmla="*/ 8 w 11"/>
                <a:gd name="T15" fmla="*/ 65 h 86"/>
                <a:gd name="T16" fmla="*/ 8 w 11"/>
                <a:gd name="T17" fmla="*/ 68 h 86"/>
                <a:gd name="T18" fmla="*/ 8 w 11"/>
                <a:gd name="T19" fmla="*/ 69 h 86"/>
                <a:gd name="T20" fmla="*/ 8 w 11"/>
                <a:gd name="T21" fmla="*/ 69 h 86"/>
                <a:gd name="T22" fmla="*/ 8 w 11"/>
                <a:gd name="T23" fmla="*/ 70 h 86"/>
                <a:gd name="T24" fmla="*/ 8 w 11"/>
                <a:gd name="T25" fmla="*/ 70 h 86"/>
                <a:gd name="T26" fmla="*/ 7 w 11"/>
                <a:gd name="T27" fmla="*/ 74 h 86"/>
                <a:gd name="T28" fmla="*/ 5 w 11"/>
                <a:gd name="T29" fmla="*/ 80 h 86"/>
                <a:gd name="T30" fmla="*/ 5 w 11"/>
                <a:gd name="T31" fmla="*/ 80 h 86"/>
                <a:gd name="T32" fmla="*/ 4 w 11"/>
                <a:gd name="T33" fmla="*/ 86 h 86"/>
                <a:gd name="T34" fmla="*/ 1 w 11"/>
                <a:gd name="T35" fmla="*/ 86 h 86"/>
                <a:gd name="T36" fmla="*/ 0 w 11"/>
                <a:gd name="T37" fmla="*/ 82 h 86"/>
                <a:gd name="T38" fmla="*/ 0 w 11"/>
                <a:gd name="T39" fmla="*/ 80 h 86"/>
                <a:gd name="T40" fmla="*/ 0 w 11"/>
                <a:gd name="T41" fmla="*/ 76 h 86"/>
                <a:gd name="T42" fmla="*/ 0 w 11"/>
                <a:gd name="T43" fmla="*/ 72 h 86"/>
                <a:gd name="T44" fmla="*/ 1 w 11"/>
                <a:gd name="T45" fmla="*/ 56 h 86"/>
                <a:gd name="T46" fmla="*/ 1 w 11"/>
                <a:gd name="T47" fmla="*/ 45 h 86"/>
                <a:gd name="T48" fmla="*/ 3 w 11"/>
                <a:gd name="T49" fmla="*/ 14 h 86"/>
                <a:gd name="T50" fmla="*/ 3 w 11"/>
                <a:gd name="T51" fmla="*/ 4 h 86"/>
                <a:gd name="T52" fmla="*/ 5 w 11"/>
                <a:gd name="T53" fmla="*/ 1 h 86"/>
                <a:gd name="T54" fmla="*/ 6 w 11"/>
                <a:gd name="T55" fmla="*/ 0 h 86"/>
                <a:gd name="T56" fmla="*/ 8 w 11"/>
                <a:gd name="T57" fmla="*/ 2 h 86"/>
                <a:gd name="T58" fmla="*/ 11 w 11"/>
                <a:gd name="T59" fmla="*/ 5 h 86"/>
                <a:gd name="T60" fmla="*/ 11 w 11"/>
                <a:gd name="T6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" h="86">
                  <a:moveTo>
                    <a:pt x="11" y="16"/>
                  </a:moveTo>
                  <a:cubicBezTo>
                    <a:pt x="11" y="19"/>
                    <a:pt x="11" y="22"/>
                    <a:pt x="11" y="24"/>
                  </a:cubicBezTo>
                  <a:cubicBezTo>
                    <a:pt x="11" y="30"/>
                    <a:pt x="11" y="47"/>
                    <a:pt x="11" y="47"/>
                  </a:cubicBezTo>
                  <a:cubicBezTo>
                    <a:pt x="11" y="47"/>
                    <a:pt x="10" y="49"/>
                    <a:pt x="10" y="51"/>
                  </a:cubicBezTo>
                  <a:cubicBezTo>
                    <a:pt x="10" y="53"/>
                    <a:pt x="10" y="54"/>
                    <a:pt x="10" y="56"/>
                  </a:cubicBezTo>
                  <a:cubicBezTo>
                    <a:pt x="10" y="57"/>
                    <a:pt x="9" y="57"/>
                    <a:pt x="9" y="57"/>
                  </a:cubicBezTo>
                  <a:cubicBezTo>
                    <a:pt x="9" y="58"/>
                    <a:pt x="9" y="62"/>
                    <a:pt x="8" y="65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67"/>
                    <a:pt x="8" y="68"/>
                    <a:pt x="8" y="68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7" y="71"/>
                    <a:pt x="7" y="73"/>
                    <a:pt x="7" y="74"/>
                  </a:cubicBezTo>
                  <a:cubicBezTo>
                    <a:pt x="6" y="77"/>
                    <a:pt x="6" y="79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1"/>
                    <a:pt x="4" y="86"/>
                    <a:pt x="4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10"/>
                    <a:pt x="11" y="16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0" name="Freeform 97"/>
            <p:cNvSpPr>
              <a:spLocks/>
            </p:cNvSpPr>
            <p:nvPr/>
          </p:nvSpPr>
          <p:spPr bwMode="auto">
            <a:xfrm>
              <a:off x="5429250" y="4886326"/>
              <a:ext cx="33338" cy="177800"/>
            </a:xfrm>
            <a:custGeom>
              <a:avLst/>
              <a:gdLst>
                <a:gd name="T0" fmla="*/ 16 w 16"/>
                <a:gd name="T1" fmla="*/ 13 h 87"/>
                <a:gd name="T2" fmla="*/ 16 w 16"/>
                <a:gd name="T3" fmla="*/ 16 h 87"/>
                <a:gd name="T4" fmla="*/ 15 w 16"/>
                <a:gd name="T5" fmla="*/ 45 h 87"/>
                <a:gd name="T6" fmla="*/ 15 w 16"/>
                <a:gd name="T7" fmla="*/ 48 h 87"/>
                <a:gd name="T8" fmla="*/ 15 w 16"/>
                <a:gd name="T9" fmla="*/ 48 h 87"/>
                <a:gd name="T10" fmla="*/ 15 w 16"/>
                <a:gd name="T11" fmla="*/ 56 h 87"/>
                <a:gd name="T12" fmla="*/ 15 w 16"/>
                <a:gd name="T13" fmla="*/ 56 h 87"/>
                <a:gd name="T14" fmla="*/ 13 w 16"/>
                <a:gd name="T15" fmla="*/ 69 h 87"/>
                <a:gd name="T16" fmla="*/ 12 w 16"/>
                <a:gd name="T17" fmla="*/ 75 h 87"/>
                <a:gd name="T18" fmla="*/ 11 w 16"/>
                <a:gd name="T19" fmla="*/ 80 h 87"/>
                <a:gd name="T20" fmla="*/ 10 w 16"/>
                <a:gd name="T21" fmla="*/ 86 h 87"/>
                <a:gd name="T22" fmla="*/ 0 w 16"/>
                <a:gd name="T23" fmla="*/ 87 h 87"/>
                <a:gd name="T24" fmla="*/ 0 w 16"/>
                <a:gd name="T25" fmla="*/ 85 h 87"/>
                <a:gd name="T26" fmla="*/ 5 w 16"/>
                <a:gd name="T27" fmla="*/ 56 h 87"/>
                <a:gd name="T28" fmla="*/ 5 w 16"/>
                <a:gd name="T29" fmla="*/ 55 h 87"/>
                <a:gd name="T30" fmla="*/ 5 w 16"/>
                <a:gd name="T31" fmla="*/ 50 h 87"/>
                <a:gd name="T32" fmla="*/ 7 w 16"/>
                <a:gd name="T33" fmla="*/ 16 h 87"/>
                <a:gd name="T34" fmla="*/ 6 w 16"/>
                <a:gd name="T35" fmla="*/ 2 h 87"/>
                <a:gd name="T36" fmla="*/ 6 w 16"/>
                <a:gd name="T37" fmla="*/ 2 h 87"/>
                <a:gd name="T38" fmla="*/ 6 w 16"/>
                <a:gd name="T39" fmla="*/ 2 h 87"/>
                <a:gd name="T40" fmla="*/ 6 w 16"/>
                <a:gd name="T41" fmla="*/ 0 h 87"/>
                <a:gd name="T42" fmla="*/ 10 w 16"/>
                <a:gd name="T43" fmla="*/ 0 h 87"/>
                <a:gd name="T44" fmla="*/ 14 w 16"/>
                <a:gd name="T45" fmla="*/ 0 h 87"/>
                <a:gd name="T46" fmla="*/ 15 w 16"/>
                <a:gd name="T47" fmla="*/ 0 h 87"/>
                <a:gd name="T48" fmla="*/ 16 w 16"/>
                <a:gd name="T49" fmla="*/ 1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" h="87">
                  <a:moveTo>
                    <a:pt x="16" y="13"/>
                  </a:moveTo>
                  <a:cubicBezTo>
                    <a:pt x="16" y="14"/>
                    <a:pt x="16" y="15"/>
                    <a:pt x="16" y="16"/>
                  </a:cubicBezTo>
                  <a:cubicBezTo>
                    <a:pt x="16" y="22"/>
                    <a:pt x="15" y="36"/>
                    <a:pt x="15" y="45"/>
                  </a:cubicBezTo>
                  <a:cubicBezTo>
                    <a:pt x="15" y="46"/>
                    <a:pt x="15" y="47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52"/>
                    <a:pt x="15" y="55"/>
                    <a:pt x="15" y="56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2" y="75"/>
                    <a:pt x="12" y="75"/>
                    <a:pt x="12" y="75"/>
                  </a:cubicBezTo>
                  <a:cubicBezTo>
                    <a:pt x="11" y="80"/>
                    <a:pt x="11" y="80"/>
                    <a:pt x="11" y="80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5" y="56"/>
                    <a:pt x="5" y="56"/>
                    <a:pt x="5" y="56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5" y="55"/>
                    <a:pt x="5" y="53"/>
                    <a:pt x="5" y="50"/>
                  </a:cubicBezTo>
                  <a:cubicBezTo>
                    <a:pt x="6" y="42"/>
                    <a:pt x="7" y="25"/>
                    <a:pt x="7" y="16"/>
                  </a:cubicBezTo>
                  <a:cubicBezTo>
                    <a:pt x="6" y="8"/>
                    <a:pt x="6" y="4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6"/>
                    <a:pt x="16" y="13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1" name="Freeform 98"/>
            <p:cNvSpPr>
              <a:spLocks/>
            </p:cNvSpPr>
            <p:nvPr/>
          </p:nvSpPr>
          <p:spPr bwMode="auto">
            <a:xfrm>
              <a:off x="5414963" y="4914901"/>
              <a:ext cx="23813" cy="177800"/>
            </a:xfrm>
            <a:custGeom>
              <a:avLst/>
              <a:gdLst>
                <a:gd name="T0" fmla="*/ 12 w 12"/>
                <a:gd name="T1" fmla="*/ 24 h 87"/>
                <a:gd name="T2" fmla="*/ 12 w 12"/>
                <a:gd name="T3" fmla="*/ 47 h 87"/>
                <a:gd name="T4" fmla="*/ 10 w 12"/>
                <a:gd name="T5" fmla="*/ 57 h 87"/>
                <a:gd name="T6" fmla="*/ 10 w 12"/>
                <a:gd name="T7" fmla="*/ 58 h 87"/>
                <a:gd name="T8" fmla="*/ 10 w 12"/>
                <a:gd name="T9" fmla="*/ 62 h 87"/>
                <a:gd name="T10" fmla="*/ 9 w 12"/>
                <a:gd name="T11" fmla="*/ 69 h 87"/>
                <a:gd name="T12" fmla="*/ 6 w 12"/>
                <a:gd name="T13" fmla="*/ 81 h 87"/>
                <a:gd name="T14" fmla="*/ 5 w 12"/>
                <a:gd name="T15" fmla="*/ 86 h 87"/>
                <a:gd name="T16" fmla="*/ 5 w 12"/>
                <a:gd name="T17" fmla="*/ 87 h 87"/>
                <a:gd name="T18" fmla="*/ 2 w 12"/>
                <a:gd name="T19" fmla="*/ 87 h 87"/>
                <a:gd name="T20" fmla="*/ 2 w 12"/>
                <a:gd name="T21" fmla="*/ 87 h 87"/>
                <a:gd name="T22" fmla="*/ 0 w 12"/>
                <a:gd name="T23" fmla="*/ 82 h 87"/>
                <a:gd name="T24" fmla="*/ 1 w 12"/>
                <a:gd name="T25" fmla="*/ 78 h 87"/>
                <a:gd name="T26" fmla="*/ 2 w 12"/>
                <a:gd name="T27" fmla="*/ 57 h 87"/>
                <a:gd name="T28" fmla="*/ 4 w 12"/>
                <a:gd name="T29" fmla="*/ 8 h 87"/>
                <a:gd name="T30" fmla="*/ 4 w 12"/>
                <a:gd name="T31" fmla="*/ 6 h 87"/>
                <a:gd name="T32" fmla="*/ 4 w 12"/>
                <a:gd name="T33" fmla="*/ 4 h 87"/>
                <a:gd name="T34" fmla="*/ 5 w 12"/>
                <a:gd name="T35" fmla="*/ 3 h 87"/>
                <a:gd name="T36" fmla="*/ 7 w 12"/>
                <a:gd name="T37" fmla="*/ 0 h 87"/>
                <a:gd name="T38" fmla="*/ 10 w 12"/>
                <a:gd name="T39" fmla="*/ 3 h 87"/>
                <a:gd name="T40" fmla="*/ 10 w 12"/>
                <a:gd name="T41" fmla="*/ 3 h 87"/>
                <a:gd name="T42" fmla="*/ 12 w 12"/>
                <a:gd name="T43" fmla="*/ 5 h 87"/>
                <a:gd name="T44" fmla="*/ 12 w 12"/>
                <a:gd name="T45" fmla="*/ 21 h 87"/>
                <a:gd name="T46" fmla="*/ 12 w 12"/>
                <a:gd name="T47" fmla="*/ 2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" h="87">
                  <a:moveTo>
                    <a:pt x="12" y="24"/>
                  </a:moveTo>
                  <a:cubicBezTo>
                    <a:pt x="12" y="31"/>
                    <a:pt x="12" y="47"/>
                    <a:pt x="12" y="47"/>
                  </a:cubicBezTo>
                  <a:cubicBezTo>
                    <a:pt x="12" y="47"/>
                    <a:pt x="11" y="55"/>
                    <a:pt x="10" y="57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58"/>
                    <a:pt x="10" y="60"/>
                    <a:pt x="10" y="62"/>
                  </a:cubicBezTo>
                  <a:cubicBezTo>
                    <a:pt x="9" y="65"/>
                    <a:pt x="9" y="69"/>
                    <a:pt x="9" y="69"/>
                  </a:cubicBezTo>
                  <a:cubicBezTo>
                    <a:pt x="9" y="69"/>
                    <a:pt x="7" y="80"/>
                    <a:pt x="6" y="81"/>
                  </a:cubicBezTo>
                  <a:cubicBezTo>
                    <a:pt x="6" y="82"/>
                    <a:pt x="5" y="86"/>
                    <a:pt x="5" y="86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2" y="87"/>
                    <a:pt x="2" y="87"/>
                    <a:pt x="2" y="87"/>
                  </a:cubicBezTo>
                  <a:cubicBezTo>
                    <a:pt x="2" y="87"/>
                    <a:pt x="2" y="87"/>
                    <a:pt x="2" y="8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15"/>
                    <a:pt x="12" y="21"/>
                  </a:cubicBezTo>
                  <a:cubicBezTo>
                    <a:pt x="12" y="22"/>
                    <a:pt x="12" y="23"/>
                    <a:pt x="12" y="24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2" name="Freeform 99"/>
            <p:cNvSpPr>
              <a:spLocks/>
            </p:cNvSpPr>
            <p:nvPr/>
          </p:nvSpPr>
          <p:spPr bwMode="auto">
            <a:xfrm>
              <a:off x="5399088" y="4914901"/>
              <a:ext cx="31750" cy="177800"/>
            </a:xfrm>
            <a:custGeom>
              <a:avLst/>
              <a:gdLst>
                <a:gd name="T0" fmla="*/ 5 w 16"/>
                <a:gd name="T1" fmla="*/ 55 h 87"/>
                <a:gd name="T2" fmla="*/ 7 w 16"/>
                <a:gd name="T3" fmla="*/ 16 h 87"/>
                <a:gd name="T4" fmla="*/ 6 w 16"/>
                <a:gd name="T5" fmla="*/ 1 h 87"/>
                <a:gd name="T6" fmla="*/ 15 w 16"/>
                <a:gd name="T7" fmla="*/ 0 h 87"/>
                <a:gd name="T8" fmla="*/ 16 w 16"/>
                <a:gd name="T9" fmla="*/ 17 h 87"/>
                <a:gd name="T10" fmla="*/ 15 w 16"/>
                <a:gd name="T11" fmla="*/ 56 h 87"/>
                <a:gd name="T12" fmla="*/ 10 w 16"/>
                <a:gd name="T13" fmla="*/ 87 h 87"/>
                <a:gd name="T14" fmla="*/ 0 w 16"/>
                <a:gd name="T15" fmla="*/ 87 h 87"/>
                <a:gd name="T16" fmla="*/ 5 w 16"/>
                <a:gd name="T17" fmla="*/ 5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87">
                  <a:moveTo>
                    <a:pt x="5" y="55"/>
                  </a:moveTo>
                  <a:cubicBezTo>
                    <a:pt x="5" y="55"/>
                    <a:pt x="7" y="29"/>
                    <a:pt x="7" y="16"/>
                  </a:cubicBezTo>
                  <a:cubicBezTo>
                    <a:pt x="6" y="3"/>
                    <a:pt x="6" y="1"/>
                    <a:pt x="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6" y="8"/>
                    <a:pt x="16" y="17"/>
                  </a:cubicBezTo>
                  <a:cubicBezTo>
                    <a:pt x="16" y="26"/>
                    <a:pt x="15" y="56"/>
                    <a:pt x="15" y="56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0" y="87"/>
                    <a:pt x="0" y="87"/>
                    <a:pt x="0" y="87"/>
                  </a:cubicBezTo>
                  <a:lnTo>
                    <a:pt x="5" y="55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3" name="Freeform 100"/>
            <p:cNvSpPr>
              <a:spLocks/>
            </p:cNvSpPr>
            <p:nvPr/>
          </p:nvSpPr>
          <p:spPr bwMode="auto">
            <a:xfrm>
              <a:off x="5470525" y="4899026"/>
              <a:ext cx="39688" cy="173038"/>
            </a:xfrm>
            <a:custGeom>
              <a:avLst/>
              <a:gdLst>
                <a:gd name="T0" fmla="*/ 12 w 20"/>
                <a:gd name="T1" fmla="*/ 3 h 85"/>
                <a:gd name="T2" fmla="*/ 15 w 20"/>
                <a:gd name="T3" fmla="*/ 0 h 85"/>
                <a:gd name="T4" fmla="*/ 20 w 20"/>
                <a:gd name="T5" fmla="*/ 5 h 85"/>
                <a:gd name="T6" fmla="*/ 18 w 20"/>
                <a:gd name="T7" fmla="*/ 24 h 85"/>
                <a:gd name="T8" fmla="*/ 15 w 20"/>
                <a:gd name="T9" fmla="*/ 47 h 85"/>
                <a:gd name="T10" fmla="*/ 12 w 20"/>
                <a:gd name="T11" fmla="*/ 57 h 85"/>
                <a:gd name="T12" fmla="*/ 10 w 20"/>
                <a:gd name="T13" fmla="*/ 68 h 85"/>
                <a:gd name="T14" fmla="*/ 6 w 20"/>
                <a:gd name="T15" fmla="*/ 80 h 85"/>
                <a:gd name="T16" fmla="*/ 4 w 20"/>
                <a:gd name="T17" fmla="*/ 85 h 85"/>
                <a:gd name="T18" fmla="*/ 1 w 20"/>
                <a:gd name="T19" fmla="*/ 85 h 85"/>
                <a:gd name="T20" fmla="*/ 0 w 20"/>
                <a:gd name="T21" fmla="*/ 80 h 85"/>
                <a:gd name="T22" fmla="*/ 12 w 20"/>
                <a:gd name="T23" fmla="*/ 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12" y="3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18" y="17"/>
                    <a:pt x="18" y="24"/>
                  </a:cubicBezTo>
                  <a:cubicBezTo>
                    <a:pt x="17" y="30"/>
                    <a:pt x="15" y="47"/>
                    <a:pt x="15" y="47"/>
                  </a:cubicBezTo>
                  <a:cubicBezTo>
                    <a:pt x="15" y="47"/>
                    <a:pt x="13" y="57"/>
                    <a:pt x="12" y="57"/>
                  </a:cubicBezTo>
                  <a:cubicBezTo>
                    <a:pt x="12" y="58"/>
                    <a:pt x="10" y="67"/>
                    <a:pt x="10" y="68"/>
                  </a:cubicBezTo>
                  <a:cubicBezTo>
                    <a:pt x="10" y="68"/>
                    <a:pt x="6" y="78"/>
                    <a:pt x="6" y="80"/>
                  </a:cubicBezTo>
                  <a:cubicBezTo>
                    <a:pt x="5" y="81"/>
                    <a:pt x="4" y="85"/>
                    <a:pt x="4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80"/>
                    <a:pt x="0" y="80"/>
                    <a:pt x="0" y="80"/>
                  </a:cubicBezTo>
                  <a:lnTo>
                    <a:pt x="12" y="3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4" name="Freeform 101"/>
            <p:cNvSpPr>
              <a:spLocks/>
            </p:cNvSpPr>
            <p:nvPr/>
          </p:nvSpPr>
          <p:spPr bwMode="auto">
            <a:xfrm>
              <a:off x="5451475" y="4897438"/>
              <a:ext cx="49213" cy="174625"/>
            </a:xfrm>
            <a:custGeom>
              <a:avLst/>
              <a:gdLst>
                <a:gd name="T0" fmla="*/ 8 w 24"/>
                <a:gd name="T1" fmla="*/ 54 h 86"/>
                <a:gd name="T2" fmla="*/ 14 w 24"/>
                <a:gd name="T3" fmla="*/ 15 h 86"/>
                <a:gd name="T4" fmla="*/ 15 w 24"/>
                <a:gd name="T5" fmla="*/ 0 h 86"/>
                <a:gd name="T6" fmla="*/ 24 w 24"/>
                <a:gd name="T7" fmla="*/ 1 h 86"/>
                <a:gd name="T8" fmla="*/ 23 w 24"/>
                <a:gd name="T9" fmla="*/ 17 h 86"/>
                <a:gd name="T10" fmla="*/ 18 w 24"/>
                <a:gd name="T11" fmla="*/ 56 h 86"/>
                <a:gd name="T12" fmla="*/ 10 w 24"/>
                <a:gd name="T13" fmla="*/ 86 h 86"/>
                <a:gd name="T14" fmla="*/ 0 w 24"/>
                <a:gd name="T15" fmla="*/ 86 h 86"/>
                <a:gd name="T16" fmla="*/ 8 w 24"/>
                <a:gd name="T17" fmla="*/ 5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86">
                  <a:moveTo>
                    <a:pt x="8" y="54"/>
                  </a:moveTo>
                  <a:cubicBezTo>
                    <a:pt x="8" y="54"/>
                    <a:pt x="13" y="29"/>
                    <a:pt x="14" y="15"/>
                  </a:cubicBezTo>
                  <a:cubicBezTo>
                    <a:pt x="15" y="2"/>
                    <a:pt x="15" y="0"/>
                    <a:pt x="15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8"/>
                    <a:pt x="23" y="17"/>
                  </a:cubicBezTo>
                  <a:cubicBezTo>
                    <a:pt x="22" y="26"/>
                    <a:pt x="18" y="56"/>
                    <a:pt x="18" y="5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6"/>
                    <a:pt x="0" y="86"/>
                    <a:pt x="0" y="86"/>
                  </a:cubicBezTo>
                  <a:lnTo>
                    <a:pt x="8" y="54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5" name="Freeform 102"/>
            <p:cNvSpPr>
              <a:spLocks/>
            </p:cNvSpPr>
            <p:nvPr/>
          </p:nvSpPr>
          <p:spPr bwMode="auto">
            <a:xfrm>
              <a:off x="5451475" y="4913313"/>
              <a:ext cx="39688" cy="174625"/>
            </a:xfrm>
            <a:custGeom>
              <a:avLst/>
              <a:gdLst>
                <a:gd name="T0" fmla="*/ 19 w 19"/>
                <a:gd name="T1" fmla="*/ 6 h 86"/>
                <a:gd name="T2" fmla="*/ 19 w 19"/>
                <a:gd name="T3" fmla="*/ 13 h 86"/>
                <a:gd name="T4" fmla="*/ 17 w 19"/>
                <a:gd name="T5" fmla="*/ 23 h 86"/>
                <a:gd name="T6" fmla="*/ 17 w 19"/>
                <a:gd name="T7" fmla="*/ 23 h 86"/>
                <a:gd name="T8" fmla="*/ 17 w 19"/>
                <a:gd name="T9" fmla="*/ 24 h 86"/>
                <a:gd name="T10" fmla="*/ 16 w 19"/>
                <a:gd name="T11" fmla="*/ 33 h 86"/>
                <a:gd name="T12" fmla="*/ 14 w 19"/>
                <a:gd name="T13" fmla="*/ 47 h 86"/>
                <a:gd name="T14" fmla="*/ 12 w 19"/>
                <a:gd name="T15" fmla="*/ 58 h 86"/>
                <a:gd name="T16" fmla="*/ 12 w 19"/>
                <a:gd name="T17" fmla="*/ 59 h 86"/>
                <a:gd name="T18" fmla="*/ 11 w 19"/>
                <a:gd name="T19" fmla="*/ 60 h 86"/>
                <a:gd name="T20" fmla="*/ 10 w 19"/>
                <a:gd name="T21" fmla="*/ 65 h 86"/>
                <a:gd name="T22" fmla="*/ 10 w 19"/>
                <a:gd name="T23" fmla="*/ 66 h 86"/>
                <a:gd name="T24" fmla="*/ 10 w 19"/>
                <a:gd name="T25" fmla="*/ 69 h 86"/>
                <a:gd name="T26" fmla="*/ 8 w 19"/>
                <a:gd name="T27" fmla="*/ 74 h 86"/>
                <a:gd name="T28" fmla="*/ 6 w 19"/>
                <a:gd name="T29" fmla="*/ 78 h 86"/>
                <a:gd name="T30" fmla="*/ 6 w 19"/>
                <a:gd name="T31" fmla="*/ 80 h 86"/>
                <a:gd name="T32" fmla="*/ 5 w 19"/>
                <a:gd name="T33" fmla="*/ 83 h 86"/>
                <a:gd name="T34" fmla="*/ 4 w 19"/>
                <a:gd name="T35" fmla="*/ 86 h 86"/>
                <a:gd name="T36" fmla="*/ 1 w 19"/>
                <a:gd name="T37" fmla="*/ 86 h 86"/>
                <a:gd name="T38" fmla="*/ 0 w 19"/>
                <a:gd name="T39" fmla="*/ 84 h 86"/>
                <a:gd name="T40" fmla="*/ 0 w 19"/>
                <a:gd name="T41" fmla="*/ 82 h 86"/>
                <a:gd name="T42" fmla="*/ 0 w 19"/>
                <a:gd name="T43" fmla="*/ 81 h 86"/>
                <a:gd name="T44" fmla="*/ 0 w 19"/>
                <a:gd name="T45" fmla="*/ 80 h 86"/>
                <a:gd name="T46" fmla="*/ 0 w 19"/>
                <a:gd name="T47" fmla="*/ 76 h 86"/>
                <a:gd name="T48" fmla="*/ 1 w 19"/>
                <a:gd name="T49" fmla="*/ 75 h 86"/>
                <a:gd name="T50" fmla="*/ 1 w 19"/>
                <a:gd name="T51" fmla="*/ 75 h 86"/>
                <a:gd name="T52" fmla="*/ 1 w 19"/>
                <a:gd name="T53" fmla="*/ 70 h 86"/>
                <a:gd name="T54" fmla="*/ 1 w 19"/>
                <a:gd name="T55" fmla="*/ 70 h 86"/>
                <a:gd name="T56" fmla="*/ 3 w 19"/>
                <a:gd name="T57" fmla="*/ 61 h 86"/>
                <a:gd name="T58" fmla="*/ 3 w 19"/>
                <a:gd name="T59" fmla="*/ 58 h 86"/>
                <a:gd name="T60" fmla="*/ 7 w 19"/>
                <a:gd name="T61" fmla="*/ 33 h 86"/>
                <a:gd name="T62" fmla="*/ 11 w 19"/>
                <a:gd name="T63" fmla="*/ 8 h 86"/>
                <a:gd name="T64" fmla="*/ 11 w 19"/>
                <a:gd name="T65" fmla="*/ 8 h 86"/>
                <a:gd name="T66" fmla="*/ 11 w 19"/>
                <a:gd name="T67" fmla="*/ 4 h 86"/>
                <a:gd name="T68" fmla="*/ 14 w 19"/>
                <a:gd name="T69" fmla="*/ 1 h 86"/>
                <a:gd name="T70" fmla="*/ 14 w 19"/>
                <a:gd name="T71" fmla="*/ 1 h 86"/>
                <a:gd name="T72" fmla="*/ 15 w 19"/>
                <a:gd name="T73" fmla="*/ 0 h 86"/>
                <a:gd name="T74" fmla="*/ 19 w 19"/>
                <a:gd name="T75" fmla="*/ 5 h 86"/>
                <a:gd name="T76" fmla="*/ 19 w 19"/>
                <a:gd name="T77" fmla="*/ 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" h="86">
                  <a:moveTo>
                    <a:pt x="19" y="6"/>
                  </a:moveTo>
                  <a:cubicBezTo>
                    <a:pt x="19" y="6"/>
                    <a:pt x="19" y="9"/>
                    <a:pt x="19" y="13"/>
                  </a:cubicBezTo>
                  <a:cubicBezTo>
                    <a:pt x="18" y="16"/>
                    <a:pt x="18" y="20"/>
                    <a:pt x="17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26"/>
                    <a:pt x="17" y="30"/>
                    <a:pt x="16" y="33"/>
                  </a:cubicBezTo>
                  <a:cubicBezTo>
                    <a:pt x="16" y="40"/>
                    <a:pt x="14" y="47"/>
                    <a:pt x="14" y="47"/>
                  </a:cubicBezTo>
                  <a:cubicBezTo>
                    <a:pt x="14" y="47"/>
                    <a:pt x="12" y="57"/>
                    <a:pt x="12" y="58"/>
                  </a:cubicBezTo>
                  <a:cubicBezTo>
                    <a:pt x="12" y="58"/>
                    <a:pt x="12" y="59"/>
                    <a:pt x="12" y="59"/>
                  </a:cubicBezTo>
                  <a:cubicBezTo>
                    <a:pt x="12" y="60"/>
                    <a:pt x="11" y="60"/>
                    <a:pt x="11" y="60"/>
                  </a:cubicBezTo>
                  <a:cubicBezTo>
                    <a:pt x="11" y="62"/>
                    <a:pt x="11" y="64"/>
                    <a:pt x="10" y="65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7"/>
                    <a:pt x="10" y="68"/>
                    <a:pt x="10" y="69"/>
                  </a:cubicBezTo>
                  <a:cubicBezTo>
                    <a:pt x="9" y="69"/>
                    <a:pt x="9" y="71"/>
                    <a:pt x="8" y="74"/>
                  </a:cubicBezTo>
                  <a:cubicBezTo>
                    <a:pt x="7" y="75"/>
                    <a:pt x="7" y="77"/>
                    <a:pt x="6" y="78"/>
                  </a:cubicBezTo>
                  <a:cubicBezTo>
                    <a:pt x="6" y="79"/>
                    <a:pt x="6" y="80"/>
                    <a:pt x="6" y="80"/>
                  </a:cubicBezTo>
                  <a:cubicBezTo>
                    <a:pt x="5" y="81"/>
                    <a:pt x="5" y="82"/>
                    <a:pt x="5" y="83"/>
                  </a:cubicBezTo>
                  <a:cubicBezTo>
                    <a:pt x="4" y="85"/>
                    <a:pt x="4" y="86"/>
                    <a:pt x="4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3" y="61"/>
                    <a:pt x="3" y="61"/>
                    <a:pt x="3" y="61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9" y="5"/>
                    <a:pt x="19" y="5"/>
                    <a:pt x="19" y="5"/>
                  </a:cubicBezTo>
                  <a:lnTo>
                    <a:pt x="19" y="6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6" name="Freeform 103"/>
            <p:cNvSpPr>
              <a:spLocks/>
            </p:cNvSpPr>
            <p:nvPr/>
          </p:nvSpPr>
          <p:spPr bwMode="auto">
            <a:xfrm>
              <a:off x="5434013" y="4913313"/>
              <a:ext cx="47625" cy="174625"/>
            </a:xfrm>
            <a:custGeom>
              <a:avLst/>
              <a:gdLst>
                <a:gd name="T0" fmla="*/ 24 w 24"/>
                <a:gd name="T1" fmla="*/ 5 h 86"/>
                <a:gd name="T2" fmla="*/ 24 w 24"/>
                <a:gd name="T3" fmla="*/ 5 h 86"/>
                <a:gd name="T4" fmla="*/ 23 w 24"/>
                <a:gd name="T5" fmla="*/ 17 h 86"/>
                <a:gd name="T6" fmla="*/ 21 w 24"/>
                <a:gd name="T7" fmla="*/ 33 h 86"/>
                <a:gd name="T8" fmla="*/ 17 w 24"/>
                <a:gd name="T9" fmla="*/ 56 h 86"/>
                <a:gd name="T10" fmla="*/ 16 w 24"/>
                <a:gd name="T11" fmla="*/ 59 h 86"/>
                <a:gd name="T12" fmla="*/ 16 w 24"/>
                <a:gd name="T13" fmla="*/ 61 h 86"/>
                <a:gd name="T14" fmla="*/ 12 w 24"/>
                <a:gd name="T15" fmla="*/ 78 h 86"/>
                <a:gd name="T16" fmla="*/ 11 w 24"/>
                <a:gd name="T17" fmla="*/ 84 h 86"/>
                <a:gd name="T18" fmla="*/ 10 w 24"/>
                <a:gd name="T19" fmla="*/ 86 h 86"/>
                <a:gd name="T20" fmla="*/ 7 w 24"/>
                <a:gd name="T21" fmla="*/ 86 h 86"/>
                <a:gd name="T22" fmla="*/ 4 w 24"/>
                <a:gd name="T23" fmla="*/ 85 h 86"/>
                <a:gd name="T24" fmla="*/ 2 w 24"/>
                <a:gd name="T25" fmla="*/ 85 h 86"/>
                <a:gd name="T26" fmla="*/ 0 w 24"/>
                <a:gd name="T27" fmla="*/ 85 h 86"/>
                <a:gd name="T28" fmla="*/ 1 w 24"/>
                <a:gd name="T29" fmla="*/ 81 h 86"/>
                <a:gd name="T30" fmla="*/ 2 w 24"/>
                <a:gd name="T31" fmla="*/ 78 h 86"/>
                <a:gd name="T32" fmla="*/ 5 w 24"/>
                <a:gd name="T33" fmla="*/ 66 h 86"/>
                <a:gd name="T34" fmla="*/ 6 w 24"/>
                <a:gd name="T35" fmla="*/ 61 h 86"/>
                <a:gd name="T36" fmla="*/ 8 w 24"/>
                <a:gd name="T37" fmla="*/ 54 h 86"/>
                <a:gd name="T38" fmla="*/ 8 w 24"/>
                <a:gd name="T39" fmla="*/ 54 h 86"/>
                <a:gd name="T40" fmla="*/ 8 w 24"/>
                <a:gd name="T41" fmla="*/ 54 h 86"/>
                <a:gd name="T42" fmla="*/ 8 w 24"/>
                <a:gd name="T43" fmla="*/ 53 h 86"/>
                <a:gd name="T44" fmla="*/ 11 w 24"/>
                <a:gd name="T45" fmla="*/ 35 h 86"/>
                <a:gd name="T46" fmla="*/ 12 w 24"/>
                <a:gd name="T47" fmla="*/ 33 h 86"/>
                <a:gd name="T48" fmla="*/ 13 w 24"/>
                <a:gd name="T49" fmla="*/ 21 h 86"/>
                <a:gd name="T50" fmla="*/ 14 w 24"/>
                <a:gd name="T51" fmla="*/ 15 h 86"/>
                <a:gd name="T52" fmla="*/ 14 w 24"/>
                <a:gd name="T53" fmla="*/ 0 h 86"/>
                <a:gd name="T54" fmla="*/ 16 w 24"/>
                <a:gd name="T55" fmla="*/ 0 h 86"/>
                <a:gd name="T56" fmla="*/ 19 w 24"/>
                <a:gd name="T57" fmla="*/ 0 h 86"/>
                <a:gd name="T58" fmla="*/ 23 w 24"/>
                <a:gd name="T59" fmla="*/ 0 h 86"/>
                <a:gd name="T60" fmla="*/ 23 w 24"/>
                <a:gd name="T61" fmla="*/ 0 h 86"/>
                <a:gd name="T62" fmla="*/ 24 w 24"/>
                <a:gd name="T63" fmla="*/ 0 h 86"/>
                <a:gd name="T64" fmla="*/ 24 w 24"/>
                <a:gd name="T65" fmla="*/ 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" h="86">
                  <a:moveTo>
                    <a:pt x="24" y="5"/>
                  </a:moveTo>
                  <a:cubicBezTo>
                    <a:pt x="24" y="5"/>
                    <a:pt x="24" y="5"/>
                    <a:pt x="24" y="5"/>
                  </a:cubicBezTo>
                  <a:cubicBezTo>
                    <a:pt x="24" y="8"/>
                    <a:pt x="24" y="12"/>
                    <a:pt x="23" y="17"/>
                  </a:cubicBezTo>
                  <a:cubicBezTo>
                    <a:pt x="23" y="20"/>
                    <a:pt x="22" y="26"/>
                    <a:pt x="21" y="33"/>
                  </a:cubicBezTo>
                  <a:cubicBezTo>
                    <a:pt x="19" y="44"/>
                    <a:pt x="17" y="56"/>
                    <a:pt x="17" y="56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1" y="84"/>
                    <a:pt x="11" y="84"/>
                    <a:pt x="11" y="84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7" y="86"/>
                    <a:pt x="7" y="86"/>
                    <a:pt x="7" y="86"/>
                  </a:cubicBezTo>
                  <a:cubicBezTo>
                    <a:pt x="4" y="85"/>
                    <a:pt x="4" y="85"/>
                    <a:pt x="4" y="85"/>
                  </a:cubicBezTo>
                  <a:cubicBezTo>
                    <a:pt x="2" y="85"/>
                    <a:pt x="2" y="85"/>
                    <a:pt x="2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3"/>
                    <a:pt x="8" y="53"/>
                    <a:pt x="8" y="53"/>
                  </a:cubicBezTo>
                  <a:cubicBezTo>
                    <a:pt x="8" y="50"/>
                    <a:pt x="10" y="43"/>
                    <a:pt x="11" y="35"/>
                  </a:cubicBezTo>
                  <a:cubicBezTo>
                    <a:pt x="11" y="34"/>
                    <a:pt x="11" y="34"/>
                    <a:pt x="12" y="33"/>
                  </a:cubicBezTo>
                  <a:cubicBezTo>
                    <a:pt x="12" y="29"/>
                    <a:pt x="13" y="25"/>
                    <a:pt x="13" y="21"/>
                  </a:cubicBezTo>
                  <a:cubicBezTo>
                    <a:pt x="13" y="19"/>
                    <a:pt x="14" y="17"/>
                    <a:pt x="14" y="15"/>
                  </a:cubicBezTo>
                  <a:cubicBezTo>
                    <a:pt x="14" y="2"/>
                    <a:pt x="14" y="0"/>
                    <a:pt x="14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2"/>
                    <a:pt x="24" y="5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7" name="Freeform 104"/>
            <p:cNvSpPr>
              <a:spLocks/>
            </p:cNvSpPr>
            <p:nvPr/>
          </p:nvSpPr>
          <p:spPr bwMode="auto">
            <a:xfrm>
              <a:off x="5492750" y="4914901"/>
              <a:ext cx="39688" cy="173038"/>
            </a:xfrm>
            <a:custGeom>
              <a:avLst/>
              <a:gdLst>
                <a:gd name="T0" fmla="*/ 12 w 20"/>
                <a:gd name="T1" fmla="*/ 3 h 85"/>
                <a:gd name="T2" fmla="*/ 16 w 20"/>
                <a:gd name="T3" fmla="*/ 0 h 85"/>
                <a:gd name="T4" fmla="*/ 20 w 20"/>
                <a:gd name="T5" fmla="*/ 5 h 85"/>
                <a:gd name="T6" fmla="*/ 18 w 20"/>
                <a:gd name="T7" fmla="*/ 24 h 85"/>
                <a:gd name="T8" fmla="*/ 15 w 20"/>
                <a:gd name="T9" fmla="*/ 47 h 85"/>
                <a:gd name="T10" fmla="*/ 13 w 20"/>
                <a:gd name="T11" fmla="*/ 57 h 85"/>
                <a:gd name="T12" fmla="*/ 10 w 20"/>
                <a:gd name="T13" fmla="*/ 68 h 85"/>
                <a:gd name="T14" fmla="*/ 6 w 20"/>
                <a:gd name="T15" fmla="*/ 80 h 85"/>
                <a:gd name="T16" fmla="*/ 5 w 20"/>
                <a:gd name="T17" fmla="*/ 85 h 85"/>
                <a:gd name="T18" fmla="*/ 2 w 20"/>
                <a:gd name="T19" fmla="*/ 85 h 85"/>
                <a:gd name="T20" fmla="*/ 0 w 20"/>
                <a:gd name="T21" fmla="*/ 80 h 85"/>
                <a:gd name="T22" fmla="*/ 12 w 20"/>
                <a:gd name="T23" fmla="*/ 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12" y="3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19" y="17"/>
                    <a:pt x="18" y="24"/>
                  </a:cubicBezTo>
                  <a:cubicBezTo>
                    <a:pt x="17" y="30"/>
                    <a:pt x="15" y="47"/>
                    <a:pt x="15" y="47"/>
                  </a:cubicBezTo>
                  <a:cubicBezTo>
                    <a:pt x="15" y="47"/>
                    <a:pt x="13" y="57"/>
                    <a:pt x="13" y="57"/>
                  </a:cubicBezTo>
                  <a:cubicBezTo>
                    <a:pt x="13" y="58"/>
                    <a:pt x="10" y="68"/>
                    <a:pt x="10" y="68"/>
                  </a:cubicBezTo>
                  <a:cubicBezTo>
                    <a:pt x="10" y="68"/>
                    <a:pt x="7" y="78"/>
                    <a:pt x="6" y="80"/>
                  </a:cubicBezTo>
                  <a:cubicBezTo>
                    <a:pt x="6" y="81"/>
                    <a:pt x="5" y="85"/>
                    <a:pt x="5" y="85"/>
                  </a:cubicBezTo>
                  <a:cubicBezTo>
                    <a:pt x="2" y="85"/>
                    <a:pt x="2" y="85"/>
                    <a:pt x="2" y="85"/>
                  </a:cubicBezTo>
                  <a:cubicBezTo>
                    <a:pt x="0" y="80"/>
                    <a:pt x="0" y="80"/>
                    <a:pt x="0" y="80"/>
                  </a:cubicBezTo>
                  <a:lnTo>
                    <a:pt x="12" y="3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8" name="Freeform 105"/>
            <p:cNvSpPr>
              <a:spLocks/>
            </p:cNvSpPr>
            <p:nvPr/>
          </p:nvSpPr>
          <p:spPr bwMode="auto">
            <a:xfrm>
              <a:off x="5476875" y="4913313"/>
              <a:ext cx="47625" cy="174625"/>
            </a:xfrm>
            <a:custGeom>
              <a:avLst/>
              <a:gdLst>
                <a:gd name="T0" fmla="*/ 7 w 24"/>
                <a:gd name="T1" fmla="*/ 54 h 86"/>
                <a:gd name="T2" fmla="*/ 13 w 24"/>
                <a:gd name="T3" fmla="*/ 15 h 86"/>
                <a:gd name="T4" fmla="*/ 14 w 24"/>
                <a:gd name="T5" fmla="*/ 0 h 86"/>
                <a:gd name="T6" fmla="*/ 24 w 24"/>
                <a:gd name="T7" fmla="*/ 1 h 86"/>
                <a:gd name="T8" fmla="*/ 23 w 24"/>
                <a:gd name="T9" fmla="*/ 17 h 86"/>
                <a:gd name="T10" fmla="*/ 17 w 24"/>
                <a:gd name="T11" fmla="*/ 56 h 86"/>
                <a:gd name="T12" fmla="*/ 10 w 24"/>
                <a:gd name="T13" fmla="*/ 86 h 86"/>
                <a:gd name="T14" fmla="*/ 0 w 24"/>
                <a:gd name="T15" fmla="*/ 86 h 86"/>
                <a:gd name="T16" fmla="*/ 7 w 24"/>
                <a:gd name="T17" fmla="*/ 5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86">
                  <a:moveTo>
                    <a:pt x="7" y="54"/>
                  </a:moveTo>
                  <a:cubicBezTo>
                    <a:pt x="7" y="54"/>
                    <a:pt x="13" y="29"/>
                    <a:pt x="13" y="15"/>
                  </a:cubicBezTo>
                  <a:cubicBezTo>
                    <a:pt x="14" y="2"/>
                    <a:pt x="14" y="0"/>
                    <a:pt x="14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8"/>
                    <a:pt x="23" y="17"/>
                  </a:cubicBezTo>
                  <a:cubicBezTo>
                    <a:pt x="22" y="26"/>
                    <a:pt x="17" y="56"/>
                    <a:pt x="17" y="56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0" y="86"/>
                    <a:pt x="0" y="86"/>
                    <a:pt x="0" y="86"/>
                  </a:cubicBezTo>
                  <a:lnTo>
                    <a:pt x="7" y="54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9" name="Freeform 106"/>
            <p:cNvSpPr>
              <a:spLocks/>
            </p:cNvSpPr>
            <p:nvPr/>
          </p:nvSpPr>
          <p:spPr bwMode="auto">
            <a:xfrm>
              <a:off x="5386388" y="4935538"/>
              <a:ext cx="23813" cy="174625"/>
            </a:xfrm>
            <a:custGeom>
              <a:avLst/>
              <a:gdLst>
                <a:gd name="T0" fmla="*/ 11 w 12"/>
                <a:gd name="T1" fmla="*/ 18 h 86"/>
                <a:gd name="T2" fmla="*/ 11 w 12"/>
                <a:gd name="T3" fmla="*/ 24 h 86"/>
                <a:gd name="T4" fmla="*/ 11 w 12"/>
                <a:gd name="T5" fmla="*/ 33 h 86"/>
                <a:gd name="T6" fmla="*/ 11 w 12"/>
                <a:gd name="T7" fmla="*/ 45 h 86"/>
                <a:gd name="T8" fmla="*/ 11 w 12"/>
                <a:gd name="T9" fmla="*/ 45 h 86"/>
                <a:gd name="T10" fmla="*/ 11 w 12"/>
                <a:gd name="T11" fmla="*/ 47 h 86"/>
                <a:gd name="T12" fmla="*/ 11 w 12"/>
                <a:gd name="T13" fmla="*/ 48 h 86"/>
                <a:gd name="T14" fmla="*/ 11 w 12"/>
                <a:gd name="T15" fmla="*/ 48 h 86"/>
                <a:gd name="T16" fmla="*/ 10 w 12"/>
                <a:gd name="T17" fmla="*/ 58 h 86"/>
                <a:gd name="T18" fmla="*/ 8 w 12"/>
                <a:gd name="T19" fmla="*/ 69 h 86"/>
                <a:gd name="T20" fmla="*/ 8 w 12"/>
                <a:gd name="T21" fmla="*/ 69 h 86"/>
                <a:gd name="T22" fmla="*/ 6 w 12"/>
                <a:gd name="T23" fmla="*/ 80 h 86"/>
                <a:gd name="T24" fmla="*/ 5 w 12"/>
                <a:gd name="T25" fmla="*/ 86 h 86"/>
                <a:gd name="T26" fmla="*/ 4 w 12"/>
                <a:gd name="T27" fmla="*/ 86 h 86"/>
                <a:gd name="T28" fmla="*/ 2 w 12"/>
                <a:gd name="T29" fmla="*/ 86 h 86"/>
                <a:gd name="T30" fmla="*/ 1 w 12"/>
                <a:gd name="T31" fmla="*/ 85 h 86"/>
                <a:gd name="T32" fmla="*/ 0 w 12"/>
                <a:gd name="T33" fmla="*/ 82 h 86"/>
                <a:gd name="T34" fmla="*/ 0 w 12"/>
                <a:gd name="T35" fmla="*/ 69 h 86"/>
                <a:gd name="T36" fmla="*/ 1 w 12"/>
                <a:gd name="T37" fmla="*/ 59 h 86"/>
                <a:gd name="T38" fmla="*/ 1 w 12"/>
                <a:gd name="T39" fmla="*/ 59 h 86"/>
                <a:gd name="T40" fmla="*/ 3 w 12"/>
                <a:gd name="T41" fmla="*/ 4 h 86"/>
                <a:gd name="T42" fmla="*/ 7 w 12"/>
                <a:gd name="T43" fmla="*/ 0 h 86"/>
                <a:gd name="T44" fmla="*/ 12 w 12"/>
                <a:gd name="T45" fmla="*/ 5 h 86"/>
                <a:gd name="T46" fmla="*/ 12 w 12"/>
                <a:gd name="T47" fmla="*/ 13 h 86"/>
                <a:gd name="T48" fmla="*/ 11 w 12"/>
                <a:gd name="T49" fmla="*/ 1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" h="86">
                  <a:moveTo>
                    <a:pt x="11" y="18"/>
                  </a:moveTo>
                  <a:cubicBezTo>
                    <a:pt x="11" y="20"/>
                    <a:pt x="11" y="22"/>
                    <a:pt x="11" y="24"/>
                  </a:cubicBezTo>
                  <a:cubicBezTo>
                    <a:pt x="11" y="26"/>
                    <a:pt x="11" y="29"/>
                    <a:pt x="11" y="33"/>
                  </a:cubicBezTo>
                  <a:cubicBezTo>
                    <a:pt x="11" y="37"/>
                    <a:pt x="11" y="42"/>
                    <a:pt x="11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6"/>
                    <a:pt x="11" y="47"/>
                    <a:pt x="11" y="47"/>
                  </a:cubicBezTo>
                  <a:cubicBezTo>
                    <a:pt x="11" y="47"/>
                    <a:pt x="11" y="47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1" y="50"/>
                    <a:pt x="10" y="57"/>
                    <a:pt x="10" y="58"/>
                  </a:cubicBezTo>
                  <a:cubicBezTo>
                    <a:pt x="9" y="58"/>
                    <a:pt x="8" y="68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7" y="72"/>
                    <a:pt x="6" y="79"/>
                    <a:pt x="6" y="80"/>
                  </a:cubicBezTo>
                  <a:cubicBezTo>
                    <a:pt x="5" y="81"/>
                    <a:pt x="5" y="86"/>
                    <a:pt x="5" y="86"/>
                  </a:cubicBezTo>
                  <a:cubicBezTo>
                    <a:pt x="4" y="86"/>
                    <a:pt x="4" y="86"/>
                    <a:pt x="4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9"/>
                    <a:pt x="12" y="13"/>
                  </a:cubicBezTo>
                  <a:cubicBezTo>
                    <a:pt x="11" y="15"/>
                    <a:pt x="11" y="17"/>
                    <a:pt x="11" y="18"/>
                  </a:cubicBez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0" name="Freeform 107"/>
            <p:cNvSpPr>
              <a:spLocks/>
            </p:cNvSpPr>
            <p:nvPr/>
          </p:nvSpPr>
          <p:spPr bwMode="auto">
            <a:xfrm>
              <a:off x="5370513" y="4935538"/>
              <a:ext cx="30163" cy="177800"/>
            </a:xfrm>
            <a:custGeom>
              <a:avLst/>
              <a:gdLst>
                <a:gd name="T0" fmla="*/ 15 w 15"/>
                <a:gd name="T1" fmla="*/ 16 h 87"/>
                <a:gd name="T2" fmla="*/ 14 w 15"/>
                <a:gd name="T3" fmla="*/ 56 h 87"/>
                <a:gd name="T4" fmla="*/ 12 w 15"/>
                <a:gd name="T5" fmla="*/ 69 h 87"/>
                <a:gd name="T6" fmla="*/ 10 w 15"/>
                <a:gd name="T7" fmla="*/ 86 h 87"/>
                <a:gd name="T8" fmla="*/ 9 w 15"/>
                <a:gd name="T9" fmla="*/ 86 h 87"/>
                <a:gd name="T10" fmla="*/ 6 w 15"/>
                <a:gd name="T11" fmla="*/ 86 h 87"/>
                <a:gd name="T12" fmla="*/ 5 w 15"/>
                <a:gd name="T13" fmla="*/ 87 h 87"/>
                <a:gd name="T14" fmla="*/ 0 w 15"/>
                <a:gd name="T15" fmla="*/ 87 h 87"/>
                <a:gd name="T16" fmla="*/ 2 w 15"/>
                <a:gd name="T17" fmla="*/ 72 h 87"/>
                <a:gd name="T18" fmla="*/ 2 w 15"/>
                <a:gd name="T19" fmla="*/ 71 h 87"/>
                <a:gd name="T20" fmla="*/ 2 w 15"/>
                <a:gd name="T21" fmla="*/ 69 h 87"/>
                <a:gd name="T22" fmla="*/ 4 w 15"/>
                <a:gd name="T23" fmla="*/ 55 h 87"/>
                <a:gd name="T24" fmla="*/ 4 w 15"/>
                <a:gd name="T25" fmla="*/ 54 h 87"/>
                <a:gd name="T26" fmla="*/ 6 w 15"/>
                <a:gd name="T27" fmla="*/ 33 h 87"/>
                <a:gd name="T28" fmla="*/ 6 w 15"/>
                <a:gd name="T29" fmla="*/ 33 h 87"/>
                <a:gd name="T30" fmla="*/ 6 w 15"/>
                <a:gd name="T31" fmla="*/ 16 h 87"/>
                <a:gd name="T32" fmla="*/ 6 w 15"/>
                <a:gd name="T33" fmla="*/ 14 h 87"/>
                <a:gd name="T34" fmla="*/ 5 w 15"/>
                <a:gd name="T35" fmla="*/ 0 h 87"/>
                <a:gd name="T36" fmla="*/ 15 w 15"/>
                <a:gd name="T37" fmla="*/ 0 h 87"/>
                <a:gd name="T38" fmla="*/ 15 w 15"/>
                <a:gd name="T3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87">
                  <a:moveTo>
                    <a:pt x="15" y="16"/>
                  </a:moveTo>
                  <a:cubicBezTo>
                    <a:pt x="15" y="25"/>
                    <a:pt x="14" y="56"/>
                    <a:pt x="14" y="56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1"/>
                    <a:pt x="2" y="71"/>
                    <a:pt x="2" y="71"/>
                  </a:cubicBezTo>
                  <a:cubicBezTo>
                    <a:pt x="2" y="69"/>
                    <a:pt x="2" y="69"/>
                    <a:pt x="2" y="69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4"/>
                    <a:pt x="4" y="54"/>
                  </a:cubicBezTo>
                  <a:cubicBezTo>
                    <a:pt x="4" y="51"/>
                    <a:pt x="5" y="42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27"/>
                    <a:pt x="6" y="20"/>
                    <a:pt x="6" y="16"/>
                  </a:cubicBezTo>
                  <a:cubicBezTo>
                    <a:pt x="6" y="15"/>
                    <a:pt x="6" y="14"/>
                    <a:pt x="6" y="14"/>
                  </a:cubicBezTo>
                  <a:cubicBezTo>
                    <a:pt x="5" y="2"/>
                    <a:pt x="5" y="0"/>
                    <a:pt x="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8"/>
                    <a:pt x="15" y="16"/>
                  </a:cubicBez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1" name="Freeform 108"/>
            <p:cNvSpPr>
              <a:spLocks/>
            </p:cNvSpPr>
            <p:nvPr/>
          </p:nvSpPr>
          <p:spPr bwMode="auto">
            <a:xfrm>
              <a:off x="5500688" y="4962526"/>
              <a:ext cx="41275" cy="173038"/>
            </a:xfrm>
            <a:custGeom>
              <a:avLst/>
              <a:gdLst>
                <a:gd name="T0" fmla="*/ 20 w 20"/>
                <a:gd name="T1" fmla="*/ 4 h 85"/>
                <a:gd name="T2" fmla="*/ 18 w 20"/>
                <a:gd name="T3" fmla="*/ 0 h 85"/>
                <a:gd name="T4" fmla="*/ 12 w 20"/>
                <a:gd name="T5" fmla="*/ 3 h 85"/>
                <a:gd name="T6" fmla="*/ 8 w 20"/>
                <a:gd name="T7" fmla="*/ 22 h 85"/>
                <a:gd name="T8" fmla="*/ 3 w 20"/>
                <a:gd name="T9" fmla="*/ 44 h 85"/>
                <a:gd name="T10" fmla="*/ 2 w 20"/>
                <a:gd name="T11" fmla="*/ 55 h 85"/>
                <a:gd name="T12" fmla="*/ 1 w 20"/>
                <a:gd name="T13" fmla="*/ 66 h 85"/>
                <a:gd name="T14" fmla="*/ 1 w 20"/>
                <a:gd name="T15" fmla="*/ 78 h 85"/>
                <a:gd name="T16" fmla="*/ 0 w 20"/>
                <a:gd name="T17" fmla="*/ 84 h 85"/>
                <a:gd name="T18" fmla="*/ 3 w 20"/>
                <a:gd name="T19" fmla="*/ 85 h 85"/>
                <a:gd name="T20" fmla="*/ 6 w 20"/>
                <a:gd name="T21" fmla="*/ 81 h 85"/>
                <a:gd name="T22" fmla="*/ 20 w 20"/>
                <a:gd name="T23" fmla="*/ 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85">
                  <a:moveTo>
                    <a:pt x="20" y="4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0" y="16"/>
                    <a:pt x="8" y="22"/>
                  </a:cubicBezTo>
                  <a:cubicBezTo>
                    <a:pt x="6" y="28"/>
                    <a:pt x="3" y="44"/>
                    <a:pt x="3" y="44"/>
                  </a:cubicBezTo>
                  <a:cubicBezTo>
                    <a:pt x="3" y="44"/>
                    <a:pt x="2" y="55"/>
                    <a:pt x="2" y="55"/>
                  </a:cubicBezTo>
                  <a:cubicBezTo>
                    <a:pt x="2" y="56"/>
                    <a:pt x="1" y="66"/>
                    <a:pt x="1" y="66"/>
                  </a:cubicBezTo>
                  <a:cubicBezTo>
                    <a:pt x="1" y="67"/>
                    <a:pt x="0" y="77"/>
                    <a:pt x="1" y="78"/>
                  </a:cubicBezTo>
                  <a:cubicBezTo>
                    <a:pt x="1" y="80"/>
                    <a:pt x="0" y="84"/>
                    <a:pt x="0" y="84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6" y="81"/>
                    <a:pt x="6" y="81"/>
                    <a:pt x="6" y="81"/>
                  </a:cubicBezTo>
                  <a:lnTo>
                    <a:pt x="20" y="4"/>
                  </a:lnTo>
                  <a:close/>
                </a:path>
              </a:pathLst>
            </a:custGeom>
            <a:solidFill>
              <a:srgbClr val="C790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2" name="Freeform 109"/>
            <p:cNvSpPr>
              <a:spLocks/>
            </p:cNvSpPr>
            <p:nvPr/>
          </p:nvSpPr>
          <p:spPr bwMode="auto">
            <a:xfrm>
              <a:off x="5507038" y="4962526"/>
              <a:ext cx="50800" cy="176213"/>
            </a:xfrm>
            <a:custGeom>
              <a:avLst/>
              <a:gdLst>
                <a:gd name="T0" fmla="*/ 25 w 25"/>
                <a:gd name="T1" fmla="*/ 2 h 87"/>
                <a:gd name="T2" fmla="*/ 20 w 25"/>
                <a:gd name="T3" fmla="*/ 17 h 87"/>
                <a:gd name="T4" fmla="*/ 15 w 25"/>
                <a:gd name="T5" fmla="*/ 44 h 87"/>
                <a:gd name="T6" fmla="*/ 13 w 25"/>
                <a:gd name="T7" fmla="*/ 55 h 87"/>
                <a:gd name="T8" fmla="*/ 10 w 25"/>
                <a:gd name="T9" fmla="*/ 86 h 87"/>
                <a:gd name="T10" fmla="*/ 10 w 25"/>
                <a:gd name="T11" fmla="*/ 87 h 87"/>
                <a:gd name="T12" fmla="*/ 5 w 25"/>
                <a:gd name="T13" fmla="*/ 86 h 87"/>
                <a:gd name="T14" fmla="*/ 0 w 25"/>
                <a:gd name="T15" fmla="*/ 85 h 87"/>
                <a:gd name="T16" fmla="*/ 3 w 25"/>
                <a:gd name="T17" fmla="*/ 54 h 87"/>
                <a:gd name="T18" fmla="*/ 5 w 25"/>
                <a:gd name="T19" fmla="*/ 46 h 87"/>
                <a:gd name="T20" fmla="*/ 11 w 25"/>
                <a:gd name="T21" fmla="*/ 16 h 87"/>
                <a:gd name="T22" fmla="*/ 15 w 25"/>
                <a:gd name="T23" fmla="*/ 0 h 87"/>
                <a:gd name="T24" fmla="*/ 25 w 25"/>
                <a:gd name="T25" fmla="*/ 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87">
                  <a:moveTo>
                    <a:pt x="25" y="2"/>
                  </a:moveTo>
                  <a:cubicBezTo>
                    <a:pt x="25" y="2"/>
                    <a:pt x="24" y="4"/>
                    <a:pt x="20" y="17"/>
                  </a:cubicBezTo>
                  <a:cubicBezTo>
                    <a:pt x="18" y="24"/>
                    <a:pt x="16" y="35"/>
                    <a:pt x="15" y="44"/>
                  </a:cubicBezTo>
                  <a:cubicBezTo>
                    <a:pt x="14" y="51"/>
                    <a:pt x="13" y="55"/>
                    <a:pt x="13" y="55"/>
                  </a:cubicBezTo>
                  <a:cubicBezTo>
                    <a:pt x="10" y="86"/>
                    <a:pt x="10" y="86"/>
                    <a:pt x="10" y="86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3" y="54"/>
                    <a:pt x="4" y="51"/>
                    <a:pt x="5" y="46"/>
                  </a:cubicBezTo>
                  <a:cubicBezTo>
                    <a:pt x="6" y="37"/>
                    <a:pt x="10" y="21"/>
                    <a:pt x="11" y="16"/>
                  </a:cubicBezTo>
                  <a:cubicBezTo>
                    <a:pt x="13" y="7"/>
                    <a:pt x="15" y="0"/>
                    <a:pt x="15" y="0"/>
                  </a:cubicBezTo>
                  <a:lnTo>
                    <a:pt x="25" y="2"/>
                  </a:lnTo>
                  <a:close/>
                </a:path>
              </a:pathLst>
            </a:custGeom>
            <a:solidFill>
              <a:srgbClr val="F5C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3" name="Freeform 110"/>
            <p:cNvSpPr>
              <a:spLocks/>
            </p:cNvSpPr>
            <p:nvPr/>
          </p:nvSpPr>
          <p:spPr bwMode="auto">
            <a:xfrm>
              <a:off x="5284788" y="5041901"/>
              <a:ext cx="274638" cy="209550"/>
            </a:xfrm>
            <a:custGeom>
              <a:avLst/>
              <a:gdLst>
                <a:gd name="T0" fmla="*/ 135 w 135"/>
                <a:gd name="T1" fmla="*/ 100 h 103"/>
                <a:gd name="T2" fmla="*/ 78 w 135"/>
                <a:gd name="T3" fmla="*/ 103 h 103"/>
                <a:gd name="T4" fmla="*/ 68 w 135"/>
                <a:gd name="T5" fmla="*/ 103 h 103"/>
                <a:gd name="T6" fmla="*/ 0 w 135"/>
                <a:gd name="T7" fmla="*/ 100 h 103"/>
                <a:gd name="T8" fmla="*/ 9 w 135"/>
                <a:gd name="T9" fmla="*/ 0 h 103"/>
                <a:gd name="T10" fmla="*/ 59 w 135"/>
                <a:gd name="T11" fmla="*/ 4 h 103"/>
                <a:gd name="T12" fmla="*/ 76 w 135"/>
                <a:gd name="T13" fmla="*/ 4 h 103"/>
                <a:gd name="T14" fmla="*/ 127 w 135"/>
                <a:gd name="T15" fmla="*/ 0 h 103"/>
                <a:gd name="T16" fmla="*/ 135 w 135"/>
                <a:gd name="T17" fmla="*/ 10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03">
                  <a:moveTo>
                    <a:pt x="135" y="100"/>
                  </a:moveTo>
                  <a:cubicBezTo>
                    <a:pt x="122" y="102"/>
                    <a:pt x="96" y="103"/>
                    <a:pt x="78" y="103"/>
                  </a:cubicBezTo>
                  <a:cubicBezTo>
                    <a:pt x="74" y="103"/>
                    <a:pt x="71" y="103"/>
                    <a:pt x="68" y="103"/>
                  </a:cubicBezTo>
                  <a:cubicBezTo>
                    <a:pt x="51" y="103"/>
                    <a:pt x="16" y="103"/>
                    <a:pt x="0" y="10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32" y="4"/>
                    <a:pt x="59" y="4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103" y="4"/>
                    <a:pt x="127" y="0"/>
                    <a:pt x="127" y="0"/>
                  </a:cubicBezTo>
                  <a:lnTo>
                    <a:pt x="135" y="100"/>
                  </a:lnTo>
                  <a:close/>
                </a:path>
              </a:pathLst>
            </a:custGeom>
            <a:solidFill>
              <a:srgbClr val="F69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4" name="Freeform 111"/>
            <p:cNvSpPr>
              <a:spLocks/>
            </p:cNvSpPr>
            <p:nvPr/>
          </p:nvSpPr>
          <p:spPr bwMode="auto">
            <a:xfrm>
              <a:off x="5284788" y="5230813"/>
              <a:ext cx="274638" cy="20638"/>
            </a:xfrm>
            <a:custGeom>
              <a:avLst/>
              <a:gdLst>
                <a:gd name="T0" fmla="*/ 68 w 135"/>
                <a:gd name="T1" fmla="*/ 2 h 10"/>
                <a:gd name="T2" fmla="*/ 1 w 135"/>
                <a:gd name="T3" fmla="*/ 0 h 10"/>
                <a:gd name="T4" fmla="*/ 0 w 135"/>
                <a:gd name="T5" fmla="*/ 7 h 10"/>
                <a:gd name="T6" fmla="*/ 68 w 135"/>
                <a:gd name="T7" fmla="*/ 10 h 10"/>
                <a:gd name="T8" fmla="*/ 135 w 135"/>
                <a:gd name="T9" fmla="*/ 7 h 10"/>
                <a:gd name="T10" fmla="*/ 135 w 135"/>
                <a:gd name="T11" fmla="*/ 0 h 10"/>
                <a:gd name="T12" fmla="*/ 68 w 135"/>
                <a:gd name="T13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10">
                  <a:moveTo>
                    <a:pt x="68" y="2"/>
                  </a:moveTo>
                  <a:cubicBezTo>
                    <a:pt x="52" y="2"/>
                    <a:pt x="21" y="2"/>
                    <a:pt x="1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6" y="10"/>
                    <a:pt x="51" y="10"/>
                    <a:pt x="68" y="10"/>
                  </a:cubicBezTo>
                  <a:cubicBezTo>
                    <a:pt x="85" y="10"/>
                    <a:pt x="119" y="10"/>
                    <a:pt x="135" y="7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15" y="2"/>
                    <a:pt x="84" y="2"/>
                    <a:pt x="68" y="2"/>
                  </a:cubicBezTo>
                  <a:close/>
                </a:path>
              </a:pathLst>
            </a:custGeom>
            <a:solidFill>
              <a:srgbClr val="BC7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5" name="Freeform 112"/>
            <p:cNvSpPr>
              <a:spLocks/>
            </p:cNvSpPr>
            <p:nvPr/>
          </p:nvSpPr>
          <p:spPr bwMode="auto">
            <a:xfrm>
              <a:off x="5300663" y="5041901"/>
              <a:ext cx="244475" cy="23813"/>
            </a:xfrm>
            <a:custGeom>
              <a:avLst/>
              <a:gdLst>
                <a:gd name="T0" fmla="*/ 51 w 120"/>
                <a:gd name="T1" fmla="*/ 12 h 12"/>
                <a:gd name="T2" fmla="*/ 59 w 120"/>
                <a:gd name="T3" fmla="*/ 12 h 12"/>
                <a:gd name="T4" fmla="*/ 60 w 120"/>
                <a:gd name="T5" fmla="*/ 12 h 12"/>
                <a:gd name="T6" fmla="*/ 69 w 120"/>
                <a:gd name="T7" fmla="*/ 12 h 12"/>
                <a:gd name="T8" fmla="*/ 120 w 120"/>
                <a:gd name="T9" fmla="*/ 9 h 12"/>
                <a:gd name="T10" fmla="*/ 119 w 120"/>
                <a:gd name="T11" fmla="*/ 0 h 12"/>
                <a:gd name="T12" fmla="*/ 68 w 120"/>
                <a:gd name="T13" fmla="*/ 4 h 12"/>
                <a:gd name="T14" fmla="*/ 60 w 120"/>
                <a:gd name="T15" fmla="*/ 4 h 12"/>
                <a:gd name="T16" fmla="*/ 59 w 120"/>
                <a:gd name="T17" fmla="*/ 4 h 12"/>
                <a:gd name="T18" fmla="*/ 51 w 120"/>
                <a:gd name="T19" fmla="*/ 4 h 12"/>
                <a:gd name="T20" fmla="*/ 1 w 120"/>
                <a:gd name="T21" fmla="*/ 0 h 12"/>
                <a:gd name="T22" fmla="*/ 0 w 120"/>
                <a:gd name="T23" fmla="*/ 9 h 12"/>
                <a:gd name="T24" fmla="*/ 51 w 120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" h="12">
                  <a:moveTo>
                    <a:pt x="51" y="12"/>
                  </a:moveTo>
                  <a:cubicBezTo>
                    <a:pt x="59" y="12"/>
                    <a:pt x="59" y="12"/>
                    <a:pt x="59" y="12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91" y="12"/>
                    <a:pt x="111" y="10"/>
                    <a:pt x="120" y="9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95" y="4"/>
                    <a:pt x="68" y="4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24" y="4"/>
                    <a:pt x="1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9" y="10"/>
                    <a:pt x="29" y="12"/>
                    <a:pt x="51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4949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" name="图片 3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4203" y="773836"/>
            <a:ext cx="4618999" cy="2557057"/>
          </a:xfrm>
          <a:prstGeom prst="rect">
            <a:avLst/>
          </a:prstGeom>
        </p:spPr>
      </p:pic>
      <p:sp>
        <p:nvSpPr>
          <p:cNvPr id="149" name="Rectangle 139"/>
          <p:cNvSpPr>
            <a:spLocks noChangeArrowheads="1"/>
          </p:cNvSpPr>
          <p:nvPr/>
        </p:nvSpPr>
        <p:spPr bwMode="auto">
          <a:xfrm>
            <a:off x="1" y="2304258"/>
            <a:ext cx="12192000" cy="45537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  <p:sp>
        <p:nvSpPr>
          <p:cNvPr id="150" name="Rectangle 140"/>
          <p:cNvSpPr>
            <a:spLocks noChangeArrowheads="1"/>
          </p:cNvSpPr>
          <p:nvPr/>
        </p:nvSpPr>
        <p:spPr bwMode="auto">
          <a:xfrm>
            <a:off x="1499416" y="2714626"/>
            <a:ext cx="9551988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93" name="组合 392"/>
          <p:cNvGrpSpPr/>
          <p:nvPr/>
        </p:nvGrpSpPr>
        <p:grpSpPr>
          <a:xfrm>
            <a:off x="10291785" y="211137"/>
            <a:ext cx="1519238" cy="1095375"/>
            <a:chOff x="10619098" y="404020"/>
            <a:chExt cx="1519238" cy="1095375"/>
          </a:xfrm>
        </p:grpSpPr>
        <p:sp>
          <p:nvSpPr>
            <p:cNvPr id="8321" name="Freeform 152"/>
            <p:cNvSpPr>
              <a:spLocks/>
            </p:cNvSpPr>
            <p:nvPr/>
          </p:nvSpPr>
          <p:spPr bwMode="auto">
            <a:xfrm>
              <a:off x="10619098" y="404020"/>
              <a:ext cx="1519238" cy="1095375"/>
            </a:xfrm>
            <a:custGeom>
              <a:avLst/>
              <a:gdLst>
                <a:gd name="T0" fmla="*/ 521 w 925"/>
                <a:gd name="T1" fmla="*/ 0 h 666"/>
                <a:gd name="T2" fmla="*/ 876 w 925"/>
                <a:gd name="T3" fmla="*/ 220 h 666"/>
                <a:gd name="T4" fmla="*/ 768 w 925"/>
                <a:gd name="T5" fmla="*/ 533 h 666"/>
                <a:gd name="T6" fmla="*/ 531 w 925"/>
                <a:gd name="T7" fmla="*/ 602 h 666"/>
                <a:gd name="T8" fmla="*/ 447 w 925"/>
                <a:gd name="T9" fmla="*/ 614 h 666"/>
                <a:gd name="T10" fmla="*/ 371 w 925"/>
                <a:gd name="T11" fmla="*/ 666 h 666"/>
                <a:gd name="T12" fmla="*/ 391 w 925"/>
                <a:gd name="T13" fmla="*/ 598 h 666"/>
                <a:gd name="T14" fmla="*/ 521 w 925"/>
                <a:gd name="T15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5" h="666">
                  <a:moveTo>
                    <a:pt x="521" y="0"/>
                  </a:moveTo>
                  <a:cubicBezTo>
                    <a:pt x="689" y="0"/>
                    <a:pt x="824" y="81"/>
                    <a:pt x="876" y="220"/>
                  </a:cubicBezTo>
                  <a:cubicBezTo>
                    <a:pt x="925" y="350"/>
                    <a:pt x="878" y="458"/>
                    <a:pt x="768" y="533"/>
                  </a:cubicBezTo>
                  <a:cubicBezTo>
                    <a:pt x="700" y="581"/>
                    <a:pt x="613" y="602"/>
                    <a:pt x="531" y="602"/>
                  </a:cubicBezTo>
                  <a:cubicBezTo>
                    <a:pt x="484" y="602"/>
                    <a:pt x="481" y="590"/>
                    <a:pt x="447" y="614"/>
                  </a:cubicBezTo>
                  <a:cubicBezTo>
                    <a:pt x="419" y="633"/>
                    <a:pt x="406" y="655"/>
                    <a:pt x="371" y="666"/>
                  </a:cubicBezTo>
                  <a:cubicBezTo>
                    <a:pt x="386" y="647"/>
                    <a:pt x="396" y="623"/>
                    <a:pt x="391" y="598"/>
                  </a:cubicBezTo>
                  <a:cubicBezTo>
                    <a:pt x="0" y="549"/>
                    <a:pt x="57" y="0"/>
                    <a:pt x="52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0" name="Freeform 171"/>
            <p:cNvSpPr>
              <a:spLocks noEditPoints="1"/>
            </p:cNvSpPr>
            <p:nvPr/>
          </p:nvSpPr>
          <p:spPr bwMode="auto">
            <a:xfrm>
              <a:off x="11314423" y="1031083"/>
              <a:ext cx="268288" cy="215900"/>
            </a:xfrm>
            <a:custGeom>
              <a:avLst/>
              <a:gdLst>
                <a:gd name="T0" fmla="*/ 89 w 163"/>
                <a:gd name="T1" fmla="*/ 5 h 132"/>
                <a:gd name="T2" fmla="*/ 61 w 163"/>
                <a:gd name="T3" fmla="*/ 110 h 132"/>
                <a:gd name="T4" fmla="*/ 89 w 163"/>
                <a:gd name="T5" fmla="*/ 5 h 132"/>
                <a:gd name="T6" fmla="*/ 86 w 163"/>
                <a:gd name="T7" fmla="*/ 88 h 132"/>
                <a:gd name="T8" fmla="*/ 65 w 163"/>
                <a:gd name="T9" fmla="*/ 56 h 132"/>
                <a:gd name="T10" fmla="*/ 86 w 163"/>
                <a:gd name="T11" fmla="*/ 88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32">
                  <a:moveTo>
                    <a:pt x="89" y="5"/>
                  </a:moveTo>
                  <a:cubicBezTo>
                    <a:pt x="26" y="0"/>
                    <a:pt x="0" y="92"/>
                    <a:pt x="61" y="110"/>
                  </a:cubicBezTo>
                  <a:cubicBezTo>
                    <a:pt x="137" y="132"/>
                    <a:pt x="163" y="15"/>
                    <a:pt x="89" y="5"/>
                  </a:cubicBezTo>
                  <a:moveTo>
                    <a:pt x="86" y="88"/>
                  </a:moveTo>
                  <a:cubicBezTo>
                    <a:pt x="65" y="100"/>
                    <a:pt x="47" y="69"/>
                    <a:pt x="65" y="56"/>
                  </a:cubicBezTo>
                  <a:cubicBezTo>
                    <a:pt x="83" y="42"/>
                    <a:pt x="111" y="73"/>
                    <a:pt x="86" y="88"/>
                  </a:cubicBezTo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1" name="Freeform 172"/>
            <p:cNvSpPr>
              <a:spLocks/>
            </p:cNvSpPr>
            <p:nvPr/>
          </p:nvSpPr>
          <p:spPr bwMode="auto">
            <a:xfrm>
              <a:off x="10906435" y="631033"/>
              <a:ext cx="334963" cy="371475"/>
            </a:xfrm>
            <a:custGeom>
              <a:avLst/>
              <a:gdLst>
                <a:gd name="T0" fmla="*/ 162 w 204"/>
                <a:gd name="T1" fmla="*/ 92 h 226"/>
                <a:gd name="T2" fmla="*/ 197 w 204"/>
                <a:gd name="T3" fmla="*/ 85 h 226"/>
                <a:gd name="T4" fmla="*/ 77 w 204"/>
                <a:gd name="T5" fmla="*/ 46 h 226"/>
                <a:gd name="T6" fmla="*/ 60 w 204"/>
                <a:gd name="T7" fmla="*/ 184 h 226"/>
                <a:gd name="T8" fmla="*/ 171 w 204"/>
                <a:gd name="T9" fmla="*/ 195 h 226"/>
                <a:gd name="T10" fmla="*/ 204 w 204"/>
                <a:gd name="T11" fmla="*/ 137 h 226"/>
                <a:gd name="T12" fmla="*/ 160 w 204"/>
                <a:gd name="T13" fmla="*/ 138 h 226"/>
                <a:gd name="T14" fmla="*/ 116 w 204"/>
                <a:gd name="T15" fmla="*/ 168 h 226"/>
                <a:gd name="T16" fmla="*/ 95 w 204"/>
                <a:gd name="T17" fmla="*/ 95 h 226"/>
                <a:gd name="T18" fmla="*/ 162 w 204"/>
                <a:gd name="T19" fmla="*/ 92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4" h="226">
                  <a:moveTo>
                    <a:pt x="162" y="92"/>
                  </a:moveTo>
                  <a:cubicBezTo>
                    <a:pt x="197" y="85"/>
                    <a:pt x="197" y="85"/>
                    <a:pt x="197" y="85"/>
                  </a:cubicBezTo>
                  <a:cubicBezTo>
                    <a:pt x="197" y="85"/>
                    <a:pt x="187" y="0"/>
                    <a:pt x="77" y="46"/>
                  </a:cubicBezTo>
                  <a:cubicBezTo>
                    <a:pt x="0" y="78"/>
                    <a:pt x="33" y="161"/>
                    <a:pt x="60" y="184"/>
                  </a:cubicBezTo>
                  <a:cubicBezTo>
                    <a:pt x="109" y="226"/>
                    <a:pt x="147" y="209"/>
                    <a:pt x="171" y="195"/>
                  </a:cubicBezTo>
                  <a:cubicBezTo>
                    <a:pt x="201" y="178"/>
                    <a:pt x="204" y="137"/>
                    <a:pt x="204" y="137"/>
                  </a:cubicBezTo>
                  <a:cubicBezTo>
                    <a:pt x="160" y="138"/>
                    <a:pt x="160" y="138"/>
                    <a:pt x="160" y="138"/>
                  </a:cubicBezTo>
                  <a:cubicBezTo>
                    <a:pt x="160" y="138"/>
                    <a:pt x="162" y="183"/>
                    <a:pt x="116" y="168"/>
                  </a:cubicBezTo>
                  <a:cubicBezTo>
                    <a:pt x="87" y="159"/>
                    <a:pt x="75" y="120"/>
                    <a:pt x="95" y="95"/>
                  </a:cubicBezTo>
                  <a:cubicBezTo>
                    <a:pt x="116" y="69"/>
                    <a:pt x="145" y="60"/>
                    <a:pt x="162" y="92"/>
                  </a:cubicBez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3" name="Freeform 173"/>
            <p:cNvSpPr>
              <a:spLocks noEditPoints="1"/>
            </p:cNvSpPr>
            <p:nvPr/>
          </p:nvSpPr>
          <p:spPr bwMode="auto">
            <a:xfrm>
              <a:off x="11263623" y="772320"/>
              <a:ext cx="187325" cy="180975"/>
            </a:xfrm>
            <a:custGeom>
              <a:avLst/>
              <a:gdLst>
                <a:gd name="T0" fmla="*/ 112 w 114"/>
                <a:gd name="T1" fmla="*/ 63 h 110"/>
                <a:gd name="T2" fmla="*/ 73 w 114"/>
                <a:gd name="T3" fmla="*/ 6 h 110"/>
                <a:gd name="T4" fmla="*/ 4 w 114"/>
                <a:gd name="T5" fmla="*/ 50 h 110"/>
                <a:gd name="T6" fmla="*/ 61 w 114"/>
                <a:gd name="T7" fmla="*/ 109 h 110"/>
                <a:gd name="T8" fmla="*/ 112 w 114"/>
                <a:gd name="T9" fmla="*/ 63 h 110"/>
                <a:gd name="T10" fmla="*/ 32 w 114"/>
                <a:gd name="T11" fmla="*/ 74 h 110"/>
                <a:gd name="T12" fmla="*/ 33 w 114"/>
                <a:gd name="T13" fmla="*/ 47 h 110"/>
                <a:gd name="T14" fmla="*/ 62 w 114"/>
                <a:gd name="T15" fmla="*/ 64 h 110"/>
                <a:gd name="T16" fmla="*/ 32 w 114"/>
                <a:gd name="T17" fmla="*/ 7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10">
                  <a:moveTo>
                    <a:pt x="112" y="63"/>
                  </a:moveTo>
                  <a:cubicBezTo>
                    <a:pt x="109" y="37"/>
                    <a:pt x="96" y="12"/>
                    <a:pt x="73" y="6"/>
                  </a:cubicBezTo>
                  <a:cubicBezTo>
                    <a:pt x="51" y="0"/>
                    <a:pt x="9" y="18"/>
                    <a:pt x="4" y="50"/>
                  </a:cubicBezTo>
                  <a:cubicBezTo>
                    <a:pt x="0" y="83"/>
                    <a:pt x="19" y="110"/>
                    <a:pt x="61" y="109"/>
                  </a:cubicBezTo>
                  <a:cubicBezTo>
                    <a:pt x="103" y="108"/>
                    <a:pt x="114" y="89"/>
                    <a:pt x="112" y="63"/>
                  </a:cubicBezTo>
                  <a:close/>
                  <a:moveTo>
                    <a:pt x="32" y="74"/>
                  </a:moveTo>
                  <a:cubicBezTo>
                    <a:pt x="19" y="62"/>
                    <a:pt x="26" y="49"/>
                    <a:pt x="33" y="47"/>
                  </a:cubicBezTo>
                  <a:cubicBezTo>
                    <a:pt x="52" y="40"/>
                    <a:pt x="63" y="47"/>
                    <a:pt x="62" y="64"/>
                  </a:cubicBezTo>
                  <a:cubicBezTo>
                    <a:pt x="61" y="80"/>
                    <a:pt x="44" y="84"/>
                    <a:pt x="32" y="74"/>
                  </a:cubicBez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4" name="Freeform 174"/>
            <p:cNvSpPr>
              <a:spLocks/>
            </p:cNvSpPr>
            <p:nvPr/>
          </p:nvSpPr>
          <p:spPr bwMode="auto">
            <a:xfrm>
              <a:off x="11449360" y="716758"/>
              <a:ext cx="295275" cy="217488"/>
            </a:xfrm>
            <a:custGeom>
              <a:avLst/>
              <a:gdLst>
                <a:gd name="T0" fmla="*/ 14 w 180"/>
                <a:gd name="T1" fmla="*/ 131 h 132"/>
                <a:gd name="T2" fmla="*/ 53 w 180"/>
                <a:gd name="T3" fmla="*/ 132 h 132"/>
                <a:gd name="T4" fmla="*/ 59 w 180"/>
                <a:gd name="T5" fmla="*/ 53 h 132"/>
                <a:gd name="T6" fmla="*/ 85 w 180"/>
                <a:gd name="T7" fmla="*/ 79 h 132"/>
                <a:gd name="T8" fmla="*/ 87 w 180"/>
                <a:gd name="T9" fmla="*/ 122 h 132"/>
                <a:gd name="T10" fmla="*/ 118 w 180"/>
                <a:gd name="T11" fmla="*/ 118 h 132"/>
                <a:gd name="T12" fmla="*/ 114 w 180"/>
                <a:gd name="T13" fmla="*/ 67 h 132"/>
                <a:gd name="T14" fmla="*/ 142 w 180"/>
                <a:gd name="T15" fmla="*/ 55 h 132"/>
                <a:gd name="T16" fmla="*/ 138 w 180"/>
                <a:gd name="T17" fmla="*/ 126 h 132"/>
                <a:gd name="T18" fmla="*/ 174 w 180"/>
                <a:gd name="T19" fmla="*/ 127 h 132"/>
                <a:gd name="T20" fmla="*/ 174 w 180"/>
                <a:gd name="T21" fmla="*/ 37 h 132"/>
                <a:gd name="T22" fmla="*/ 102 w 180"/>
                <a:gd name="T23" fmla="*/ 32 h 132"/>
                <a:gd name="T24" fmla="*/ 40 w 180"/>
                <a:gd name="T25" fmla="*/ 33 h 132"/>
                <a:gd name="T26" fmla="*/ 35 w 180"/>
                <a:gd name="T27" fmla="*/ 43 h 132"/>
                <a:gd name="T28" fmla="*/ 30 w 180"/>
                <a:gd name="T29" fmla="*/ 23 h 132"/>
                <a:gd name="T30" fmla="*/ 0 w 180"/>
                <a:gd name="T31" fmla="*/ 30 h 132"/>
                <a:gd name="T32" fmla="*/ 14 w 180"/>
                <a:gd name="T33" fmla="*/ 13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0" h="132">
                  <a:moveTo>
                    <a:pt x="14" y="131"/>
                  </a:moveTo>
                  <a:cubicBezTo>
                    <a:pt x="53" y="132"/>
                    <a:pt x="53" y="132"/>
                    <a:pt x="53" y="132"/>
                  </a:cubicBezTo>
                  <a:cubicBezTo>
                    <a:pt x="53" y="132"/>
                    <a:pt x="45" y="66"/>
                    <a:pt x="59" y="53"/>
                  </a:cubicBezTo>
                  <a:cubicBezTo>
                    <a:pt x="74" y="40"/>
                    <a:pt x="85" y="66"/>
                    <a:pt x="85" y="79"/>
                  </a:cubicBezTo>
                  <a:cubicBezTo>
                    <a:pt x="85" y="92"/>
                    <a:pt x="87" y="122"/>
                    <a:pt x="87" y="122"/>
                  </a:cubicBezTo>
                  <a:cubicBezTo>
                    <a:pt x="118" y="118"/>
                    <a:pt x="118" y="118"/>
                    <a:pt x="118" y="118"/>
                  </a:cubicBezTo>
                  <a:cubicBezTo>
                    <a:pt x="118" y="118"/>
                    <a:pt x="114" y="84"/>
                    <a:pt x="114" y="67"/>
                  </a:cubicBezTo>
                  <a:cubicBezTo>
                    <a:pt x="113" y="47"/>
                    <a:pt x="138" y="29"/>
                    <a:pt x="142" y="55"/>
                  </a:cubicBezTo>
                  <a:cubicBezTo>
                    <a:pt x="145" y="82"/>
                    <a:pt x="138" y="126"/>
                    <a:pt x="138" y="126"/>
                  </a:cubicBezTo>
                  <a:cubicBezTo>
                    <a:pt x="174" y="127"/>
                    <a:pt x="174" y="127"/>
                    <a:pt x="174" y="127"/>
                  </a:cubicBezTo>
                  <a:cubicBezTo>
                    <a:pt x="174" y="127"/>
                    <a:pt x="180" y="65"/>
                    <a:pt x="174" y="37"/>
                  </a:cubicBezTo>
                  <a:cubicBezTo>
                    <a:pt x="171" y="18"/>
                    <a:pt x="137" y="0"/>
                    <a:pt x="102" y="32"/>
                  </a:cubicBezTo>
                  <a:cubicBezTo>
                    <a:pt x="102" y="32"/>
                    <a:pt x="63" y="0"/>
                    <a:pt x="40" y="33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31" y="76"/>
                    <a:pt x="14" y="131"/>
                  </a:cubicBez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5" name="Freeform 175"/>
            <p:cNvSpPr>
              <a:spLocks noEditPoints="1"/>
            </p:cNvSpPr>
            <p:nvPr/>
          </p:nvSpPr>
          <p:spPr bwMode="auto">
            <a:xfrm>
              <a:off x="11760510" y="729458"/>
              <a:ext cx="255588" cy="239713"/>
            </a:xfrm>
            <a:custGeom>
              <a:avLst/>
              <a:gdLst>
                <a:gd name="T0" fmla="*/ 110 w 155"/>
                <a:gd name="T1" fmla="*/ 90 h 146"/>
                <a:gd name="T2" fmla="*/ 75 w 155"/>
                <a:gd name="T3" fmla="*/ 105 h 146"/>
                <a:gd name="T4" fmla="*/ 46 w 155"/>
                <a:gd name="T5" fmla="*/ 67 h 146"/>
                <a:gd name="T6" fmla="*/ 127 w 155"/>
                <a:gd name="T7" fmla="*/ 81 h 146"/>
                <a:gd name="T8" fmla="*/ 69 w 155"/>
                <a:gd name="T9" fmla="*/ 7 h 146"/>
                <a:gd name="T10" fmla="*/ 6 w 155"/>
                <a:gd name="T11" fmla="*/ 93 h 146"/>
                <a:gd name="T12" fmla="*/ 89 w 155"/>
                <a:gd name="T13" fmla="*/ 135 h 146"/>
                <a:gd name="T14" fmla="*/ 128 w 155"/>
                <a:gd name="T15" fmla="*/ 105 h 146"/>
                <a:gd name="T16" fmla="*/ 110 w 155"/>
                <a:gd name="T17" fmla="*/ 90 h 146"/>
                <a:gd name="T18" fmla="*/ 79 w 155"/>
                <a:gd name="T19" fmla="*/ 31 h 146"/>
                <a:gd name="T20" fmla="*/ 107 w 155"/>
                <a:gd name="T21" fmla="*/ 60 h 146"/>
                <a:gd name="T22" fmla="*/ 51 w 155"/>
                <a:gd name="T23" fmla="*/ 47 h 146"/>
                <a:gd name="T24" fmla="*/ 79 w 155"/>
                <a:gd name="T25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5" h="146">
                  <a:moveTo>
                    <a:pt x="110" y="90"/>
                  </a:moveTo>
                  <a:cubicBezTo>
                    <a:pt x="110" y="90"/>
                    <a:pt x="103" y="110"/>
                    <a:pt x="75" y="105"/>
                  </a:cubicBezTo>
                  <a:cubicBezTo>
                    <a:pt x="53" y="101"/>
                    <a:pt x="41" y="90"/>
                    <a:pt x="46" y="67"/>
                  </a:cubicBezTo>
                  <a:cubicBezTo>
                    <a:pt x="127" y="81"/>
                    <a:pt x="127" y="81"/>
                    <a:pt x="127" y="81"/>
                  </a:cubicBezTo>
                  <a:cubicBezTo>
                    <a:pt x="127" y="81"/>
                    <a:pt x="155" y="16"/>
                    <a:pt x="69" y="7"/>
                  </a:cubicBezTo>
                  <a:cubicBezTo>
                    <a:pt x="2" y="0"/>
                    <a:pt x="0" y="66"/>
                    <a:pt x="6" y="93"/>
                  </a:cubicBezTo>
                  <a:cubicBezTo>
                    <a:pt x="11" y="111"/>
                    <a:pt x="37" y="146"/>
                    <a:pt x="89" y="135"/>
                  </a:cubicBezTo>
                  <a:cubicBezTo>
                    <a:pt x="122" y="128"/>
                    <a:pt x="128" y="105"/>
                    <a:pt x="128" y="105"/>
                  </a:cubicBezTo>
                  <a:lnTo>
                    <a:pt x="110" y="90"/>
                  </a:lnTo>
                  <a:close/>
                  <a:moveTo>
                    <a:pt x="79" y="31"/>
                  </a:moveTo>
                  <a:cubicBezTo>
                    <a:pt x="111" y="36"/>
                    <a:pt x="107" y="60"/>
                    <a:pt x="107" y="60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3" y="44"/>
                    <a:pt x="55" y="28"/>
                    <a:pt x="79" y="31"/>
                  </a:cubicBez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6" name="Freeform 176"/>
            <p:cNvSpPr>
              <a:spLocks/>
            </p:cNvSpPr>
            <p:nvPr/>
          </p:nvSpPr>
          <p:spPr bwMode="auto">
            <a:xfrm>
              <a:off x="11550960" y="975520"/>
              <a:ext cx="192088" cy="212725"/>
            </a:xfrm>
            <a:custGeom>
              <a:avLst/>
              <a:gdLst>
                <a:gd name="T0" fmla="*/ 2 w 117"/>
                <a:gd name="T1" fmla="*/ 42 h 129"/>
                <a:gd name="T2" fmla="*/ 23 w 117"/>
                <a:gd name="T3" fmla="*/ 129 h 129"/>
                <a:gd name="T4" fmla="*/ 58 w 117"/>
                <a:gd name="T5" fmla="*/ 122 h 129"/>
                <a:gd name="T6" fmla="*/ 44 w 117"/>
                <a:gd name="T7" fmla="*/ 74 h 129"/>
                <a:gd name="T8" fmla="*/ 57 w 117"/>
                <a:gd name="T9" fmla="*/ 42 h 129"/>
                <a:gd name="T10" fmla="*/ 91 w 117"/>
                <a:gd name="T11" fmla="*/ 112 h 129"/>
                <a:gd name="T12" fmla="*/ 117 w 117"/>
                <a:gd name="T13" fmla="*/ 109 h 129"/>
                <a:gd name="T14" fmla="*/ 89 w 117"/>
                <a:gd name="T15" fmla="*/ 20 h 129"/>
                <a:gd name="T16" fmla="*/ 31 w 117"/>
                <a:gd name="T17" fmla="*/ 35 h 129"/>
                <a:gd name="T18" fmla="*/ 32 w 117"/>
                <a:gd name="T19" fmla="*/ 23 h 129"/>
                <a:gd name="T20" fmla="*/ 0 w 117"/>
                <a:gd name="T21" fmla="*/ 36 h 129"/>
                <a:gd name="T22" fmla="*/ 2 w 117"/>
                <a:gd name="T23" fmla="*/ 4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7" h="129">
                  <a:moveTo>
                    <a:pt x="2" y="42"/>
                  </a:moveTo>
                  <a:cubicBezTo>
                    <a:pt x="2" y="42"/>
                    <a:pt x="3" y="84"/>
                    <a:pt x="23" y="129"/>
                  </a:cubicBezTo>
                  <a:cubicBezTo>
                    <a:pt x="58" y="122"/>
                    <a:pt x="58" y="122"/>
                    <a:pt x="58" y="122"/>
                  </a:cubicBezTo>
                  <a:cubicBezTo>
                    <a:pt x="58" y="122"/>
                    <a:pt x="46" y="98"/>
                    <a:pt x="44" y="74"/>
                  </a:cubicBezTo>
                  <a:cubicBezTo>
                    <a:pt x="42" y="51"/>
                    <a:pt x="47" y="34"/>
                    <a:pt x="57" y="42"/>
                  </a:cubicBezTo>
                  <a:cubicBezTo>
                    <a:pt x="67" y="49"/>
                    <a:pt x="84" y="64"/>
                    <a:pt x="91" y="112"/>
                  </a:cubicBezTo>
                  <a:cubicBezTo>
                    <a:pt x="117" y="109"/>
                    <a:pt x="117" y="109"/>
                    <a:pt x="117" y="109"/>
                  </a:cubicBezTo>
                  <a:cubicBezTo>
                    <a:pt x="117" y="109"/>
                    <a:pt x="114" y="40"/>
                    <a:pt x="89" y="20"/>
                  </a:cubicBezTo>
                  <a:cubicBezTo>
                    <a:pt x="65" y="0"/>
                    <a:pt x="31" y="35"/>
                    <a:pt x="31" y="35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0" y="36"/>
                    <a:pt x="0" y="36"/>
                    <a:pt x="0" y="36"/>
                  </a:cubicBezTo>
                  <a:lnTo>
                    <a:pt x="2" y="42"/>
                  </a:ln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7" name="Freeform 177"/>
            <p:cNvSpPr>
              <a:spLocks/>
            </p:cNvSpPr>
            <p:nvPr/>
          </p:nvSpPr>
          <p:spPr bwMode="auto">
            <a:xfrm>
              <a:off x="11819248" y="999333"/>
              <a:ext cx="85725" cy="147638"/>
            </a:xfrm>
            <a:custGeom>
              <a:avLst/>
              <a:gdLst>
                <a:gd name="T0" fmla="*/ 6 w 53"/>
                <a:gd name="T1" fmla="*/ 87 h 90"/>
                <a:gd name="T2" fmla="*/ 17 w 53"/>
                <a:gd name="T3" fmla="*/ 0 h 90"/>
                <a:gd name="T4" fmla="*/ 53 w 53"/>
                <a:gd name="T5" fmla="*/ 11 h 90"/>
                <a:gd name="T6" fmla="*/ 27 w 53"/>
                <a:gd name="T7" fmla="*/ 90 h 90"/>
                <a:gd name="T8" fmla="*/ 6 w 53"/>
                <a:gd name="T9" fmla="*/ 8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90">
                  <a:moveTo>
                    <a:pt x="6" y="87"/>
                  </a:moveTo>
                  <a:cubicBezTo>
                    <a:pt x="6" y="87"/>
                    <a:pt x="0" y="1"/>
                    <a:pt x="17" y="0"/>
                  </a:cubicBezTo>
                  <a:cubicBezTo>
                    <a:pt x="33" y="0"/>
                    <a:pt x="53" y="11"/>
                    <a:pt x="53" y="11"/>
                  </a:cubicBezTo>
                  <a:cubicBezTo>
                    <a:pt x="27" y="90"/>
                    <a:pt x="27" y="90"/>
                    <a:pt x="27" y="90"/>
                  </a:cubicBezTo>
                  <a:lnTo>
                    <a:pt x="6" y="87"/>
                  </a:ln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48" name="Freeform 178"/>
            <p:cNvSpPr>
              <a:spLocks/>
            </p:cNvSpPr>
            <p:nvPr/>
          </p:nvSpPr>
          <p:spPr bwMode="auto">
            <a:xfrm>
              <a:off x="11779560" y="1169195"/>
              <a:ext cx="88900" cy="58738"/>
            </a:xfrm>
            <a:custGeom>
              <a:avLst/>
              <a:gdLst>
                <a:gd name="T0" fmla="*/ 32 w 54"/>
                <a:gd name="T1" fmla="*/ 3 h 36"/>
                <a:gd name="T2" fmla="*/ 54 w 54"/>
                <a:gd name="T3" fmla="*/ 23 h 36"/>
                <a:gd name="T4" fmla="*/ 32 w 54"/>
                <a:gd name="T5" fmla="*/ 36 h 36"/>
                <a:gd name="T6" fmla="*/ 32 w 54"/>
                <a:gd name="T7" fmla="*/ 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36">
                  <a:moveTo>
                    <a:pt x="32" y="3"/>
                  </a:moveTo>
                  <a:cubicBezTo>
                    <a:pt x="40" y="0"/>
                    <a:pt x="54" y="18"/>
                    <a:pt x="54" y="23"/>
                  </a:cubicBezTo>
                  <a:cubicBezTo>
                    <a:pt x="54" y="27"/>
                    <a:pt x="32" y="36"/>
                    <a:pt x="32" y="36"/>
                  </a:cubicBezTo>
                  <a:cubicBezTo>
                    <a:pt x="32" y="36"/>
                    <a:pt x="0" y="17"/>
                    <a:pt x="32" y="3"/>
                  </a:cubicBezTo>
                  <a:close/>
                </a:path>
              </a:pathLst>
            </a:custGeom>
            <a:solidFill>
              <a:srgbClr val="E63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53552" y="2786800"/>
            <a:ext cx="11084897" cy="3835888"/>
            <a:chOff x="658151" y="2786800"/>
            <a:chExt cx="11084897" cy="3835888"/>
          </a:xfrm>
        </p:grpSpPr>
        <p:grpSp>
          <p:nvGrpSpPr>
            <p:cNvPr id="5" name="组合 4"/>
            <p:cNvGrpSpPr/>
            <p:nvPr/>
          </p:nvGrpSpPr>
          <p:grpSpPr>
            <a:xfrm>
              <a:off x="717141" y="5803932"/>
              <a:ext cx="5219779" cy="818756"/>
              <a:chOff x="717141" y="5803932"/>
              <a:chExt cx="5219779" cy="818756"/>
            </a:xfrm>
          </p:grpSpPr>
          <p:sp>
            <p:nvSpPr>
              <p:cNvPr id="8374" name="Rectangle 204"/>
              <p:cNvSpPr>
                <a:spLocks noChangeArrowheads="1"/>
              </p:cNvSpPr>
              <p:nvPr/>
            </p:nvSpPr>
            <p:spPr bwMode="auto">
              <a:xfrm>
                <a:off x="1605923" y="5803932"/>
                <a:ext cx="130018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600" b="1" i="0" u="none" strike="noStrike" cap="none" normalizeH="0" baseline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有优惠活动</a:t>
                </a:r>
                <a:endParaRPr kumimoji="0" lang="zh-CN" altLang="zh-CN" sz="1600" b="1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</a:endParaRPr>
              </a:p>
            </p:txBody>
          </p:sp>
          <p:sp>
            <p:nvSpPr>
              <p:cNvPr id="340" name="文本框 339"/>
              <p:cNvSpPr txBox="1"/>
              <p:nvPr/>
            </p:nvSpPr>
            <p:spPr>
              <a:xfrm>
                <a:off x="4875411" y="5976476"/>
                <a:ext cx="10615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34.5%</a:t>
                </a:r>
                <a:endParaRPr lang="zh-CN" altLang="en-US" sz="28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grpSp>
            <p:nvGrpSpPr>
              <p:cNvPr id="380" name="47833ec3-4c42-40e8-af7a-64bb19d90927" descr="nQoAAB+LCAAAAAAABADVVlFv2jAQ/i/e9sZQYEOqeIMyNrR1RQvqOk19cJODeEps5DgVFPHfdw4xsUncjWmaOuWFnL87f/d955gdeam2ayBDEmZUqgmjK0mzmYKMdMgsJkNepGmHjBmPGV+9l6JY52T4fXdMs1e+MpVcilTIG5oWoAtwphhND6/DRpKDnUuGDLZlzIdFWKPW9XLJIlgkkIHBLBhXIx6HCY0REXQDbECyVaI45HkVuL7/AZGy0oYXGlXkCdZ8MZ2+m4yng6kuVm4T7PcdEkIkePxvSL4Our1BG82+Q3NyoR+Xpk9uo/QV4ywrsgpW7nxFN1aoFxyCLI5TsGEzrkA+HA3t6Vj5O1QSN5gKmVGFG+6C/atahjdvuwPNa8Zj2GAlQ5Y4/lck9ei1TpheOA5YOW510pzi0AJya+m6mVejO2TEV6npzkh4LIverOEzYjUh8gVSqtgDlFFy53ZhCGFt4KrZ377jJTYXuWKCn9dNlWS3cgNSsYimo5SteIYs9KFWElSU4OoHIdmj4Mpd/wRLhYsfAdbVVITsEbdb0jQH461RAfF1ALMcQSqAK5JPSn8ZS9daF0fUX+pp6v2RrifJtr54hnNQt3OQEbIZb13eh8NwirEa1Sd6YBDffFVaMb4qt+ZbdsBXbw3TQiHvy/eexzSr/m85ZhWs7WrK/l/YZsv5TG3re2yzbPDZ5lhvFfx7ti1go87zSmfYBrXdHU+OYbll3UHF4Dza5hY+9wJpTtYo0m5Xl7Pla+Mfx4Fa39faZZErkelmeqeXS+u98iy7816erZ+Mp5q7w+cnGGieMJ0KAAA=">
                <a:extLst>
                  <a:ext uri="{FF2B5EF4-FFF2-40B4-BE49-F238E27FC236}">
                    <a16:creationId xmlns:a16="http://schemas.microsoft.com/office/drawing/2014/main" id="{112663A3-6E9E-4B6D-88EA-5B17EBE0E57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573277" y="6123058"/>
                <a:ext cx="3341597" cy="362079"/>
                <a:chOff x="2709069" y="2668443"/>
                <a:chExt cx="6977063" cy="756000"/>
              </a:xfrm>
            </p:grpSpPr>
            <p:sp>
              <p:nvSpPr>
                <p:cNvPr id="381" name="ValueShape">
                  <a:extLst>
                    <a:ext uri="{FF2B5EF4-FFF2-40B4-BE49-F238E27FC236}">
                      <a16:creationId xmlns:a16="http://schemas.microsoft.com/office/drawing/2014/main" id="{A7C49BE3-C1EC-4E54-972A-0DC09B0D1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2407087" cy="5572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82" name="RelativeShape">
                  <a:extLst>
                    <a:ext uri="{FF2B5EF4-FFF2-40B4-BE49-F238E27FC236}">
                      <a16:creationId xmlns:a16="http://schemas.microsoft.com/office/drawing/2014/main" id="{B51D714A-F732-43AA-930E-C670B37EF3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6977063" cy="557212"/>
                </a:xfrm>
                <a:custGeom>
                  <a:avLst/>
                  <a:gdLst>
                    <a:gd name="T0" fmla="*/ 794 w 794"/>
                    <a:gd name="T1" fmla="*/ 31 h 62"/>
                    <a:gd name="T2" fmla="*/ 763 w 794"/>
                    <a:gd name="T3" fmla="*/ 62 h 62"/>
                    <a:gd name="T4" fmla="*/ 31 w 794"/>
                    <a:gd name="T5" fmla="*/ 62 h 62"/>
                    <a:gd name="T6" fmla="*/ 0 w 794"/>
                    <a:gd name="T7" fmla="*/ 31 h 62"/>
                    <a:gd name="T8" fmla="*/ 0 w 794"/>
                    <a:gd name="T9" fmla="*/ 31 h 62"/>
                    <a:gd name="T10" fmla="*/ 31 w 794"/>
                    <a:gd name="T11" fmla="*/ 0 h 62"/>
                    <a:gd name="T12" fmla="*/ 763 w 794"/>
                    <a:gd name="T13" fmla="*/ 0 h 62"/>
                    <a:gd name="T14" fmla="*/ 794 w 794"/>
                    <a:gd name="T15" fmla="*/ 3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94" h="62">
                      <a:moveTo>
                        <a:pt x="794" y="31"/>
                      </a:moveTo>
                      <a:cubicBezTo>
                        <a:pt x="794" y="48"/>
                        <a:pt x="780" y="62"/>
                        <a:pt x="763" y="62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763" y="0"/>
                        <a:pt x="763" y="0"/>
                        <a:pt x="763" y="0"/>
                      </a:cubicBezTo>
                      <a:cubicBezTo>
                        <a:pt x="780" y="0"/>
                        <a:pt x="794" y="14"/>
                        <a:pt x="794" y="31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4">
                        <a:lumMod val="100000"/>
                      </a:schemeClr>
                    </a:gs>
                    <a:gs pos="100000">
                      <a:schemeClr val="lt1">
                        <a:lumMod val="85000"/>
                      </a:schemeClr>
                    </a:gs>
                    <a:gs pos="34500">
                      <a:schemeClr val="accent4">
                        <a:lumMod val="100000"/>
                      </a:schemeClr>
                    </a:gs>
                    <a:gs pos="34600">
                      <a:schemeClr val="lt1">
                        <a:lumMod val="8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83" name="SorbShape1">
                  <a:extLst>
                    <a:ext uri="{FF2B5EF4-FFF2-40B4-BE49-F238E27FC236}">
                      <a16:creationId xmlns:a16="http://schemas.microsoft.com/office/drawing/2014/main" id="{381D9734-87B1-4F35-93B4-7B49028E5B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38157" y="2668443"/>
                  <a:ext cx="756000" cy="756000"/>
                </a:xfrm>
                <a:prstGeom prst="roundRect">
                  <a:avLst/>
                </a:prstGeom>
                <a:solidFill>
                  <a:schemeClr val="accent4">
                    <a:lumMod val="100000"/>
                  </a:schemeClr>
                </a:solidFill>
                <a:ln w="28575">
                  <a:solidFill>
                    <a:schemeClr val="accent2"/>
                  </a:solidFill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84" name="SorbShape2">
                  <a:extLst>
                    <a:ext uri="{FF2B5EF4-FFF2-40B4-BE49-F238E27FC236}">
                      <a16:creationId xmlns:a16="http://schemas.microsoft.com/office/drawing/2014/main" id="{925420DE-F63C-4570-BB86-BAD1FE5380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62320" y="2773575"/>
                  <a:ext cx="507671" cy="545734"/>
                </a:xfrm>
                <a:custGeom>
                  <a:avLst/>
                  <a:gdLst>
                    <a:gd name="connsiteX0" fmla="*/ 0 w 304800"/>
                    <a:gd name="connsiteY0" fmla="*/ 173665 h 327653"/>
                    <a:gd name="connsiteX1" fmla="*/ 304800 w 304800"/>
                    <a:gd name="connsiteY1" fmla="*/ 173665 h 327653"/>
                    <a:gd name="connsiteX2" fmla="*/ 152400 w 304800"/>
                    <a:gd name="connsiteY2" fmla="*/ 327653 h 327653"/>
                    <a:gd name="connsiteX3" fmla="*/ 0 w 304800"/>
                    <a:gd name="connsiteY3" fmla="*/ 173665 h 327653"/>
                    <a:gd name="connsiteX4" fmla="*/ 239170 w 304800"/>
                    <a:gd name="connsiteY4" fmla="*/ 338 h 327653"/>
                    <a:gd name="connsiteX5" fmla="*/ 244350 w 304800"/>
                    <a:gd name="connsiteY5" fmla="*/ 10720 h 327653"/>
                    <a:gd name="connsiteX6" fmla="*/ 221039 w 304800"/>
                    <a:gd name="connsiteY6" fmla="*/ 75606 h 327653"/>
                    <a:gd name="connsiteX7" fmla="*/ 224924 w 304800"/>
                    <a:gd name="connsiteY7" fmla="*/ 80797 h 327653"/>
                    <a:gd name="connsiteX8" fmla="*/ 237875 w 304800"/>
                    <a:gd name="connsiteY8" fmla="*/ 87285 h 327653"/>
                    <a:gd name="connsiteX9" fmla="*/ 274137 w 304800"/>
                    <a:gd name="connsiteY9" fmla="*/ 22399 h 327653"/>
                    <a:gd name="connsiteX10" fmla="*/ 285793 w 304800"/>
                    <a:gd name="connsiteY10" fmla="*/ 18506 h 327653"/>
                    <a:gd name="connsiteX11" fmla="*/ 288383 w 304800"/>
                    <a:gd name="connsiteY11" fmla="*/ 30186 h 327653"/>
                    <a:gd name="connsiteX12" fmla="*/ 252121 w 304800"/>
                    <a:gd name="connsiteY12" fmla="*/ 95072 h 327653"/>
                    <a:gd name="connsiteX13" fmla="*/ 253416 w 304800"/>
                    <a:gd name="connsiteY13" fmla="*/ 100263 h 327653"/>
                    <a:gd name="connsiteX14" fmla="*/ 267662 w 304800"/>
                    <a:gd name="connsiteY14" fmla="*/ 119728 h 327653"/>
                    <a:gd name="connsiteX15" fmla="*/ 285793 w 304800"/>
                    <a:gd name="connsiteY15" fmla="*/ 141790 h 327653"/>
                    <a:gd name="connsiteX16" fmla="*/ 285793 w 304800"/>
                    <a:gd name="connsiteY16" fmla="*/ 145683 h 327653"/>
                    <a:gd name="connsiteX17" fmla="*/ 300038 w 304800"/>
                    <a:gd name="connsiteY17" fmla="*/ 162553 h 327653"/>
                    <a:gd name="connsiteX18" fmla="*/ 55271 w 304800"/>
                    <a:gd name="connsiteY18" fmla="*/ 162553 h 327653"/>
                    <a:gd name="connsiteX19" fmla="*/ 4763 w 304800"/>
                    <a:gd name="connsiteY19" fmla="*/ 162553 h 327653"/>
                    <a:gd name="connsiteX20" fmla="*/ 17714 w 304800"/>
                    <a:gd name="connsiteY20" fmla="*/ 145683 h 327653"/>
                    <a:gd name="connsiteX21" fmla="*/ 17714 w 304800"/>
                    <a:gd name="connsiteY21" fmla="*/ 141790 h 327653"/>
                    <a:gd name="connsiteX22" fmla="*/ 35845 w 304800"/>
                    <a:gd name="connsiteY22" fmla="*/ 119728 h 327653"/>
                    <a:gd name="connsiteX23" fmla="*/ 51386 w 304800"/>
                    <a:gd name="connsiteY23" fmla="*/ 100263 h 327653"/>
                    <a:gd name="connsiteX24" fmla="*/ 61746 w 304800"/>
                    <a:gd name="connsiteY24" fmla="*/ 89881 h 327653"/>
                    <a:gd name="connsiteX25" fmla="*/ 64336 w 304800"/>
                    <a:gd name="connsiteY25" fmla="*/ 89881 h 327653"/>
                    <a:gd name="connsiteX26" fmla="*/ 78582 w 304800"/>
                    <a:gd name="connsiteY26" fmla="*/ 80797 h 327653"/>
                    <a:gd name="connsiteX27" fmla="*/ 79877 w 304800"/>
                    <a:gd name="connsiteY27" fmla="*/ 80797 h 327653"/>
                    <a:gd name="connsiteX28" fmla="*/ 87647 w 304800"/>
                    <a:gd name="connsiteY28" fmla="*/ 74308 h 327653"/>
                    <a:gd name="connsiteX29" fmla="*/ 94123 w 304800"/>
                    <a:gd name="connsiteY29" fmla="*/ 76904 h 327653"/>
                    <a:gd name="connsiteX30" fmla="*/ 108369 w 304800"/>
                    <a:gd name="connsiteY30" fmla="*/ 71713 h 327653"/>
                    <a:gd name="connsiteX31" fmla="*/ 118729 w 304800"/>
                    <a:gd name="connsiteY31" fmla="*/ 63926 h 327653"/>
                    <a:gd name="connsiteX32" fmla="*/ 125204 w 304800"/>
                    <a:gd name="connsiteY32" fmla="*/ 66522 h 327653"/>
                    <a:gd name="connsiteX33" fmla="*/ 148516 w 304800"/>
                    <a:gd name="connsiteY33" fmla="*/ 67820 h 327653"/>
                    <a:gd name="connsiteX34" fmla="*/ 152401 w 304800"/>
                    <a:gd name="connsiteY34" fmla="*/ 69117 h 327653"/>
                    <a:gd name="connsiteX35" fmla="*/ 154991 w 304800"/>
                    <a:gd name="connsiteY35" fmla="*/ 67820 h 327653"/>
                    <a:gd name="connsiteX36" fmla="*/ 178302 w 304800"/>
                    <a:gd name="connsiteY36" fmla="*/ 66522 h 327653"/>
                    <a:gd name="connsiteX37" fmla="*/ 186072 w 304800"/>
                    <a:gd name="connsiteY37" fmla="*/ 63926 h 327653"/>
                    <a:gd name="connsiteX38" fmla="*/ 196433 w 304800"/>
                    <a:gd name="connsiteY38" fmla="*/ 71713 h 327653"/>
                    <a:gd name="connsiteX39" fmla="*/ 204203 w 304800"/>
                    <a:gd name="connsiteY39" fmla="*/ 74308 h 327653"/>
                    <a:gd name="connsiteX40" fmla="*/ 228810 w 304800"/>
                    <a:gd name="connsiteY40" fmla="*/ 5529 h 327653"/>
                    <a:gd name="connsiteX41" fmla="*/ 239170 w 304800"/>
                    <a:gd name="connsiteY41" fmla="*/ 338 h 3276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</a:cxnLst>
                  <a:rect l="l" t="t" r="r" b="b"/>
                  <a:pathLst>
                    <a:path w="304800" h="327653">
                      <a:moveTo>
                        <a:pt x="0" y="173665"/>
                      </a:moveTo>
                      <a:lnTo>
                        <a:pt x="304800" y="173665"/>
                      </a:lnTo>
                      <a:cubicBezTo>
                        <a:pt x="304800" y="259070"/>
                        <a:pt x="236349" y="327653"/>
                        <a:pt x="152400" y="327653"/>
                      </a:cubicBezTo>
                      <a:cubicBezTo>
                        <a:pt x="67160" y="327653"/>
                        <a:pt x="0" y="259070"/>
                        <a:pt x="0" y="173665"/>
                      </a:cubicBezTo>
                      <a:close/>
                      <a:moveTo>
                        <a:pt x="239170" y="338"/>
                      </a:moveTo>
                      <a:cubicBezTo>
                        <a:pt x="243055" y="2933"/>
                        <a:pt x="245645" y="6827"/>
                        <a:pt x="244350" y="10720"/>
                      </a:cubicBezTo>
                      <a:cubicBezTo>
                        <a:pt x="244350" y="10720"/>
                        <a:pt x="244350" y="10720"/>
                        <a:pt x="221039" y="75606"/>
                      </a:cubicBezTo>
                      <a:cubicBezTo>
                        <a:pt x="222334" y="76904"/>
                        <a:pt x="223629" y="79499"/>
                        <a:pt x="224924" y="80797"/>
                      </a:cubicBezTo>
                      <a:cubicBezTo>
                        <a:pt x="230105" y="80797"/>
                        <a:pt x="233990" y="83392"/>
                        <a:pt x="237875" y="87285"/>
                      </a:cubicBezTo>
                      <a:cubicBezTo>
                        <a:pt x="237875" y="87285"/>
                        <a:pt x="237875" y="87285"/>
                        <a:pt x="274137" y="22399"/>
                      </a:cubicBezTo>
                      <a:cubicBezTo>
                        <a:pt x="276727" y="18506"/>
                        <a:pt x="281907" y="17208"/>
                        <a:pt x="285793" y="18506"/>
                      </a:cubicBezTo>
                      <a:cubicBezTo>
                        <a:pt x="289678" y="21102"/>
                        <a:pt x="290973" y="26292"/>
                        <a:pt x="288383" y="30186"/>
                      </a:cubicBezTo>
                      <a:cubicBezTo>
                        <a:pt x="288383" y="30186"/>
                        <a:pt x="288383" y="30186"/>
                        <a:pt x="252121" y="95072"/>
                      </a:cubicBezTo>
                      <a:cubicBezTo>
                        <a:pt x="252121" y="96369"/>
                        <a:pt x="253416" y="98965"/>
                        <a:pt x="253416" y="100263"/>
                      </a:cubicBezTo>
                      <a:cubicBezTo>
                        <a:pt x="261186" y="102858"/>
                        <a:pt x="267662" y="110644"/>
                        <a:pt x="267662" y="119728"/>
                      </a:cubicBezTo>
                      <a:cubicBezTo>
                        <a:pt x="278022" y="122324"/>
                        <a:pt x="285793" y="131408"/>
                        <a:pt x="285793" y="141790"/>
                      </a:cubicBezTo>
                      <a:cubicBezTo>
                        <a:pt x="285793" y="143087"/>
                        <a:pt x="285793" y="144385"/>
                        <a:pt x="285793" y="145683"/>
                      </a:cubicBezTo>
                      <a:cubicBezTo>
                        <a:pt x="292268" y="148278"/>
                        <a:pt x="297448" y="154767"/>
                        <a:pt x="300038" y="162553"/>
                      </a:cubicBezTo>
                      <a:cubicBezTo>
                        <a:pt x="300038" y="162553"/>
                        <a:pt x="300038" y="162553"/>
                        <a:pt x="55271" y="162553"/>
                      </a:cubicBezTo>
                      <a:lnTo>
                        <a:pt x="4763" y="162553"/>
                      </a:lnTo>
                      <a:cubicBezTo>
                        <a:pt x="6058" y="154767"/>
                        <a:pt x="11239" y="148278"/>
                        <a:pt x="17714" y="145683"/>
                      </a:cubicBezTo>
                      <a:cubicBezTo>
                        <a:pt x="17714" y="144385"/>
                        <a:pt x="17714" y="143087"/>
                        <a:pt x="17714" y="141790"/>
                      </a:cubicBezTo>
                      <a:cubicBezTo>
                        <a:pt x="17714" y="131408"/>
                        <a:pt x="25484" y="122324"/>
                        <a:pt x="35845" y="119728"/>
                      </a:cubicBezTo>
                      <a:cubicBezTo>
                        <a:pt x="35845" y="110644"/>
                        <a:pt x="42320" y="102858"/>
                        <a:pt x="51386" y="100263"/>
                      </a:cubicBezTo>
                      <a:cubicBezTo>
                        <a:pt x="51386" y="93774"/>
                        <a:pt x="56566" y="89881"/>
                        <a:pt x="61746" y="89881"/>
                      </a:cubicBezTo>
                      <a:cubicBezTo>
                        <a:pt x="63041" y="89881"/>
                        <a:pt x="64336" y="89881"/>
                        <a:pt x="64336" y="89881"/>
                      </a:cubicBezTo>
                      <a:cubicBezTo>
                        <a:pt x="66926" y="84690"/>
                        <a:pt x="73402" y="80797"/>
                        <a:pt x="78582" y="80797"/>
                      </a:cubicBezTo>
                      <a:cubicBezTo>
                        <a:pt x="79877" y="80797"/>
                        <a:pt x="79877" y="80797"/>
                        <a:pt x="79877" y="80797"/>
                      </a:cubicBezTo>
                      <a:cubicBezTo>
                        <a:pt x="79877" y="76904"/>
                        <a:pt x="83762" y="74308"/>
                        <a:pt x="87647" y="74308"/>
                      </a:cubicBezTo>
                      <a:cubicBezTo>
                        <a:pt x="90238" y="74308"/>
                        <a:pt x="92828" y="75606"/>
                        <a:pt x="94123" y="76904"/>
                      </a:cubicBezTo>
                      <a:cubicBezTo>
                        <a:pt x="98008" y="74308"/>
                        <a:pt x="103188" y="71713"/>
                        <a:pt x="108369" y="71713"/>
                      </a:cubicBezTo>
                      <a:cubicBezTo>
                        <a:pt x="109664" y="67820"/>
                        <a:pt x="113549" y="63926"/>
                        <a:pt x="118729" y="63926"/>
                      </a:cubicBezTo>
                      <a:cubicBezTo>
                        <a:pt x="121319" y="63926"/>
                        <a:pt x="123909" y="65224"/>
                        <a:pt x="125204" y="66522"/>
                      </a:cubicBezTo>
                      <a:cubicBezTo>
                        <a:pt x="132975" y="62629"/>
                        <a:pt x="145925" y="65224"/>
                        <a:pt x="148516" y="67820"/>
                      </a:cubicBezTo>
                      <a:cubicBezTo>
                        <a:pt x="149811" y="67820"/>
                        <a:pt x="151106" y="69117"/>
                        <a:pt x="152401" y="69117"/>
                      </a:cubicBezTo>
                      <a:cubicBezTo>
                        <a:pt x="152401" y="69117"/>
                        <a:pt x="153696" y="67820"/>
                        <a:pt x="154991" y="67820"/>
                      </a:cubicBezTo>
                      <a:cubicBezTo>
                        <a:pt x="164056" y="62629"/>
                        <a:pt x="175712" y="65224"/>
                        <a:pt x="178302" y="66522"/>
                      </a:cubicBezTo>
                      <a:cubicBezTo>
                        <a:pt x="180892" y="65224"/>
                        <a:pt x="183482" y="63926"/>
                        <a:pt x="186072" y="63926"/>
                      </a:cubicBezTo>
                      <a:cubicBezTo>
                        <a:pt x="191253" y="63926"/>
                        <a:pt x="195138" y="67820"/>
                        <a:pt x="196433" y="71713"/>
                      </a:cubicBezTo>
                      <a:cubicBezTo>
                        <a:pt x="199023" y="71713"/>
                        <a:pt x="201613" y="73010"/>
                        <a:pt x="204203" y="74308"/>
                      </a:cubicBezTo>
                      <a:cubicBezTo>
                        <a:pt x="204203" y="74308"/>
                        <a:pt x="204203" y="74308"/>
                        <a:pt x="228810" y="5529"/>
                      </a:cubicBezTo>
                      <a:cubicBezTo>
                        <a:pt x="230105" y="1636"/>
                        <a:pt x="235285" y="-960"/>
                        <a:pt x="239170" y="33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pic>
            <p:nvPicPr>
              <p:cNvPr id="2" name="图片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0985337">
                <a:off x="717141" y="5869625"/>
                <a:ext cx="753063" cy="753063"/>
              </a:xfrm>
              <a:prstGeom prst="rect">
                <a:avLst/>
              </a:prstGeom>
            </p:spPr>
          </p:pic>
        </p:grpSp>
        <p:grpSp>
          <p:nvGrpSpPr>
            <p:cNvPr id="9" name="组合 8"/>
            <p:cNvGrpSpPr/>
            <p:nvPr/>
          </p:nvGrpSpPr>
          <p:grpSpPr>
            <a:xfrm>
              <a:off x="6422279" y="3802206"/>
              <a:ext cx="5320769" cy="761173"/>
              <a:chOff x="6422279" y="3802206"/>
              <a:chExt cx="5320769" cy="761173"/>
            </a:xfrm>
          </p:grpSpPr>
          <p:sp>
            <p:nvSpPr>
              <p:cNvPr id="8372" name="Rectangle 202"/>
              <p:cNvSpPr>
                <a:spLocks noChangeArrowheads="1"/>
              </p:cNvSpPr>
              <p:nvPr/>
            </p:nvSpPr>
            <p:spPr bwMode="auto">
              <a:xfrm>
                <a:off x="7416338" y="3840007"/>
                <a:ext cx="180340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600" b="1" i="0" u="none" strike="noStrike" cap="none" normalizeH="0" baseline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外卖餐味道好</a:t>
                </a:r>
                <a:endParaRPr kumimoji="0" lang="zh-CN" altLang="zh-CN" sz="1600" b="1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</a:endParaRPr>
              </a:p>
            </p:txBody>
          </p:sp>
          <p:sp>
            <p:nvSpPr>
              <p:cNvPr id="342" name="文本框 341"/>
              <p:cNvSpPr txBox="1"/>
              <p:nvPr/>
            </p:nvSpPr>
            <p:spPr>
              <a:xfrm>
                <a:off x="10723217" y="4040159"/>
                <a:ext cx="10198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18.8%</a:t>
                </a:r>
                <a:endParaRPr lang="zh-CN" altLang="en-US" sz="28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grpSp>
            <p:nvGrpSpPr>
              <p:cNvPr id="345" name="47833ec3-4c42-40e8-af7a-64bb19d90927" descr="nQoAAB+LCAAAAAAABADVVtFu2jAU/Rdve2MoQUJCvEEZG9q6ogV1naY+uMmFeHJs5DgVFPHvs5OY2CTuxjRNnfJCrs+9Pvec65gDei33W0BjFGVYyBnBG4GzhYQM9dAiQWNWUNpDU8ISwjbvBS+2ORp/P5zS7JWvRKZXnHJxi2kBugAjkmBavY5bSQ52KYhisC9jPqyCtWrdrNckhlUKGRjMijA5YUmU4kQhgn6gGhBkk0oGeV4Hbh5+QCyttPFIo4o8VTVfzefvZtP5cK6LldsEx2MPRRBzlvwbkm+DfjjsojlwaM5G+nFp+uQ2Sl8TRrIiq2Hlztd4Z4XCoAqSJKFgwxZMgng8GRrqWPk7kkJtMOciw1JteAiObxoZwlF/pHktWAI7VcmQRY7/NUk9ep0TphdOA1aOW5O0xGpoQXHr6Lqd16B7aMI21HRnJDyVVd5s4bPCakLoC1AsySOUUXTvdmEIqdrAZLu/Y89LbMlzSTi7rJs6yW7lFoQkMaYTSjYsUyz0oZYCZJyq1Q9ckCfOpLv+CdZSLX4E2NZTEZEntd0a0xyMt0YFhW8CKssRpAa4Ivmk9JexdG10cUT9pZ6m3h/pepZs66vOcA7ybgkiVmyme5d3dRjOMVaj+kQPDeKbr0onxlflznzLKnz91jIt4uKhfA89pln1f8sxq2BjV1v2/8I2W84XatvAY5tlg882x3qr4N+zbQU7eZlXOsM2qOvueHYMyy2bDmoGl9E2t/ClF0h7siaxdru+nC1fW/84KmoDX2tXRS55ppsJzy+XznvlRXbnvTw7PxnPNXevnp8i41CWnQoAAA==">
                <a:extLst>
                  <a:ext uri="{FF2B5EF4-FFF2-40B4-BE49-F238E27FC236}">
                    <a16:creationId xmlns:a16="http://schemas.microsoft.com/office/drawing/2014/main" id="{112663A3-6E9E-4B6D-88EA-5B17EBE0E57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381620" y="4141860"/>
                <a:ext cx="3341597" cy="362079"/>
                <a:chOff x="2709069" y="2668443"/>
                <a:chExt cx="6977063" cy="756000"/>
              </a:xfrm>
            </p:grpSpPr>
            <p:sp>
              <p:nvSpPr>
                <p:cNvPr id="346" name="ValueShape">
                  <a:extLst>
                    <a:ext uri="{FF2B5EF4-FFF2-40B4-BE49-F238E27FC236}">
                      <a16:creationId xmlns:a16="http://schemas.microsoft.com/office/drawing/2014/main" id="{A7C49BE3-C1EC-4E54-972A-0DC09B0D1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1311687" cy="5572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47" name="RelativeShape">
                  <a:extLst>
                    <a:ext uri="{FF2B5EF4-FFF2-40B4-BE49-F238E27FC236}">
                      <a16:creationId xmlns:a16="http://schemas.microsoft.com/office/drawing/2014/main" id="{B51D714A-F732-43AA-930E-C670B37EF3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6977063" cy="557212"/>
                </a:xfrm>
                <a:custGeom>
                  <a:avLst/>
                  <a:gdLst>
                    <a:gd name="T0" fmla="*/ 794 w 794"/>
                    <a:gd name="T1" fmla="*/ 31 h 62"/>
                    <a:gd name="T2" fmla="*/ 763 w 794"/>
                    <a:gd name="T3" fmla="*/ 62 h 62"/>
                    <a:gd name="T4" fmla="*/ 31 w 794"/>
                    <a:gd name="T5" fmla="*/ 62 h 62"/>
                    <a:gd name="T6" fmla="*/ 0 w 794"/>
                    <a:gd name="T7" fmla="*/ 31 h 62"/>
                    <a:gd name="T8" fmla="*/ 0 w 794"/>
                    <a:gd name="T9" fmla="*/ 31 h 62"/>
                    <a:gd name="T10" fmla="*/ 31 w 794"/>
                    <a:gd name="T11" fmla="*/ 0 h 62"/>
                    <a:gd name="T12" fmla="*/ 763 w 794"/>
                    <a:gd name="T13" fmla="*/ 0 h 62"/>
                    <a:gd name="T14" fmla="*/ 794 w 794"/>
                    <a:gd name="T15" fmla="*/ 3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94" h="62">
                      <a:moveTo>
                        <a:pt x="794" y="31"/>
                      </a:moveTo>
                      <a:cubicBezTo>
                        <a:pt x="794" y="48"/>
                        <a:pt x="780" y="62"/>
                        <a:pt x="763" y="62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763" y="0"/>
                        <a:pt x="763" y="0"/>
                        <a:pt x="763" y="0"/>
                      </a:cubicBezTo>
                      <a:cubicBezTo>
                        <a:pt x="780" y="0"/>
                        <a:pt x="794" y="14"/>
                        <a:pt x="794" y="31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4">
                        <a:lumMod val="100000"/>
                      </a:schemeClr>
                    </a:gs>
                    <a:gs pos="100000">
                      <a:schemeClr val="lt1">
                        <a:lumMod val="85000"/>
                      </a:schemeClr>
                    </a:gs>
                    <a:gs pos="18800">
                      <a:schemeClr val="accent4">
                        <a:lumMod val="100000"/>
                      </a:schemeClr>
                    </a:gs>
                    <a:gs pos="18900">
                      <a:schemeClr val="lt1">
                        <a:lumMod val="8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48" name="SorbShape1">
                  <a:extLst>
                    <a:ext uri="{FF2B5EF4-FFF2-40B4-BE49-F238E27FC236}">
                      <a16:creationId xmlns:a16="http://schemas.microsoft.com/office/drawing/2014/main" id="{381D9734-87B1-4F35-93B4-7B49028E5B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2755" y="2668443"/>
                  <a:ext cx="756000" cy="756000"/>
                </a:xfrm>
                <a:prstGeom prst="roundRect">
                  <a:avLst/>
                </a:prstGeom>
                <a:solidFill>
                  <a:schemeClr val="accent4">
                    <a:lumMod val="100000"/>
                  </a:schemeClr>
                </a:solidFill>
                <a:ln w="28575">
                  <a:solidFill>
                    <a:schemeClr val="accent2"/>
                  </a:solidFill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49" name="SorbShape2">
                  <a:extLst>
                    <a:ext uri="{FF2B5EF4-FFF2-40B4-BE49-F238E27FC236}">
                      <a16:creationId xmlns:a16="http://schemas.microsoft.com/office/drawing/2014/main" id="{925420DE-F63C-4570-BB86-BAD1FE5380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6921" y="2773575"/>
                  <a:ext cx="507671" cy="545734"/>
                </a:xfrm>
                <a:custGeom>
                  <a:avLst/>
                  <a:gdLst>
                    <a:gd name="connsiteX0" fmla="*/ 0 w 304800"/>
                    <a:gd name="connsiteY0" fmla="*/ 173665 h 327653"/>
                    <a:gd name="connsiteX1" fmla="*/ 304800 w 304800"/>
                    <a:gd name="connsiteY1" fmla="*/ 173665 h 327653"/>
                    <a:gd name="connsiteX2" fmla="*/ 152400 w 304800"/>
                    <a:gd name="connsiteY2" fmla="*/ 327653 h 327653"/>
                    <a:gd name="connsiteX3" fmla="*/ 0 w 304800"/>
                    <a:gd name="connsiteY3" fmla="*/ 173665 h 327653"/>
                    <a:gd name="connsiteX4" fmla="*/ 239170 w 304800"/>
                    <a:gd name="connsiteY4" fmla="*/ 338 h 327653"/>
                    <a:gd name="connsiteX5" fmla="*/ 244350 w 304800"/>
                    <a:gd name="connsiteY5" fmla="*/ 10720 h 327653"/>
                    <a:gd name="connsiteX6" fmla="*/ 221039 w 304800"/>
                    <a:gd name="connsiteY6" fmla="*/ 75606 h 327653"/>
                    <a:gd name="connsiteX7" fmla="*/ 224924 w 304800"/>
                    <a:gd name="connsiteY7" fmla="*/ 80797 h 327653"/>
                    <a:gd name="connsiteX8" fmla="*/ 237875 w 304800"/>
                    <a:gd name="connsiteY8" fmla="*/ 87285 h 327653"/>
                    <a:gd name="connsiteX9" fmla="*/ 274137 w 304800"/>
                    <a:gd name="connsiteY9" fmla="*/ 22399 h 327653"/>
                    <a:gd name="connsiteX10" fmla="*/ 285793 w 304800"/>
                    <a:gd name="connsiteY10" fmla="*/ 18506 h 327653"/>
                    <a:gd name="connsiteX11" fmla="*/ 288383 w 304800"/>
                    <a:gd name="connsiteY11" fmla="*/ 30186 h 327653"/>
                    <a:gd name="connsiteX12" fmla="*/ 252121 w 304800"/>
                    <a:gd name="connsiteY12" fmla="*/ 95072 h 327653"/>
                    <a:gd name="connsiteX13" fmla="*/ 253416 w 304800"/>
                    <a:gd name="connsiteY13" fmla="*/ 100263 h 327653"/>
                    <a:gd name="connsiteX14" fmla="*/ 267662 w 304800"/>
                    <a:gd name="connsiteY14" fmla="*/ 119728 h 327653"/>
                    <a:gd name="connsiteX15" fmla="*/ 285793 w 304800"/>
                    <a:gd name="connsiteY15" fmla="*/ 141790 h 327653"/>
                    <a:gd name="connsiteX16" fmla="*/ 285793 w 304800"/>
                    <a:gd name="connsiteY16" fmla="*/ 145683 h 327653"/>
                    <a:gd name="connsiteX17" fmla="*/ 300038 w 304800"/>
                    <a:gd name="connsiteY17" fmla="*/ 162553 h 327653"/>
                    <a:gd name="connsiteX18" fmla="*/ 55271 w 304800"/>
                    <a:gd name="connsiteY18" fmla="*/ 162553 h 327653"/>
                    <a:gd name="connsiteX19" fmla="*/ 4763 w 304800"/>
                    <a:gd name="connsiteY19" fmla="*/ 162553 h 327653"/>
                    <a:gd name="connsiteX20" fmla="*/ 17714 w 304800"/>
                    <a:gd name="connsiteY20" fmla="*/ 145683 h 327653"/>
                    <a:gd name="connsiteX21" fmla="*/ 17714 w 304800"/>
                    <a:gd name="connsiteY21" fmla="*/ 141790 h 327653"/>
                    <a:gd name="connsiteX22" fmla="*/ 35845 w 304800"/>
                    <a:gd name="connsiteY22" fmla="*/ 119728 h 327653"/>
                    <a:gd name="connsiteX23" fmla="*/ 51386 w 304800"/>
                    <a:gd name="connsiteY23" fmla="*/ 100263 h 327653"/>
                    <a:gd name="connsiteX24" fmla="*/ 61746 w 304800"/>
                    <a:gd name="connsiteY24" fmla="*/ 89881 h 327653"/>
                    <a:gd name="connsiteX25" fmla="*/ 64336 w 304800"/>
                    <a:gd name="connsiteY25" fmla="*/ 89881 h 327653"/>
                    <a:gd name="connsiteX26" fmla="*/ 78582 w 304800"/>
                    <a:gd name="connsiteY26" fmla="*/ 80797 h 327653"/>
                    <a:gd name="connsiteX27" fmla="*/ 79877 w 304800"/>
                    <a:gd name="connsiteY27" fmla="*/ 80797 h 327653"/>
                    <a:gd name="connsiteX28" fmla="*/ 87647 w 304800"/>
                    <a:gd name="connsiteY28" fmla="*/ 74308 h 327653"/>
                    <a:gd name="connsiteX29" fmla="*/ 94123 w 304800"/>
                    <a:gd name="connsiteY29" fmla="*/ 76904 h 327653"/>
                    <a:gd name="connsiteX30" fmla="*/ 108369 w 304800"/>
                    <a:gd name="connsiteY30" fmla="*/ 71713 h 327653"/>
                    <a:gd name="connsiteX31" fmla="*/ 118729 w 304800"/>
                    <a:gd name="connsiteY31" fmla="*/ 63926 h 327653"/>
                    <a:gd name="connsiteX32" fmla="*/ 125204 w 304800"/>
                    <a:gd name="connsiteY32" fmla="*/ 66522 h 327653"/>
                    <a:gd name="connsiteX33" fmla="*/ 148516 w 304800"/>
                    <a:gd name="connsiteY33" fmla="*/ 67820 h 327653"/>
                    <a:gd name="connsiteX34" fmla="*/ 152401 w 304800"/>
                    <a:gd name="connsiteY34" fmla="*/ 69117 h 327653"/>
                    <a:gd name="connsiteX35" fmla="*/ 154991 w 304800"/>
                    <a:gd name="connsiteY35" fmla="*/ 67820 h 327653"/>
                    <a:gd name="connsiteX36" fmla="*/ 178302 w 304800"/>
                    <a:gd name="connsiteY36" fmla="*/ 66522 h 327653"/>
                    <a:gd name="connsiteX37" fmla="*/ 186072 w 304800"/>
                    <a:gd name="connsiteY37" fmla="*/ 63926 h 327653"/>
                    <a:gd name="connsiteX38" fmla="*/ 196433 w 304800"/>
                    <a:gd name="connsiteY38" fmla="*/ 71713 h 327653"/>
                    <a:gd name="connsiteX39" fmla="*/ 204203 w 304800"/>
                    <a:gd name="connsiteY39" fmla="*/ 74308 h 327653"/>
                    <a:gd name="connsiteX40" fmla="*/ 228810 w 304800"/>
                    <a:gd name="connsiteY40" fmla="*/ 5529 h 327653"/>
                    <a:gd name="connsiteX41" fmla="*/ 239170 w 304800"/>
                    <a:gd name="connsiteY41" fmla="*/ 338 h 3276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</a:cxnLst>
                  <a:rect l="l" t="t" r="r" b="b"/>
                  <a:pathLst>
                    <a:path w="304800" h="327653">
                      <a:moveTo>
                        <a:pt x="0" y="173665"/>
                      </a:moveTo>
                      <a:lnTo>
                        <a:pt x="304800" y="173665"/>
                      </a:lnTo>
                      <a:cubicBezTo>
                        <a:pt x="304800" y="259070"/>
                        <a:pt x="236349" y="327653"/>
                        <a:pt x="152400" y="327653"/>
                      </a:cubicBezTo>
                      <a:cubicBezTo>
                        <a:pt x="67160" y="327653"/>
                        <a:pt x="0" y="259070"/>
                        <a:pt x="0" y="173665"/>
                      </a:cubicBezTo>
                      <a:close/>
                      <a:moveTo>
                        <a:pt x="239170" y="338"/>
                      </a:moveTo>
                      <a:cubicBezTo>
                        <a:pt x="243055" y="2933"/>
                        <a:pt x="245645" y="6827"/>
                        <a:pt x="244350" y="10720"/>
                      </a:cubicBezTo>
                      <a:cubicBezTo>
                        <a:pt x="244350" y="10720"/>
                        <a:pt x="244350" y="10720"/>
                        <a:pt x="221039" y="75606"/>
                      </a:cubicBezTo>
                      <a:cubicBezTo>
                        <a:pt x="222334" y="76904"/>
                        <a:pt x="223629" y="79499"/>
                        <a:pt x="224924" y="80797"/>
                      </a:cubicBezTo>
                      <a:cubicBezTo>
                        <a:pt x="230105" y="80797"/>
                        <a:pt x="233990" y="83392"/>
                        <a:pt x="237875" y="87285"/>
                      </a:cubicBezTo>
                      <a:cubicBezTo>
                        <a:pt x="237875" y="87285"/>
                        <a:pt x="237875" y="87285"/>
                        <a:pt x="274137" y="22399"/>
                      </a:cubicBezTo>
                      <a:cubicBezTo>
                        <a:pt x="276727" y="18506"/>
                        <a:pt x="281907" y="17208"/>
                        <a:pt x="285793" y="18506"/>
                      </a:cubicBezTo>
                      <a:cubicBezTo>
                        <a:pt x="289678" y="21102"/>
                        <a:pt x="290973" y="26292"/>
                        <a:pt x="288383" y="30186"/>
                      </a:cubicBezTo>
                      <a:cubicBezTo>
                        <a:pt x="288383" y="30186"/>
                        <a:pt x="288383" y="30186"/>
                        <a:pt x="252121" y="95072"/>
                      </a:cubicBezTo>
                      <a:cubicBezTo>
                        <a:pt x="252121" y="96369"/>
                        <a:pt x="253416" y="98965"/>
                        <a:pt x="253416" y="100263"/>
                      </a:cubicBezTo>
                      <a:cubicBezTo>
                        <a:pt x="261186" y="102858"/>
                        <a:pt x="267662" y="110644"/>
                        <a:pt x="267662" y="119728"/>
                      </a:cubicBezTo>
                      <a:cubicBezTo>
                        <a:pt x="278022" y="122324"/>
                        <a:pt x="285793" y="131408"/>
                        <a:pt x="285793" y="141790"/>
                      </a:cubicBezTo>
                      <a:cubicBezTo>
                        <a:pt x="285793" y="143087"/>
                        <a:pt x="285793" y="144385"/>
                        <a:pt x="285793" y="145683"/>
                      </a:cubicBezTo>
                      <a:cubicBezTo>
                        <a:pt x="292268" y="148278"/>
                        <a:pt x="297448" y="154767"/>
                        <a:pt x="300038" y="162553"/>
                      </a:cubicBezTo>
                      <a:cubicBezTo>
                        <a:pt x="300038" y="162553"/>
                        <a:pt x="300038" y="162553"/>
                        <a:pt x="55271" y="162553"/>
                      </a:cubicBezTo>
                      <a:lnTo>
                        <a:pt x="4763" y="162553"/>
                      </a:lnTo>
                      <a:cubicBezTo>
                        <a:pt x="6058" y="154767"/>
                        <a:pt x="11239" y="148278"/>
                        <a:pt x="17714" y="145683"/>
                      </a:cubicBezTo>
                      <a:cubicBezTo>
                        <a:pt x="17714" y="144385"/>
                        <a:pt x="17714" y="143087"/>
                        <a:pt x="17714" y="141790"/>
                      </a:cubicBezTo>
                      <a:cubicBezTo>
                        <a:pt x="17714" y="131408"/>
                        <a:pt x="25484" y="122324"/>
                        <a:pt x="35845" y="119728"/>
                      </a:cubicBezTo>
                      <a:cubicBezTo>
                        <a:pt x="35845" y="110644"/>
                        <a:pt x="42320" y="102858"/>
                        <a:pt x="51386" y="100263"/>
                      </a:cubicBezTo>
                      <a:cubicBezTo>
                        <a:pt x="51386" y="93774"/>
                        <a:pt x="56566" y="89881"/>
                        <a:pt x="61746" y="89881"/>
                      </a:cubicBezTo>
                      <a:cubicBezTo>
                        <a:pt x="63041" y="89881"/>
                        <a:pt x="64336" y="89881"/>
                        <a:pt x="64336" y="89881"/>
                      </a:cubicBezTo>
                      <a:cubicBezTo>
                        <a:pt x="66926" y="84690"/>
                        <a:pt x="73402" y="80797"/>
                        <a:pt x="78582" y="80797"/>
                      </a:cubicBezTo>
                      <a:cubicBezTo>
                        <a:pt x="79877" y="80797"/>
                        <a:pt x="79877" y="80797"/>
                        <a:pt x="79877" y="80797"/>
                      </a:cubicBezTo>
                      <a:cubicBezTo>
                        <a:pt x="79877" y="76904"/>
                        <a:pt x="83762" y="74308"/>
                        <a:pt x="87647" y="74308"/>
                      </a:cubicBezTo>
                      <a:cubicBezTo>
                        <a:pt x="90238" y="74308"/>
                        <a:pt x="92828" y="75606"/>
                        <a:pt x="94123" y="76904"/>
                      </a:cubicBezTo>
                      <a:cubicBezTo>
                        <a:pt x="98008" y="74308"/>
                        <a:pt x="103188" y="71713"/>
                        <a:pt x="108369" y="71713"/>
                      </a:cubicBezTo>
                      <a:cubicBezTo>
                        <a:pt x="109664" y="67820"/>
                        <a:pt x="113549" y="63926"/>
                        <a:pt x="118729" y="63926"/>
                      </a:cubicBezTo>
                      <a:cubicBezTo>
                        <a:pt x="121319" y="63926"/>
                        <a:pt x="123909" y="65224"/>
                        <a:pt x="125204" y="66522"/>
                      </a:cubicBezTo>
                      <a:cubicBezTo>
                        <a:pt x="132975" y="62629"/>
                        <a:pt x="145925" y="65224"/>
                        <a:pt x="148516" y="67820"/>
                      </a:cubicBezTo>
                      <a:cubicBezTo>
                        <a:pt x="149811" y="67820"/>
                        <a:pt x="151106" y="69117"/>
                        <a:pt x="152401" y="69117"/>
                      </a:cubicBezTo>
                      <a:cubicBezTo>
                        <a:pt x="152401" y="69117"/>
                        <a:pt x="153696" y="67820"/>
                        <a:pt x="154991" y="67820"/>
                      </a:cubicBezTo>
                      <a:cubicBezTo>
                        <a:pt x="164056" y="62629"/>
                        <a:pt x="175712" y="65224"/>
                        <a:pt x="178302" y="66522"/>
                      </a:cubicBezTo>
                      <a:cubicBezTo>
                        <a:pt x="180892" y="65224"/>
                        <a:pt x="183482" y="63926"/>
                        <a:pt x="186072" y="63926"/>
                      </a:cubicBezTo>
                      <a:cubicBezTo>
                        <a:pt x="191253" y="63926"/>
                        <a:pt x="195138" y="67820"/>
                        <a:pt x="196433" y="71713"/>
                      </a:cubicBezTo>
                      <a:cubicBezTo>
                        <a:pt x="199023" y="71713"/>
                        <a:pt x="201613" y="73010"/>
                        <a:pt x="204203" y="74308"/>
                      </a:cubicBezTo>
                      <a:cubicBezTo>
                        <a:pt x="204203" y="74308"/>
                        <a:pt x="204203" y="74308"/>
                        <a:pt x="228810" y="5529"/>
                      </a:cubicBezTo>
                      <a:cubicBezTo>
                        <a:pt x="230105" y="1636"/>
                        <a:pt x="235285" y="-960"/>
                        <a:pt x="239170" y="33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22279" y="3802206"/>
                <a:ext cx="852944" cy="729130"/>
              </a:xfrm>
              <a:prstGeom prst="rect">
                <a:avLst/>
              </a:prstGeom>
            </p:spPr>
          </p:pic>
        </p:grpSp>
        <p:grpSp>
          <p:nvGrpSpPr>
            <p:cNvPr id="12" name="组合 11"/>
            <p:cNvGrpSpPr/>
            <p:nvPr/>
          </p:nvGrpSpPr>
          <p:grpSpPr>
            <a:xfrm>
              <a:off x="658151" y="3840007"/>
              <a:ext cx="5213558" cy="795494"/>
              <a:chOff x="658151" y="3840007"/>
              <a:chExt cx="5213558" cy="795494"/>
            </a:xfrm>
          </p:grpSpPr>
          <p:sp>
            <p:nvSpPr>
              <p:cNvPr id="8369" name="Rectangle 199"/>
              <p:cNvSpPr>
                <a:spLocks noChangeArrowheads="1"/>
              </p:cNvSpPr>
              <p:nvPr/>
            </p:nvSpPr>
            <p:spPr bwMode="auto">
              <a:xfrm>
                <a:off x="1605923" y="3840007"/>
                <a:ext cx="10766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600" b="1" i="0" u="none" strike="noStrike" cap="none" normalizeH="0" baseline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不愿外出</a:t>
                </a:r>
                <a:endParaRPr kumimoji="0" lang="zh-CN" altLang="zh-CN" sz="1600" b="1" i="0" u="none" strike="noStrike" cap="none" normalizeH="0" baseline="0" dirty="0">
                  <a:ln>
                    <a:noFill/>
                  </a:ln>
                  <a:solidFill>
                    <a:schemeClr val="accent4"/>
                  </a:solidFill>
                  <a:effectLst/>
                </a:endParaRPr>
              </a:p>
            </p:txBody>
          </p:sp>
          <p:sp>
            <p:nvSpPr>
              <p:cNvPr id="336" name="文本框 335"/>
              <p:cNvSpPr txBox="1"/>
              <p:nvPr/>
            </p:nvSpPr>
            <p:spPr>
              <a:xfrm>
                <a:off x="4875411" y="4040159"/>
                <a:ext cx="9962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51.4%</a:t>
                </a:r>
                <a:endParaRPr lang="zh-CN" altLang="en-US" sz="28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grpSp>
            <p:nvGrpSpPr>
              <p:cNvPr id="310" name="47833ec3-4c42-40e8-af7a-64bb19d90927" descr="nQoAAB+LCAAAAAAABADVVtFu2jAU/Rdve2MoQUOqeIOybGjrihbUdZr64CYX4smxkeNUUMS/1w4xsUncjWmaOuWFXJ97fe451zE79Fpu14BGKM6xkFOCVwLnMwk56qFZikaspLSHJoSlhK0+CF6uCzT6sTum2SvfiMwuOeXiBtMSdAFGJMH08DpqJTnYuSCKwbaK+bAK1qp1vVySBBYZ5GAwC8LkmKVxhlOFCPqBakCQVSYZFEUduL7/CYm00kYXGlUWmar5KoreTyfRMNLFqm2C/b6HYkg4S/8NybdBPxx20Rw4NKcX+nFp+uQ2Sl8RRvIyr2HVzld4Y4XC4BAkaUrBhs2YBPFwNDTUsep3LIXaIOIix1JtuAv2bxoZhmH/neY1YylsVCVDFjn+1yT16HVOmF44Dlg1bk3SHKuhBcWto+t2XoPuoTFbUdOdkfBYVnmzhi8Kqwmhr0CxJA9QRdGd24UhpGoDk+3+9j0vsTkvJOHsvG7qJLuVGxCSJJiOKVmxXLHQh1oKkEmmVj9yQR45k+76Z1hKtfgJYF1PRUwe1XZLTAsw3hoVFL4JqCxHkBrgiuST0l/G0rXRxRH1l3qaen+k60myra86wwXI2zmIRLGZbF3eh8NwirEa1Sd6aBDffVU6Mb4qt+ZbdsDXby3TYi7uq/fQY5pV/7ccswo2drVl/y9ss+V8obYNPLZZNvhsc6y3Cv492xawked5pTNsg7rujmfHsNqy6aBmcB5tcwufe4G0J2ucaLfry9nytfWP40Bt4Gvtsiwkz3Uz4enl0nmvvMjuvJdn5yfjuebu1PME5bLxd50KAAA=">
                <a:extLst>
                  <a:ext uri="{FF2B5EF4-FFF2-40B4-BE49-F238E27FC236}">
                    <a16:creationId xmlns:a16="http://schemas.microsoft.com/office/drawing/2014/main" id="{112663A3-6E9E-4B6D-88EA-5B17EBE0E57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573277" y="4141860"/>
                <a:ext cx="3341597" cy="362079"/>
                <a:chOff x="2709069" y="2668443"/>
                <a:chExt cx="6977063" cy="756000"/>
              </a:xfrm>
            </p:grpSpPr>
            <p:sp>
              <p:nvSpPr>
                <p:cNvPr id="335" name="ValueShape">
                  <a:extLst>
                    <a:ext uri="{FF2B5EF4-FFF2-40B4-BE49-F238E27FC236}">
                      <a16:creationId xmlns:a16="http://schemas.microsoft.com/office/drawing/2014/main" id="{A7C49BE3-C1EC-4E54-972A-0DC09B0D1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3586211" cy="5572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38" name="RelativeShape">
                  <a:extLst>
                    <a:ext uri="{FF2B5EF4-FFF2-40B4-BE49-F238E27FC236}">
                      <a16:creationId xmlns:a16="http://schemas.microsoft.com/office/drawing/2014/main" id="{B51D714A-F732-43AA-930E-C670B37EF3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6977063" cy="557212"/>
                </a:xfrm>
                <a:custGeom>
                  <a:avLst/>
                  <a:gdLst>
                    <a:gd name="T0" fmla="*/ 794 w 794"/>
                    <a:gd name="T1" fmla="*/ 31 h 62"/>
                    <a:gd name="T2" fmla="*/ 763 w 794"/>
                    <a:gd name="T3" fmla="*/ 62 h 62"/>
                    <a:gd name="T4" fmla="*/ 31 w 794"/>
                    <a:gd name="T5" fmla="*/ 62 h 62"/>
                    <a:gd name="T6" fmla="*/ 0 w 794"/>
                    <a:gd name="T7" fmla="*/ 31 h 62"/>
                    <a:gd name="T8" fmla="*/ 0 w 794"/>
                    <a:gd name="T9" fmla="*/ 31 h 62"/>
                    <a:gd name="T10" fmla="*/ 31 w 794"/>
                    <a:gd name="T11" fmla="*/ 0 h 62"/>
                    <a:gd name="T12" fmla="*/ 763 w 794"/>
                    <a:gd name="T13" fmla="*/ 0 h 62"/>
                    <a:gd name="T14" fmla="*/ 794 w 794"/>
                    <a:gd name="T15" fmla="*/ 3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94" h="62">
                      <a:moveTo>
                        <a:pt x="794" y="31"/>
                      </a:moveTo>
                      <a:cubicBezTo>
                        <a:pt x="794" y="48"/>
                        <a:pt x="780" y="62"/>
                        <a:pt x="763" y="62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763" y="0"/>
                        <a:pt x="763" y="0"/>
                        <a:pt x="763" y="0"/>
                      </a:cubicBezTo>
                      <a:cubicBezTo>
                        <a:pt x="780" y="0"/>
                        <a:pt x="794" y="14"/>
                        <a:pt x="794" y="31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4">
                        <a:lumMod val="100000"/>
                      </a:schemeClr>
                    </a:gs>
                    <a:gs pos="100000">
                      <a:schemeClr val="lt1">
                        <a:lumMod val="85000"/>
                      </a:schemeClr>
                    </a:gs>
                    <a:gs pos="51400">
                      <a:schemeClr val="accent4">
                        <a:lumMod val="100000"/>
                      </a:schemeClr>
                    </a:gs>
                    <a:gs pos="51500">
                      <a:schemeClr val="lt1">
                        <a:lumMod val="8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39" name="SorbShape1">
                  <a:extLst>
                    <a:ext uri="{FF2B5EF4-FFF2-40B4-BE49-F238E27FC236}">
                      <a16:creationId xmlns:a16="http://schemas.microsoft.com/office/drawing/2014/main" id="{381D9734-87B1-4F35-93B4-7B49028E5B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17279" y="2668443"/>
                  <a:ext cx="756000" cy="756000"/>
                </a:xfrm>
                <a:prstGeom prst="roundRect">
                  <a:avLst/>
                </a:prstGeom>
                <a:solidFill>
                  <a:schemeClr val="accent4">
                    <a:lumMod val="100000"/>
                  </a:schemeClr>
                </a:solidFill>
                <a:ln w="28575">
                  <a:solidFill>
                    <a:schemeClr val="accent2"/>
                  </a:solidFill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44" name="SorbShape2">
                  <a:extLst>
                    <a:ext uri="{FF2B5EF4-FFF2-40B4-BE49-F238E27FC236}">
                      <a16:creationId xmlns:a16="http://schemas.microsoft.com/office/drawing/2014/main" id="{925420DE-F63C-4570-BB86-BAD1FE5380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41444" y="2773575"/>
                  <a:ext cx="507671" cy="545734"/>
                </a:xfrm>
                <a:custGeom>
                  <a:avLst/>
                  <a:gdLst>
                    <a:gd name="connsiteX0" fmla="*/ 0 w 304800"/>
                    <a:gd name="connsiteY0" fmla="*/ 173665 h 327653"/>
                    <a:gd name="connsiteX1" fmla="*/ 304800 w 304800"/>
                    <a:gd name="connsiteY1" fmla="*/ 173665 h 327653"/>
                    <a:gd name="connsiteX2" fmla="*/ 152400 w 304800"/>
                    <a:gd name="connsiteY2" fmla="*/ 327653 h 327653"/>
                    <a:gd name="connsiteX3" fmla="*/ 0 w 304800"/>
                    <a:gd name="connsiteY3" fmla="*/ 173665 h 327653"/>
                    <a:gd name="connsiteX4" fmla="*/ 239170 w 304800"/>
                    <a:gd name="connsiteY4" fmla="*/ 338 h 327653"/>
                    <a:gd name="connsiteX5" fmla="*/ 244350 w 304800"/>
                    <a:gd name="connsiteY5" fmla="*/ 10720 h 327653"/>
                    <a:gd name="connsiteX6" fmla="*/ 221039 w 304800"/>
                    <a:gd name="connsiteY6" fmla="*/ 75606 h 327653"/>
                    <a:gd name="connsiteX7" fmla="*/ 224924 w 304800"/>
                    <a:gd name="connsiteY7" fmla="*/ 80797 h 327653"/>
                    <a:gd name="connsiteX8" fmla="*/ 237875 w 304800"/>
                    <a:gd name="connsiteY8" fmla="*/ 87285 h 327653"/>
                    <a:gd name="connsiteX9" fmla="*/ 274137 w 304800"/>
                    <a:gd name="connsiteY9" fmla="*/ 22399 h 327653"/>
                    <a:gd name="connsiteX10" fmla="*/ 285793 w 304800"/>
                    <a:gd name="connsiteY10" fmla="*/ 18506 h 327653"/>
                    <a:gd name="connsiteX11" fmla="*/ 288383 w 304800"/>
                    <a:gd name="connsiteY11" fmla="*/ 30186 h 327653"/>
                    <a:gd name="connsiteX12" fmla="*/ 252121 w 304800"/>
                    <a:gd name="connsiteY12" fmla="*/ 95072 h 327653"/>
                    <a:gd name="connsiteX13" fmla="*/ 253416 w 304800"/>
                    <a:gd name="connsiteY13" fmla="*/ 100263 h 327653"/>
                    <a:gd name="connsiteX14" fmla="*/ 267662 w 304800"/>
                    <a:gd name="connsiteY14" fmla="*/ 119728 h 327653"/>
                    <a:gd name="connsiteX15" fmla="*/ 285793 w 304800"/>
                    <a:gd name="connsiteY15" fmla="*/ 141790 h 327653"/>
                    <a:gd name="connsiteX16" fmla="*/ 285793 w 304800"/>
                    <a:gd name="connsiteY16" fmla="*/ 145683 h 327653"/>
                    <a:gd name="connsiteX17" fmla="*/ 300038 w 304800"/>
                    <a:gd name="connsiteY17" fmla="*/ 162553 h 327653"/>
                    <a:gd name="connsiteX18" fmla="*/ 55271 w 304800"/>
                    <a:gd name="connsiteY18" fmla="*/ 162553 h 327653"/>
                    <a:gd name="connsiteX19" fmla="*/ 4763 w 304800"/>
                    <a:gd name="connsiteY19" fmla="*/ 162553 h 327653"/>
                    <a:gd name="connsiteX20" fmla="*/ 17714 w 304800"/>
                    <a:gd name="connsiteY20" fmla="*/ 145683 h 327653"/>
                    <a:gd name="connsiteX21" fmla="*/ 17714 w 304800"/>
                    <a:gd name="connsiteY21" fmla="*/ 141790 h 327653"/>
                    <a:gd name="connsiteX22" fmla="*/ 35845 w 304800"/>
                    <a:gd name="connsiteY22" fmla="*/ 119728 h 327653"/>
                    <a:gd name="connsiteX23" fmla="*/ 51386 w 304800"/>
                    <a:gd name="connsiteY23" fmla="*/ 100263 h 327653"/>
                    <a:gd name="connsiteX24" fmla="*/ 61746 w 304800"/>
                    <a:gd name="connsiteY24" fmla="*/ 89881 h 327653"/>
                    <a:gd name="connsiteX25" fmla="*/ 64336 w 304800"/>
                    <a:gd name="connsiteY25" fmla="*/ 89881 h 327653"/>
                    <a:gd name="connsiteX26" fmla="*/ 78582 w 304800"/>
                    <a:gd name="connsiteY26" fmla="*/ 80797 h 327653"/>
                    <a:gd name="connsiteX27" fmla="*/ 79877 w 304800"/>
                    <a:gd name="connsiteY27" fmla="*/ 80797 h 327653"/>
                    <a:gd name="connsiteX28" fmla="*/ 87647 w 304800"/>
                    <a:gd name="connsiteY28" fmla="*/ 74308 h 327653"/>
                    <a:gd name="connsiteX29" fmla="*/ 94123 w 304800"/>
                    <a:gd name="connsiteY29" fmla="*/ 76904 h 327653"/>
                    <a:gd name="connsiteX30" fmla="*/ 108369 w 304800"/>
                    <a:gd name="connsiteY30" fmla="*/ 71713 h 327653"/>
                    <a:gd name="connsiteX31" fmla="*/ 118729 w 304800"/>
                    <a:gd name="connsiteY31" fmla="*/ 63926 h 327653"/>
                    <a:gd name="connsiteX32" fmla="*/ 125204 w 304800"/>
                    <a:gd name="connsiteY32" fmla="*/ 66522 h 327653"/>
                    <a:gd name="connsiteX33" fmla="*/ 148516 w 304800"/>
                    <a:gd name="connsiteY33" fmla="*/ 67820 h 327653"/>
                    <a:gd name="connsiteX34" fmla="*/ 152401 w 304800"/>
                    <a:gd name="connsiteY34" fmla="*/ 69117 h 327653"/>
                    <a:gd name="connsiteX35" fmla="*/ 154991 w 304800"/>
                    <a:gd name="connsiteY35" fmla="*/ 67820 h 327653"/>
                    <a:gd name="connsiteX36" fmla="*/ 178302 w 304800"/>
                    <a:gd name="connsiteY36" fmla="*/ 66522 h 327653"/>
                    <a:gd name="connsiteX37" fmla="*/ 186072 w 304800"/>
                    <a:gd name="connsiteY37" fmla="*/ 63926 h 327653"/>
                    <a:gd name="connsiteX38" fmla="*/ 196433 w 304800"/>
                    <a:gd name="connsiteY38" fmla="*/ 71713 h 327653"/>
                    <a:gd name="connsiteX39" fmla="*/ 204203 w 304800"/>
                    <a:gd name="connsiteY39" fmla="*/ 74308 h 327653"/>
                    <a:gd name="connsiteX40" fmla="*/ 228810 w 304800"/>
                    <a:gd name="connsiteY40" fmla="*/ 5529 h 327653"/>
                    <a:gd name="connsiteX41" fmla="*/ 239170 w 304800"/>
                    <a:gd name="connsiteY41" fmla="*/ 338 h 3276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</a:cxnLst>
                  <a:rect l="l" t="t" r="r" b="b"/>
                  <a:pathLst>
                    <a:path w="304800" h="327653">
                      <a:moveTo>
                        <a:pt x="0" y="173665"/>
                      </a:moveTo>
                      <a:lnTo>
                        <a:pt x="304800" y="173665"/>
                      </a:lnTo>
                      <a:cubicBezTo>
                        <a:pt x="304800" y="259070"/>
                        <a:pt x="236349" y="327653"/>
                        <a:pt x="152400" y="327653"/>
                      </a:cubicBezTo>
                      <a:cubicBezTo>
                        <a:pt x="67160" y="327653"/>
                        <a:pt x="0" y="259070"/>
                        <a:pt x="0" y="173665"/>
                      </a:cubicBezTo>
                      <a:close/>
                      <a:moveTo>
                        <a:pt x="239170" y="338"/>
                      </a:moveTo>
                      <a:cubicBezTo>
                        <a:pt x="243055" y="2933"/>
                        <a:pt x="245645" y="6827"/>
                        <a:pt x="244350" y="10720"/>
                      </a:cubicBezTo>
                      <a:cubicBezTo>
                        <a:pt x="244350" y="10720"/>
                        <a:pt x="244350" y="10720"/>
                        <a:pt x="221039" y="75606"/>
                      </a:cubicBezTo>
                      <a:cubicBezTo>
                        <a:pt x="222334" y="76904"/>
                        <a:pt x="223629" y="79499"/>
                        <a:pt x="224924" y="80797"/>
                      </a:cubicBezTo>
                      <a:cubicBezTo>
                        <a:pt x="230105" y="80797"/>
                        <a:pt x="233990" y="83392"/>
                        <a:pt x="237875" y="87285"/>
                      </a:cubicBezTo>
                      <a:cubicBezTo>
                        <a:pt x="237875" y="87285"/>
                        <a:pt x="237875" y="87285"/>
                        <a:pt x="274137" y="22399"/>
                      </a:cubicBezTo>
                      <a:cubicBezTo>
                        <a:pt x="276727" y="18506"/>
                        <a:pt x="281907" y="17208"/>
                        <a:pt x="285793" y="18506"/>
                      </a:cubicBezTo>
                      <a:cubicBezTo>
                        <a:pt x="289678" y="21102"/>
                        <a:pt x="290973" y="26292"/>
                        <a:pt x="288383" y="30186"/>
                      </a:cubicBezTo>
                      <a:cubicBezTo>
                        <a:pt x="288383" y="30186"/>
                        <a:pt x="288383" y="30186"/>
                        <a:pt x="252121" y="95072"/>
                      </a:cubicBezTo>
                      <a:cubicBezTo>
                        <a:pt x="252121" y="96369"/>
                        <a:pt x="253416" y="98965"/>
                        <a:pt x="253416" y="100263"/>
                      </a:cubicBezTo>
                      <a:cubicBezTo>
                        <a:pt x="261186" y="102858"/>
                        <a:pt x="267662" y="110644"/>
                        <a:pt x="267662" y="119728"/>
                      </a:cubicBezTo>
                      <a:cubicBezTo>
                        <a:pt x="278022" y="122324"/>
                        <a:pt x="285793" y="131408"/>
                        <a:pt x="285793" y="141790"/>
                      </a:cubicBezTo>
                      <a:cubicBezTo>
                        <a:pt x="285793" y="143087"/>
                        <a:pt x="285793" y="144385"/>
                        <a:pt x="285793" y="145683"/>
                      </a:cubicBezTo>
                      <a:cubicBezTo>
                        <a:pt x="292268" y="148278"/>
                        <a:pt x="297448" y="154767"/>
                        <a:pt x="300038" y="162553"/>
                      </a:cubicBezTo>
                      <a:cubicBezTo>
                        <a:pt x="300038" y="162553"/>
                        <a:pt x="300038" y="162553"/>
                        <a:pt x="55271" y="162553"/>
                      </a:cubicBezTo>
                      <a:lnTo>
                        <a:pt x="4763" y="162553"/>
                      </a:lnTo>
                      <a:cubicBezTo>
                        <a:pt x="6058" y="154767"/>
                        <a:pt x="11239" y="148278"/>
                        <a:pt x="17714" y="145683"/>
                      </a:cubicBezTo>
                      <a:cubicBezTo>
                        <a:pt x="17714" y="144385"/>
                        <a:pt x="17714" y="143087"/>
                        <a:pt x="17714" y="141790"/>
                      </a:cubicBezTo>
                      <a:cubicBezTo>
                        <a:pt x="17714" y="131408"/>
                        <a:pt x="25484" y="122324"/>
                        <a:pt x="35845" y="119728"/>
                      </a:cubicBezTo>
                      <a:cubicBezTo>
                        <a:pt x="35845" y="110644"/>
                        <a:pt x="42320" y="102858"/>
                        <a:pt x="51386" y="100263"/>
                      </a:cubicBezTo>
                      <a:cubicBezTo>
                        <a:pt x="51386" y="93774"/>
                        <a:pt x="56566" y="89881"/>
                        <a:pt x="61746" y="89881"/>
                      </a:cubicBezTo>
                      <a:cubicBezTo>
                        <a:pt x="63041" y="89881"/>
                        <a:pt x="64336" y="89881"/>
                        <a:pt x="64336" y="89881"/>
                      </a:cubicBezTo>
                      <a:cubicBezTo>
                        <a:pt x="66926" y="84690"/>
                        <a:pt x="73402" y="80797"/>
                        <a:pt x="78582" y="80797"/>
                      </a:cubicBezTo>
                      <a:cubicBezTo>
                        <a:pt x="79877" y="80797"/>
                        <a:pt x="79877" y="80797"/>
                        <a:pt x="79877" y="80797"/>
                      </a:cubicBezTo>
                      <a:cubicBezTo>
                        <a:pt x="79877" y="76904"/>
                        <a:pt x="83762" y="74308"/>
                        <a:pt x="87647" y="74308"/>
                      </a:cubicBezTo>
                      <a:cubicBezTo>
                        <a:pt x="90238" y="74308"/>
                        <a:pt x="92828" y="75606"/>
                        <a:pt x="94123" y="76904"/>
                      </a:cubicBezTo>
                      <a:cubicBezTo>
                        <a:pt x="98008" y="74308"/>
                        <a:pt x="103188" y="71713"/>
                        <a:pt x="108369" y="71713"/>
                      </a:cubicBezTo>
                      <a:cubicBezTo>
                        <a:pt x="109664" y="67820"/>
                        <a:pt x="113549" y="63926"/>
                        <a:pt x="118729" y="63926"/>
                      </a:cubicBezTo>
                      <a:cubicBezTo>
                        <a:pt x="121319" y="63926"/>
                        <a:pt x="123909" y="65224"/>
                        <a:pt x="125204" y="66522"/>
                      </a:cubicBezTo>
                      <a:cubicBezTo>
                        <a:pt x="132975" y="62629"/>
                        <a:pt x="145925" y="65224"/>
                        <a:pt x="148516" y="67820"/>
                      </a:cubicBezTo>
                      <a:cubicBezTo>
                        <a:pt x="149811" y="67820"/>
                        <a:pt x="151106" y="69117"/>
                        <a:pt x="152401" y="69117"/>
                      </a:cubicBezTo>
                      <a:cubicBezTo>
                        <a:pt x="152401" y="69117"/>
                        <a:pt x="153696" y="67820"/>
                        <a:pt x="154991" y="67820"/>
                      </a:cubicBezTo>
                      <a:cubicBezTo>
                        <a:pt x="164056" y="62629"/>
                        <a:pt x="175712" y="65224"/>
                        <a:pt x="178302" y="66522"/>
                      </a:cubicBezTo>
                      <a:cubicBezTo>
                        <a:pt x="180892" y="65224"/>
                        <a:pt x="183482" y="63926"/>
                        <a:pt x="186072" y="63926"/>
                      </a:cubicBezTo>
                      <a:cubicBezTo>
                        <a:pt x="191253" y="63926"/>
                        <a:pt x="195138" y="67820"/>
                        <a:pt x="196433" y="71713"/>
                      </a:cubicBezTo>
                      <a:cubicBezTo>
                        <a:pt x="199023" y="71713"/>
                        <a:pt x="201613" y="73010"/>
                        <a:pt x="204203" y="74308"/>
                      </a:cubicBezTo>
                      <a:cubicBezTo>
                        <a:pt x="204203" y="74308"/>
                        <a:pt x="204203" y="74308"/>
                        <a:pt x="228810" y="5529"/>
                      </a:cubicBezTo>
                      <a:cubicBezTo>
                        <a:pt x="230105" y="1636"/>
                        <a:pt x="235285" y="-960"/>
                        <a:pt x="239170" y="33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grpSp>
            <p:nvGrpSpPr>
              <p:cNvPr id="216" name="组合 215"/>
              <p:cNvGrpSpPr/>
              <p:nvPr/>
            </p:nvGrpSpPr>
            <p:grpSpPr>
              <a:xfrm>
                <a:off x="658151" y="3863975"/>
                <a:ext cx="825500" cy="771526"/>
                <a:chOff x="415926" y="3902075"/>
                <a:chExt cx="825500" cy="771526"/>
              </a:xfrm>
            </p:grpSpPr>
            <p:sp>
              <p:nvSpPr>
                <p:cNvPr id="31" name="Freeform 18"/>
                <p:cNvSpPr>
                  <a:spLocks/>
                </p:cNvSpPr>
                <p:nvPr/>
              </p:nvSpPr>
              <p:spPr bwMode="auto">
                <a:xfrm>
                  <a:off x="528638" y="4535488"/>
                  <a:ext cx="69850" cy="138113"/>
                </a:xfrm>
                <a:custGeom>
                  <a:avLst/>
                  <a:gdLst>
                    <a:gd name="T0" fmla="*/ 63 w 80"/>
                    <a:gd name="T1" fmla="*/ 0 h 125"/>
                    <a:gd name="T2" fmla="*/ 31 w 80"/>
                    <a:gd name="T3" fmla="*/ 31 h 125"/>
                    <a:gd name="T4" fmla="*/ 0 w 80"/>
                    <a:gd name="T5" fmla="*/ 112 h 125"/>
                    <a:gd name="T6" fmla="*/ 21 w 80"/>
                    <a:gd name="T7" fmla="*/ 122 h 125"/>
                    <a:gd name="T8" fmla="*/ 77 w 80"/>
                    <a:gd name="T9" fmla="*/ 19 h 125"/>
                    <a:gd name="T10" fmla="*/ 63 w 80"/>
                    <a:gd name="T11" fmla="*/ 0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0" h="125">
                      <a:moveTo>
                        <a:pt x="63" y="0"/>
                      </a:moveTo>
                      <a:cubicBezTo>
                        <a:pt x="39" y="1"/>
                        <a:pt x="38" y="17"/>
                        <a:pt x="31" y="31"/>
                      </a:cubicBezTo>
                      <a:cubicBezTo>
                        <a:pt x="25" y="45"/>
                        <a:pt x="0" y="109"/>
                        <a:pt x="0" y="112"/>
                      </a:cubicBezTo>
                      <a:cubicBezTo>
                        <a:pt x="0" y="115"/>
                        <a:pt x="15" y="125"/>
                        <a:pt x="21" y="122"/>
                      </a:cubicBezTo>
                      <a:cubicBezTo>
                        <a:pt x="27" y="119"/>
                        <a:pt x="75" y="27"/>
                        <a:pt x="77" y="19"/>
                      </a:cubicBezTo>
                      <a:cubicBezTo>
                        <a:pt x="80" y="11"/>
                        <a:pt x="70" y="0"/>
                        <a:pt x="63" y="0"/>
                      </a:cubicBezTo>
                      <a:close/>
                    </a:path>
                  </a:pathLst>
                </a:custGeom>
                <a:solidFill>
                  <a:srgbClr val="662E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79" name="Freeform 19"/>
                <p:cNvSpPr>
                  <a:spLocks/>
                </p:cNvSpPr>
                <p:nvPr/>
              </p:nvSpPr>
              <p:spPr bwMode="auto">
                <a:xfrm>
                  <a:off x="1082676" y="4519613"/>
                  <a:ext cx="71438" cy="136525"/>
                </a:xfrm>
                <a:custGeom>
                  <a:avLst/>
                  <a:gdLst>
                    <a:gd name="T0" fmla="*/ 16 w 82"/>
                    <a:gd name="T1" fmla="*/ 0 h 124"/>
                    <a:gd name="T2" fmla="*/ 49 w 82"/>
                    <a:gd name="T3" fmla="*/ 30 h 124"/>
                    <a:gd name="T4" fmla="*/ 81 w 82"/>
                    <a:gd name="T5" fmla="*/ 111 h 124"/>
                    <a:gd name="T6" fmla="*/ 61 w 82"/>
                    <a:gd name="T7" fmla="*/ 121 h 124"/>
                    <a:gd name="T8" fmla="*/ 3 w 82"/>
                    <a:gd name="T9" fmla="*/ 19 h 124"/>
                    <a:gd name="T10" fmla="*/ 16 w 82"/>
                    <a:gd name="T11" fmla="*/ 0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2" h="124">
                      <a:moveTo>
                        <a:pt x="16" y="0"/>
                      </a:moveTo>
                      <a:cubicBezTo>
                        <a:pt x="41" y="0"/>
                        <a:pt x="42" y="17"/>
                        <a:pt x="49" y="30"/>
                      </a:cubicBezTo>
                      <a:cubicBezTo>
                        <a:pt x="55" y="44"/>
                        <a:pt x="81" y="108"/>
                        <a:pt x="81" y="111"/>
                      </a:cubicBezTo>
                      <a:cubicBezTo>
                        <a:pt x="82" y="113"/>
                        <a:pt x="66" y="124"/>
                        <a:pt x="61" y="121"/>
                      </a:cubicBezTo>
                      <a:cubicBezTo>
                        <a:pt x="55" y="118"/>
                        <a:pt x="5" y="27"/>
                        <a:pt x="3" y="19"/>
                      </a:cubicBezTo>
                      <a:cubicBezTo>
                        <a:pt x="0" y="11"/>
                        <a:pt x="10" y="0"/>
                        <a:pt x="16" y="0"/>
                      </a:cubicBezTo>
                      <a:close/>
                    </a:path>
                  </a:pathLst>
                </a:custGeom>
                <a:solidFill>
                  <a:srgbClr val="662E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80" name="Freeform 20"/>
                <p:cNvSpPr>
                  <a:spLocks/>
                </p:cNvSpPr>
                <p:nvPr/>
              </p:nvSpPr>
              <p:spPr bwMode="auto">
                <a:xfrm>
                  <a:off x="471488" y="3905250"/>
                  <a:ext cx="698500" cy="476250"/>
                </a:xfrm>
                <a:custGeom>
                  <a:avLst/>
                  <a:gdLst>
                    <a:gd name="T0" fmla="*/ 134 w 803"/>
                    <a:gd name="T1" fmla="*/ 433 h 433"/>
                    <a:gd name="T2" fmla="*/ 3 w 803"/>
                    <a:gd name="T3" fmla="*/ 102 h 433"/>
                    <a:gd name="T4" fmla="*/ 421 w 803"/>
                    <a:gd name="T5" fmla="*/ 5 h 433"/>
                    <a:gd name="T6" fmla="*/ 803 w 803"/>
                    <a:gd name="T7" fmla="*/ 69 h 433"/>
                    <a:gd name="T8" fmla="*/ 673 w 803"/>
                    <a:gd name="T9" fmla="*/ 423 h 433"/>
                    <a:gd name="T10" fmla="*/ 134 w 803"/>
                    <a:gd name="T11" fmla="*/ 433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03" h="433">
                      <a:moveTo>
                        <a:pt x="134" y="433"/>
                      </a:moveTo>
                      <a:cubicBezTo>
                        <a:pt x="134" y="433"/>
                        <a:pt x="0" y="118"/>
                        <a:pt x="3" y="102"/>
                      </a:cubicBezTo>
                      <a:cubicBezTo>
                        <a:pt x="5" y="86"/>
                        <a:pt x="220" y="0"/>
                        <a:pt x="421" y="5"/>
                      </a:cubicBezTo>
                      <a:cubicBezTo>
                        <a:pt x="623" y="10"/>
                        <a:pt x="803" y="69"/>
                        <a:pt x="803" y="69"/>
                      </a:cubicBezTo>
                      <a:cubicBezTo>
                        <a:pt x="673" y="423"/>
                        <a:pt x="673" y="423"/>
                        <a:pt x="673" y="423"/>
                      </a:cubicBezTo>
                      <a:lnTo>
                        <a:pt x="134" y="433"/>
                      </a:ln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82" name="Freeform 21"/>
                <p:cNvSpPr>
                  <a:spLocks/>
                </p:cNvSpPr>
                <p:nvPr/>
              </p:nvSpPr>
              <p:spPr bwMode="auto">
                <a:xfrm>
                  <a:off x="519113" y="3927475"/>
                  <a:ext cx="603250" cy="434975"/>
                </a:xfrm>
                <a:custGeom>
                  <a:avLst/>
                  <a:gdLst>
                    <a:gd name="T0" fmla="*/ 115 w 694"/>
                    <a:gd name="T1" fmla="*/ 394 h 394"/>
                    <a:gd name="T2" fmla="*/ 2 w 694"/>
                    <a:gd name="T3" fmla="*/ 93 h 394"/>
                    <a:gd name="T4" fmla="*/ 364 w 694"/>
                    <a:gd name="T5" fmla="*/ 3 h 394"/>
                    <a:gd name="T6" fmla="*/ 694 w 694"/>
                    <a:gd name="T7" fmla="*/ 61 h 394"/>
                    <a:gd name="T8" fmla="*/ 581 w 694"/>
                    <a:gd name="T9" fmla="*/ 384 h 394"/>
                    <a:gd name="T10" fmla="*/ 115 w 694"/>
                    <a:gd name="T11" fmla="*/ 394 h 3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94" h="394">
                      <a:moveTo>
                        <a:pt x="115" y="394"/>
                      </a:moveTo>
                      <a:cubicBezTo>
                        <a:pt x="115" y="394"/>
                        <a:pt x="0" y="108"/>
                        <a:pt x="2" y="93"/>
                      </a:cubicBezTo>
                      <a:cubicBezTo>
                        <a:pt x="4" y="79"/>
                        <a:pt x="190" y="0"/>
                        <a:pt x="364" y="3"/>
                      </a:cubicBezTo>
                      <a:cubicBezTo>
                        <a:pt x="539" y="7"/>
                        <a:pt x="694" y="61"/>
                        <a:pt x="694" y="61"/>
                      </a:cubicBezTo>
                      <a:cubicBezTo>
                        <a:pt x="581" y="384"/>
                        <a:pt x="581" y="384"/>
                        <a:pt x="581" y="384"/>
                      </a:cubicBezTo>
                      <a:lnTo>
                        <a:pt x="115" y="394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83" name="Freeform 22"/>
                <p:cNvSpPr>
                  <a:spLocks/>
                </p:cNvSpPr>
                <p:nvPr/>
              </p:nvSpPr>
              <p:spPr bwMode="auto">
                <a:xfrm>
                  <a:off x="1036638" y="3902075"/>
                  <a:ext cx="173038" cy="495300"/>
                </a:xfrm>
                <a:custGeom>
                  <a:avLst/>
                  <a:gdLst>
                    <a:gd name="T0" fmla="*/ 0 w 199"/>
                    <a:gd name="T1" fmla="*/ 407 h 450"/>
                    <a:gd name="T2" fmla="*/ 111 w 199"/>
                    <a:gd name="T3" fmla="*/ 60 h 450"/>
                    <a:gd name="T4" fmla="*/ 178 w 199"/>
                    <a:gd name="T5" fmla="*/ 12 h 450"/>
                    <a:gd name="T6" fmla="*/ 189 w 199"/>
                    <a:gd name="T7" fmla="*/ 74 h 450"/>
                    <a:gd name="T8" fmla="*/ 41 w 199"/>
                    <a:gd name="T9" fmla="*/ 420 h 450"/>
                    <a:gd name="T10" fmla="*/ 0 w 199"/>
                    <a:gd name="T11" fmla="*/ 407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9" h="450">
                      <a:moveTo>
                        <a:pt x="0" y="407"/>
                      </a:moveTo>
                      <a:cubicBezTo>
                        <a:pt x="0" y="407"/>
                        <a:pt x="101" y="88"/>
                        <a:pt x="111" y="60"/>
                      </a:cubicBezTo>
                      <a:cubicBezTo>
                        <a:pt x="121" y="32"/>
                        <a:pt x="156" y="0"/>
                        <a:pt x="178" y="12"/>
                      </a:cubicBezTo>
                      <a:cubicBezTo>
                        <a:pt x="199" y="23"/>
                        <a:pt x="196" y="55"/>
                        <a:pt x="189" y="74"/>
                      </a:cubicBezTo>
                      <a:cubicBezTo>
                        <a:pt x="181" y="94"/>
                        <a:pt x="66" y="389"/>
                        <a:pt x="41" y="420"/>
                      </a:cubicBezTo>
                      <a:cubicBezTo>
                        <a:pt x="15" y="450"/>
                        <a:pt x="3" y="433"/>
                        <a:pt x="0" y="407"/>
                      </a:cubicBez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" name="Freeform 23"/>
                <p:cNvSpPr>
                  <a:spLocks/>
                </p:cNvSpPr>
                <p:nvPr/>
              </p:nvSpPr>
              <p:spPr bwMode="auto">
                <a:xfrm>
                  <a:off x="1047751" y="3925888"/>
                  <a:ext cx="153988" cy="455613"/>
                </a:xfrm>
                <a:custGeom>
                  <a:avLst/>
                  <a:gdLst>
                    <a:gd name="T0" fmla="*/ 0 w 178"/>
                    <a:gd name="T1" fmla="*/ 391 h 414"/>
                    <a:gd name="T2" fmla="*/ 105 w 178"/>
                    <a:gd name="T3" fmla="*/ 100 h 414"/>
                    <a:gd name="T4" fmla="*/ 158 w 178"/>
                    <a:gd name="T5" fmla="*/ 10 h 414"/>
                    <a:gd name="T6" fmla="*/ 161 w 178"/>
                    <a:gd name="T7" fmla="*/ 66 h 414"/>
                    <a:gd name="T8" fmla="*/ 34 w 178"/>
                    <a:gd name="T9" fmla="*/ 378 h 414"/>
                    <a:gd name="T10" fmla="*/ 0 w 178"/>
                    <a:gd name="T11" fmla="*/ 391 h 4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8" h="414">
                      <a:moveTo>
                        <a:pt x="0" y="391"/>
                      </a:moveTo>
                      <a:cubicBezTo>
                        <a:pt x="0" y="391"/>
                        <a:pt x="96" y="125"/>
                        <a:pt x="105" y="100"/>
                      </a:cubicBezTo>
                      <a:cubicBezTo>
                        <a:pt x="114" y="75"/>
                        <a:pt x="139" y="0"/>
                        <a:pt x="158" y="10"/>
                      </a:cubicBezTo>
                      <a:cubicBezTo>
                        <a:pt x="178" y="20"/>
                        <a:pt x="168" y="49"/>
                        <a:pt x="161" y="66"/>
                      </a:cubicBezTo>
                      <a:cubicBezTo>
                        <a:pt x="154" y="84"/>
                        <a:pt x="57" y="351"/>
                        <a:pt x="34" y="378"/>
                      </a:cubicBezTo>
                      <a:cubicBezTo>
                        <a:pt x="11" y="406"/>
                        <a:pt x="2" y="414"/>
                        <a:pt x="0" y="391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" name="Freeform 24"/>
                <p:cNvSpPr>
                  <a:spLocks/>
                </p:cNvSpPr>
                <p:nvPr/>
              </p:nvSpPr>
              <p:spPr bwMode="auto">
                <a:xfrm>
                  <a:off x="431801" y="3932238"/>
                  <a:ext cx="180975" cy="468313"/>
                </a:xfrm>
                <a:custGeom>
                  <a:avLst/>
                  <a:gdLst>
                    <a:gd name="T0" fmla="*/ 208 w 208"/>
                    <a:gd name="T1" fmla="*/ 381 h 426"/>
                    <a:gd name="T2" fmla="*/ 81 w 208"/>
                    <a:gd name="T3" fmla="*/ 58 h 426"/>
                    <a:gd name="T4" fmla="*/ 23 w 208"/>
                    <a:gd name="T5" fmla="*/ 2 h 426"/>
                    <a:gd name="T6" fmla="*/ 8 w 208"/>
                    <a:gd name="T7" fmla="*/ 79 h 426"/>
                    <a:gd name="T8" fmla="*/ 134 w 208"/>
                    <a:gd name="T9" fmla="*/ 352 h 426"/>
                    <a:gd name="T10" fmla="*/ 208 w 208"/>
                    <a:gd name="T11" fmla="*/ 381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8" h="426">
                      <a:moveTo>
                        <a:pt x="208" y="381"/>
                      </a:moveTo>
                      <a:cubicBezTo>
                        <a:pt x="208" y="381"/>
                        <a:pt x="104" y="122"/>
                        <a:pt x="81" y="58"/>
                      </a:cubicBezTo>
                      <a:cubicBezTo>
                        <a:pt x="61" y="4"/>
                        <a:pt x="35" y="0"/>
                        <a:pt x="23" y="2"/>
                      </a:cubicBezTo>
                      <a:cubicBezTo>
                        <a:pt x="1" y="5"/>
                        <a:pt x="0" y="45"/>
                        <a:pt x="8" y="79"/>
                      </a:cubicBezTo>
                      <a:cubicBezTo>
                        <a:pt x="10" y="88"/>
                        <a:pt x="79" y="269"/>
                        <a:pt x="134" y="352"/>
                      </a:cubicBezTo>
                      <a:cubicBezTo>
                        <a:pt x="183" y="426"/>
                        <a:pt x="208" y="381"/>
                        <a:pt x="208" y="381"/>
                      </a:cubicBez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" name="Freeform 25"/>
                <p:cNvSpPr>
                  <a:spLocks/>
                </p:cNvSpPr>
                <p:nvPr/>
              </p:nvSpPr>
              <p:spPr bwMode="auto">
                <a:xfrm>
                  <a:off x="433388" y="3957638"/>
                  <a:ext cx="166688" cy="447675"/>
                </a:xfrm>
                <a:custGeom>
                  <a:avLst/>
                  <a:gdLst>
                    <a:gd name="T0" fmla="*/ 193 w 193"/>
                    <a:gd name="T1" fmla="*/ 382 h 406"/>
                    <a:gd name="T2" fmla="*/ 76 w 193"/>
                    <a:gd name="T3" fmla="*/ 98 h 406"/>
                    <a:gd name="T4" fmla="*/ 19 w 193"/>
                    <a:gd name="T5" fmla="*/ 11 h 406"/>
                    <a:gd name="T6" fmla="*/ 18 w 193"/>
                    <a:gd name="T7" fmla="*/ 68 h 406"/>
                    <a:gd name="T8" fmla="*/ 158 w 193"/>
                    <a:gd name="T9" fmla="*/ 372 h 406"/>
                    <a:gd name="T10" fmla="*/ 193 w 193"/>
                    <a:gd name="T11" fmla="*/ 382 h 4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3" h="406">
                      <a:moveTo>
                        <a:pt x="193" y="382"/>
                      </a:moveTo>
                      <a:cubicBezTo>
                        <a:pt x="193" y="382"/>
                        <a:pt x="86" y="123"/>
                        <a:pt x="76" y="98"/>
                      </a:cubicBezTo>
                      <a:cubicBezTo>
                        <a:pt x="66" y="73"/>
                        <a:pt x="38" y="0"/>
                        <a:pt x="19" y="11"/>
                      </a:cubicBezTo>
                      <a:cubicBezTo>
                        <a:pt x="0" y="23"/>
                        <a:pt x="11" y="51"/>
                        <a:pt x="18" y="68"/>
                      </a:cubicBezTo>
                      <a:cubicBezTo>
                        <a:pt x="26" y="85"/>
                        <a:pt x="134" y="346"/>
                        <a:pt x="158" y="372"/>
                      </a:cubicBezTo>
                      <a:cubicBezTo>
                        <a:pt x="182" y="398"/>
                        <a:pt x="192" y="406"/>
                        <a:pt x="193" y="382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5" name="Freeform 26"/>
                <p:cNvSpPr>
                  <a:spLocks/>
                </p:cNvSpPr>
                <p:nvPr/>
              </p:nvSpPr>
              <p:spPr bwMode="auto">
                <a:xfrm>
                  <a:off x="422276" y="4246563"/>
                  <a:ext cx="195263" cy="290513"/>
                </a:xfrm>
                <a:custGeom>
                  <a:avLst/>
                  <a:gdLst>
                    <a:gd name="T0" fmla="*/ 218 w 226"/>
                    <a:gd name="T1" fmla="*/ 102 h 263"/>
                    <a:gd name="T2" fmla="*/ 132 w 226"/>
                    <a:gd name="T3" fmla="*/ 21 h 263"/>
                    <a:gd name="T4" fmla="*/ 13 w 226"/>
                    <a:gd name="T5" fmla="*/ 23 h 263"/>
                    <a:gd name="T6" fmla="*/ 34 w 226"/>
                    <a:gd name="T7" fmla="*/ 129 h 263"/>
                    <a:gd name="T8" fmla="*/ 105 w 226"/>
                    <a:gd name="T9" fmla="*/ 252 h 263"/>
                    <a:gd name="T10" fmla="*/ 180 w 226"/>
                    <a:gd name="T11" fmla="*/ 218 h 263"/>
                    <a:gd name="T12" fmla="*/ 218 w 226"/>
                    <a:gd name="T13" fmla="*/ 102 h 2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6" h="263">
                      <a:moveTo>
                        <a:pt x="218" y="102"/>
                      </a:moveTo>
                      <a:cubicBezTo>
                        <a:pt x="218" y="102"/>
                        <a:pt x="184" y="36"/>
                        <a:pt x="132" y="21"/>
                      </a:cubicBezTo>
                      <a:cubicBezTo>
                        <a:pt x="80" y="6"/>
                        <a:pt x="26" y="0"/>
                        <a:pt x="13" y="23"/>
                      </a:cubicBezTo>
                      <a:cubicBezTo>
                        <a:pt x="0" y="47"/>
                        <a:pt x="18" y="90"/>
                        <a:pt x="34" y="129"/>
                      </a:cubicBezTo>
                      <a:cubicBezTo>
                        <a:pt x="49" y="168"/>
                        <a:pt x="91" y="241"/>
                        <a:pt x="105" y="252"/>
                      </a:cubicBezTo>
                      <a:cubicBezTo>
                        <a:pt x="119" y="263"/>
                        <a:pt x="166" y="235"/>
                        <a:pt x="180" y="218"/>
                      </a:cubicBezTo>
                      <a:cubicBezTo>
                        <a:pt x="195" y="201"/>
                        <a:pt x="226" y="146"/>
                        <a:pt x="218" y="102"/>
                      </a:cubicBez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6" name="Freeform 27"/>
                <p:cNvSpPr>
                  <a:spLocks/>
                </p:cNvSpPr>
                <p:nvPr/>
              </p:nvSpPr>
              <p:spPr bwMode="auto">
                <a:xfrm>
                  <a:off x="415926" y="4256088"/>
                  <a:ext cx="111125" cy="217488"/>
                </a:xfrm>
                <a:custGeom>
                  <a:avLst/>
                  <a:gdLst>
                    <a:gd name="T0" fmla="*/ 31 w 129"/>
                    <a:gd name="T1" fmla="*/ 14 h 198"/>
                    <a:gd name="T2" fmla="*/ 71 w 129"/>
                    <a:gd name="T3" fmla="*/ 25 h 198"/>
                    <a:gd name="T4" fmla="*/ 129 w 129"/>
                    <a:gd name="T5" fmla="*/ 182 h 198"/>
                    <a:gd name="T6" fmla="*/ 91 w 129"/>
                    <a:gd name="T7" fmla="*/ 197 h 198"/>
                    <a:gd name="T8" fmla="*/ 31 w 129"/>
                    <a:gd name="T9" fmla="*/ 14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9" h="198">
                      <a:moveTo>
                        <a:pt x="31" y="14"/>
                      </a:moveTo>
                      <a:cubicBezTo>
                        <a:pt x="47" y="0"/>
                        <a:pt x="65" y="10"/>
                        <a:pt x="71" y="25"/>
                      </a:cubicBezTo>
                      <a:cubicBezTo>
                        <a:pt x="77" y="39"/>
                        <a:pt x="129" y="167"/>
                        <a:pt x="129" y="182"/>
                      </a:cubicBezTo>
                      <a:cubicBezTo>
                        <a:pt x="129" y="187"/>
                        <a:pt x="96" y="198"/>
                        <a:pt x="91" y="197"/>
                      </a:cubicBezTo>
                      <a:cubicBezTo>
                        <a:pt x="83" y="197"/>
                        <a:pt x="0" y="40"/>
                        <a:pt x="31" y="14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7" name="Freeform 28"/>
                <p:cNvSpPr>
                  <a:spLocks/>
                </p:cNvSpPr>
                <p:nvPr/>
              </p:nvSpPr>
              <p:spPr bwMode="auto">
                <a:xfrm>
                  <a:off x="1036638" y="4252913"/>
                  <a:ext cx="190500" cy="271463"/>
                </a:xfrm>
                <a:custGeom>
                  <a:avLst/>
                  <a:gdLst>
                    <a:gd name="T0" fmla="*/ 0 w 220"/>
                    <a:gd name="T1" fmla="*/ 116 h 246"/>
                    <a:gd name="T2" fmla="*/ 71 w 220"/>
                    <a:gd name="T3" fmla="*/ 12 h 246"/>
                    <a:gd name="T4" fmla="*/ 193 w 220"/>
                    <a:gd name="T5" fmla="*/ 6 h 246"/>
                    <a:gd name="T6" fmla="*/ 188 w 220"/>
                    <a:gd name="T7" fmla="*/ 128 h 246"/>
                    <a:gd name="T8" fmla="*/ 132 w 220"/>
                    <a:gd name="T9" fmla="*/ 242 h 246"/>
                    <a:gd name="T10" fmla="*/ 0 w 220"/>
                    <a:gd name="T11" fmla="*/ 116 h 2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0" h="246">
                      <a:moveTo>
                        <a:pt x="0" y="116"/>
                      </a:moveTo>
                      <a:cubicBezTo>
                        <a:pt x="0" y="116"/>
                        <a:pt x="40" y="20"/>
                        <a:pt x="71" y="12"/>
                      </a:cubicBezTo>
                      <a:cubicBezTo>
                        <a:pt x="102" y="4"/>
                        <a:pt x="167" y="0"/>
                        <a:pt x="193" y="6"/>
                      </a:cubicBezTo>
                      <a:cubicBezTo>
                        <a:pt x="220" y="12"/>
                        <a:pt x="213" y="61"/>
                        <a:pt x="188" y="128"/>
                      </a:cubicBezTo>
                      <a:cubicBezTo>
                        <a:pt x="163" y="194"/>
                        <a:pt x="132" y="238"/>
                        <a:pt x="132" y="242"/>
                      </a:cubicBezTo>
                      <a:cubicBezTo>
                        <a:pt x="131" y="246"/>
                        <a:pt x="0" y="116"/>
                        <a:pt x="0" y="116"/>
                      </a:cubicBez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8" name="Freeform 29"/>
                <p:cNvSpPr>
                  <a:spLocks/>
                </p:cNvSpPr>
                <p:nvPr/>
              </p:nvSpPr>
              <p:spPr bwMode="auto">
                <a:xfrm>
                  <a:off x="1139826" y="4259263"/>
                  <a:ext cx="101600" cy="212725"/>
                </a:xfrm>
                <a:custGeom>
                  <a:avLst/>
                  <a:gdLst>
                    <a:gd name="T0" fmla="*/ 69 w 116"/>
                    <a:gd name="T1" fmla="*/ 5 h 194"/>
                    <a:gd name="T2" fmla="*/ 26 w 116"/>
                    <a:gd name="T3" fmla="*/ 45 h 194"/>
                    <a:gd name="T4" fmla="*/ 0 w 116"/>
                    <a:gd name="T5" fmla="*/ 178 h 194"/>
                    <a:gd name="T6" fmla="*/ 30 w 116"/>
                    <a:gd name="T7" fmla="*/ 189 h 194"/>
                    <a:gd name="T8" fmla="*/ 69 w 116"/>
                    <a:gd name="T9" fmla="*/ 5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6" h="194">
                      <a:moveTo>
                        <a:pt x="69" y="5"/>
                      </a:moveTo>
                      <a:cubicBezTo>
                        <a:pt x="50" y="0"/>
                        <a:pt x="31" y="22"/>
                        <a:pt x="26" y="45"/>
                      </a:cubicBezTo>
                      <a:cubicBezTo>
                        <a:pt x="20" y="68"/>
                        <a:pt x="5" y="166"/>
                        <a:pt x="0" y="178"/>
                      </a:cubicBezTo>
                      <a:cubicBezTo>
                        <a:pt x="0" y="178"/>
                        <a:pt x="25" y="194"/>
                        <a:pt x="30" y="189"/>
                      </a:cubicBezTo>
                      <a:cubicBezTo>
                        <a:pt x="35" y="183"/>
                        <a:pt x="116" y="18"/>
                        <a:pt x="69" y="5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" name="Freeform 30"/>
                <p:cNvSpPr>
                  <a:spLocks/>
                </p:cNvSpPr>
                <p:nvPr/>
              </p:nvSpPr>
              <p:spPr bwMode="auto">
                <a:xfrm>
                  <a:off x="527051" y="4295775"/>
                  <a:ext cx="628650" cy="200025"/>
                </a:xfrm>
                <a:custGeom>
                  <a:avLst/>
                  <a:gdLst>
                    <a:gd name="T0" fmla="*/ 14 w 724"/>
                    <a:gd name="T1" fmla="*/ 125 h 182"/>
                    <a:gd name="T2" fmla="*/ 86 w 724"/>
                    <a:gd name="T3" fmla="*/ 32 h 182"/>
                    <a:gd name="T4" fmla="*/ 384 w 724"/>
                    <a:gd name="T5" fmla="*/ 5 h 182"/>
                    <a:gd name="T6" fmla="*/ 690 w 724"/>
                    <a:gd name="T7" fmla="*/ 72 h 182"/>
                    <a:gd name="T8" fmla="*/ 686 w 724"/>
                    <a:gd name="T9" fmla="*/ 154 h 182"/>
                    <a:gd name="T10" fmla="*/ 387 w 724"/>
                    <a:gd name="T11" fmla="*/ 161 h 182"/>
                    <a:gd name="T12" fmla="*/ 44 w 724"/>
                    <a:gd name="T13" fmla="*/ 173 h 182"/>
                    <a:gd name="T14" fmla="*/ 14 w 724"/>
                    <a:gd name="T15" fmla="*/ 125 h 1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24" h="182">
                      <a:moveTo>
                        <a:pt x="14" y="125"/>
                      </a:moveTo>
                      <a:cubicBezTo>
                        <a:pt x="12" y="103"/>
                        <a:pt x="0" y="58"/>
                        <a:pt x="86" y="32"/>
                      </a:cubicBezTo>
                      <a:cubicBezTo>
                        <a:pt x="172" y="5"/>
                        <a:pt x="278" y="0"/>
                        <a:pt x="384" y="5"/>
                      </a:cubicBezTo>
                      <a:cubicBezTo>
                        <a:pt x="491" y="10"/>
                        <a:pt x="655" y="42"/>
                        <a:pt x="690" y="72"/>
                      </a:cubicBezTo>
                      <a:cubicBezTo>
                        <a:pt x="724" y="103"/>
                        <a:pt x="701" y="148"/>
                        <a:pt x="686" y="154"/>
                      </a:cubicBezTo>
                      <a:cubicBezTo>
                        <a:pt x="671" y="161"/>
                        <a:pt x="526" y="160"/>
                        <a:pt x="387" y="161"/>
                      </a:cubicBezTo>
                      <a:cubicBezTo>
                        <a:pt x="248" y="162"/>
                        <a:pt x="59" y="182"/>
                        <a:pt x="44" y="173"/>
                      </a:cubicBezTo>
                      <a:cubicBezTo>
                        <a:pt x="29" y="164"/>
                        <a:pt x="17" y="157"/>
                        <a:pt x="14" y="125"/>
                      </a:cubicBez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0" name="Freeform 31"/>
                <p:cNvSpPr>
                  <a:spLocks/>
                </p:cNvSpPr>
                <p:nvPr/>
              </p:nvSpPr>
              <p:spPr bwMode="auto">
                <a:xfrm>
                  <a:off x="569913" y="4324350"/>
                  <a:ext cx="525463" cy="144463"/>
                </a:xfrm>
                <a:custGeom>
                  <a:avLst/>
                  <a:gdLst>
                    <a:gd name="T0" fmla="*/ 12 w 606"/>
                    <a:gd name="T1" fmla="*/ 89 h 131"/>
                    <a:gd name="T2" fmla="*/ 71 w 606"/>
                    <a:gd name="T3" fmla="*/ 22 h 131"/>
                    <a:gd name="T4" fmla="*/ 321 w 606"/>
                    <a:gd name="T5" fmla="*/ 4 h 131"/>
                    <a:gd name="T6" fmla="*/ 577 w 606"/>
                    <a:gd name="T7" fmla="*/ 55 h 131"/>
                    <a:gd name="T8" fmla="*/ 574 w 606"/>
                    <a:gd name="T9" fmla="*/ 115 h 131"/>
                    <a:gd name="T10" fmla="*/ 324 w 606"/>
                    <a:gd name="T11" fmla="*/ 118 h 131"/>
                    <a:gd name="T12" fmla="*/ 37 w 606"/>
                    <a:gd name="T13" fmla="*/ 124 h 131"/>
                    <a:gd name="T14" fmla="*/ 12 w 606"/>
                    <a:gd name="T15" fmla="*/ 89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06" h="131">
                      <a:moveTo>
                        <a:pt x="12" y="89"/>
                      </a:moveTo>
                      <a:cubicBezTo>
                        <a:pt x="10" y="73"/>
                        <a:pt x="0" y="40"/>
                        <a:pt x="71" y="22"/>
                      </a:cubicBezTo>
                      <a:cubicBezTo>
                        <a:pt x="143" y="3"/>
                        <a:pt x="231" y="0"/>
                        <a:pt x="321" y="4"/>
                      </a:cubicBezTo>
                      <a:cubicBezTo>
                        <a:pt x="410" y="8"/>
                        <a:pt x="548" y="33"/>
                        <a:pt x="577" y="55"/>
                      </a:cubicBezTo>
                      <a:cubicBezTo>
                        <a:pt x="606" y="78"/>
                        <a:pt x="587" y="110"/>
                        <a:pt x="574" y="115"/>
                      </a:cubicBezTo>
                      <a:cubicBezTo>
                        <a:pt x="561" y="120"/>
                        <a:pt x="441" y="118"/>
                        <a:pt x="324" y="118"/>
                      </a:cubicBezTo>
                      <a:cubicBezTo>
                        <a:pt x="208" y="118"/>
                        <a:pt x="49" y="131"/>
                        <a:pt x="37" y="124"/>
                      </a:cubicBezTo>
                      <a:cubicBezTo>
                        <a:pt x="24" y="118"/>
                        <a:pt x="14" y="112"/>
                        <a:pt x="12" y="89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1" name="Freeform 32"/>
                <p:cNvSpPr>
                  <a:spLocks/>
                </p:cNvSpPr>
                <p:nvPr/>
              </p:nvSpPr>
              <p:spPr bwMode="auto">
                <a:xfrm>
                  <a:off x="484188" y="4440238"/>
                  <a:ext cx="693738" cy="157163"/>
                </a:xfrm>
                <a:custGeom>
                  <a:avLst/>
                  <a:gdLst>
                    <a:gd name="T0" fmla="*/ 9 w 799"/>
                    <a:gd name="T1" fmla="*/ 45 h 143"/>
                    <a:gd name="T2" fmla="*/ 408 w 799"/>
                    <a:gd name="T3" fmla="*/ 4 h 143"/>
                    <a:gd name="T4" fmla="*/ 787 w 799"/>
                    <a:gd name="T5" fmla="*/ 36 h 143"/>
                    <a:gd name="T6" fmla="*/ 764 w 799"/>
                    <a:gd name="T7" fmla="*/ 139 h 143"/>
                    <a:gd name="T8" fmla="*/ 54 w 799"/>
                    <a:gd name="T9" fmla="*/ 138 h 143"/>
                    <a:gd name="T10" fmla="*/ 9 w 799"/>
                    <a:gd name="T11" fmla="*/ 45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9" h="143">
                      <a:moveTo>
                        <a:pt x="9" y="45"/>
                      </a:moveTo>
                      <a:cubicBezTo>
                        <a:pt x="14" y="30"/>
                        <a:pt x="126" y="9"/>
                        <a:pt x="408" y="4"/>
                      </a:cubicBezTo>
                      <a:cubicBezTo>
                        <a:pt x="689" y="0"/>
                        <a:pt x="776" y="30"/>
                        <a:pt x="787" y="36"/>
                      </a:cubicBezTo>
                      <a:cubicBezTo>
                        <a:pt x="799" y="43"/>
                        <a:pt x="795" y="141"/>
                        <a:pt x="764" y="139"/>
                      </a:cubicBezTo>
                      <a:cubicBezTo>
                        <a:pt x="627" y="133"/>
                        <a:pt x="63" y="143"/>
                        <a:pt x="54" y="138"/>
                      </a:cubicBezTo>
                      <a:cubicBezTo>
                        <a:pt x="45" y="133"/>
                        <a:pt x="0" y="74"/>
                        <a:pt x="9" y="45"/>
                      </a:cubicBez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" name="Freeform 33"/>
                <p:cNvSpPr>
                  <a:spLocks/>
                </p:cNvSpPr>
                <p:nvPr/>
              </p:nvSpPr>
              <p:spPr bwMode="auto">
                <a:xfrm>
                  <a:off x="514351" y="4460875"/>
                  <a:ext cx="633413" cy="122238"/>
                </a:xfrm>
                <a:custGeom>
                  <a:avLst/>
                  <a:gdLst>
                    <a:gd name="T0" fmla="*/ 8 w 730"/>
                    <a:gd name="T1" fmla="*/ 28 h 110"/>
                    <a:gd name="T2" fmla="*/ 373 w 730"/>
                    <a:gd name="T3" fmla="*/ 1 h 110"/>
                    <a:gd name="T4" fmla="*/ 720 w 730"/>
                    <a:gd name="T5" fmla="*/ 29 h 110"/>
                    <a:gd name="T6" fmla="*/ 699 w 730"/>
                    <a:gd name="T7" fmla="*/ 109 h 110"/>
                    <a:gd name="T8" fmla="*/ 50 w 730"/>
                    <a:gd name="T9" fmla="*/ 101 h 110"/>
                    <a:gd name="T10" fmla="*/ 8 w 730"/>
                    <a:gd name="T11" fmla="*/ 28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30" h="110">
                      <a:moveTo>
                        <a:pt x="8" y="28"/>
                      </a:moveTo>
                      <a:cubicBezTo>
                        <a:pt x="12" y="17"/>
                        <a:pt x="115" y="2"/>
                        <a:pt x="373" y="1"/>
                      </a:cubicBezTo>
                      <a:cubicBezTo>
                        <a:pt x="630" y="0"/>
                        <a:pt x="709" y="24"/>
                        <a:pt x="720" y="29"/>
                      </a:cubicBezTo>
                      <a:cubicBezTo>
                        <a:pt x="730" y="35"/>
                        <a:pt x="728" y="110"/>
                        <a:pt x="699" y="109"/>
                      </a:cubicBezTo>
                      <a:cubicBezTo>
                        <a:pt x="574" y="102"/>
                        <a:pt x="58" y="105"/>
                        <a:pt x="50" y="101"/>
                      </a:cubicBezTo>
                      <a:cubicBezTo>
                        <a:pt x="41" y="97"/>
                        <a:pt x="0" y="51"/>
                        <a:pt x="8" y="28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7" name="组合 6"/>
            <p:cNvGrpSpPr/>
            <p:nvPr/>
          </p:nvGrpSpPr>
          <p:grpSpPr>
            <a:xfrm>
              <a:off x="6474698" y="4808392"/>
              <a:ext cx="5257128" cy="831813"/>
              <a:chOff x="6474698" y="4808392"/>
              <a:chExt cx="5257128" cy="831813"/>
            </a:xfrm>
          </p:grpSpPr>
          <p:sp>
            <p:nvSpPr>
              <p:cNvPr id="8373" name="Rectangle 203"/>
              <p:cNvSpPr>
                <a:spLocks noChangeArrowheads="1"/>
              </p:cNvSpPr>
              <p:nvPr/>
            </p:nvSpPr>
            <p:spPr bwMode="auto">
              <a:xfrm>
                <a:off x="7416338" y="4808392"/>
                <a:ext cx="185420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zh-CN" sz="1600" b="1" dirty="0">
                    <a:solidFill>
                      <a:schemeClr val="accent2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已经形成习惯</a:t>
                </a:r>
              </a:p>
            </p:txBody>
          </p:sp>
          <p:sp>
            <p:nvSpPr>
              <p:cNvPr id="343" name="文本框 342"/>
              <p:cNvSpPr txBox="1"/>
              <p:nvPr/>
            </p:nvSpPr>
            <p:spPr>
              <a:xfrm>
                <a:off x="10723217" y="5041380"/>
                <a:ext cx="10086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12.9%</a:t>
                </a:r>
                <a:endParaRPr lang="zh-CN" altLang="en-US" sz="28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grpSp>
            <p:nvGrpSpPr>
              <p:cNvPr id="375" name="47833ec3-4c42-40e8-af7a-64bb19d90927" descr="ngoAAB+LCAAAAAAABADVVVFv0zAQ/i8G3kKVRIJB37pVhQrGKlKNIbQHL7k2Ro5dOc7Urup/3zlNGqeJB0UIDeUlsb87f/d959yWvNSbFZAhiTKq9JjRpaLZVENGPDJNyFAUnHvknImEieUHJYtVToY/tocwe+cb0+mF5FJdU16ASSCYZpTvP4edoBZ2phgy2JRrLizCOrmuFgsWwzyFDGrMnAk9EkmU0gQR/sDHAhRbplpAjuxf+4M3Hrm6+wmxtuKGbw2syFNM+mIyOTsLx2FgspXn+LudRyKIpUj+Gcugl2bYojl+Z542TZfetdSXTLCsyCpYefIlXVtLgb9fZEnCwYZNhQZ1f3A0MGvle6QVHjCRKqMaD9z6u1eNDEE4eG94TUUCa8xUkyWtBqhImt7rbTGzceiwst+aoBnFrgXk1lN1N65Be2QklryurpbwkBa9WcEXxBpC5Ctwqtk9lKvktl1FTQhzg9Dd+naek9hM5ppJcVo1VZBdyjUozWLKR5wtRYYszK3WCnSc4u5HqdiDFLq9/xkWGjc/AayqrojYAx63oDyH2ttaBcQ3CxjVEqQCtEVySelOY+na6NIS9Zd61vn+SNejYFtfvMM56JsZqBjZnG/avPeX4RhjFVr/d0rEd1eWXowry03VuBW++uqYFkl1V34HDtOs/L/lmJWwsasr+39hmy3nM7UtdNhm2eCyrWW9lfDv2TaHtT7NKxNhG9Q3O55sw/LIpoKKwWm06yl86gDpdtYoNm5Xw9ny1R7m1ngJXaVdFLmWmSkmOB4uvXPlWVbnHJ69v4ynirvF5xFLEuFyngoAAA==">
                <a:extLst>
                  <a:ext uri="{FF2B5EF4-FFF2-40B4-BE49-F238E27FC236}">
                    <a16:creationId xmlns:a16="http://schemas.microsoft.com/office/drawing/2014/main" id="{112663A3-6E9E-4B6D-88EA-5B17EBE0E57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381620" y="5126109"/>
                <a:ext cx="3341597" cy="362079"/>
                <a:chOff x="2709069" y="2668443"/>
                <a:chExt cx="6977063" cy="756000"/>
              </a:xfrm>
            </p:grpSpPr>
            <p:sp>
              <p:nvSpPr>
                <p:cNvPr id="376" name="ValueShape">
                  <a:extLst>
                    <a:ext uri="{FF2B5EF4-FFF2-40B4-BE49-F238E27FC236}">
                      <a16:creationId xmlns:a16="http://schemas.microsoft.com/office/drawing/2014/main" id="{A7C49BE3-C1EC-4E54-972A-0DC09B0D1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900041" cy="5572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77" name="RelativeShape">
                  <a:extLst>
                    <a:ext uri="{FF2B5EF4-FFF2-40B4-BE49-F238E27FC236}">
                      <a16:creationId xmlns:a16="http://schemas.microsoft.com/office/drawing/2014/main" id="{B51D714A-F732-43AA-930E-C670B37EF3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6977063" cy="557212"/>
                </a:xfrm>
                <a:custGeom>
                  <a:avLst/>
                  <a:gdLst>
                    <a:gd name="T0" fmla="*/ 794 w 794"/>
                    <a:gd name="T1" fmla="*/ 31 h 62"/>
                    <a:gd name="T2" fmla="*/ 763 w 794"/>
                    <a:gd name="T3" fmla="*/ 62 h 62"/>
                    <a:gd name="T4" fmla="*/ 31 w 794"/>
                    <a:gd name="T5" fmla="*/ 62 h 62"/>
                    <a:gd name="T6" fmla="*/ 0 w 794"/>
                    <a:gd name="T7" fmla="*/ 31 h 62"/>
                    <a:gd name="T8" fmla="*/ 0 w 794"/>
                    <a:gd name="T9" fmla="*/ 31 h 62"/>
                    <a:gd name="T10" fmla="*/ 31 w 794"/>
                    <a:gd name="T11" fmla="*/ 0 h 62"/>
                    <a:gd name="T12" fmla="*/ 763 w 794"/>
                    <a:gd name="T13" fmla="*/ 0 h 62"/>
                    <a:gd name="T14" fmla="*/ 794 w 794"/>
                    <a:gd name="T15" fmla="*/ 3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94" h="62">
                      <a:moveTo>
                        <a:pt x="794" y="31"/>
                      </a:moveTo>
                      <a:cubicBezTo>
                        <a:pt x="794" y="48"/>
                        <a:pt x="780" y="62"/>
                        <a:pt x="763" y="62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763" y="0"/>
                        <a:pt x="763" y="0"/>
                        <a:pt x="763" y="0"/>
                      </a:cubicBezTo>
                      <a:cubicBezTo>
                        <a:pt x="780" y="0"/>
                        <a:pt x="794" y="14"/>
                        <a:pt x="794" y="31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2">
                        <a:lumMod val="50000"/>
                      </a:schemeClr>
                    </a:gs>
                    <a:gs pos="100000">
                      <a:schemeClr val="lt1">
                        <a:lumMod val="85000"/>
                      </a:schemeClr>
                    </a:gs>
                    <a:gs pos="12900">
                      <a:schemeClr val="accent2">
                        <a:lumMod val="50000"/>
                      </a:schemeClr>
                    </a:gs>
                    <a:gs pos="13000">
                      <a:schemeClr val="lt1">
                        <a:lumMod val="8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78" name="SorbShape1">
                  <a:extLst>
                    <a:ext uri="{FF2B5EF4-FFF2-40B4-BE49-F238E27FC236}">
                      <a16:creationId xmlns:a16="http://schemas.microsoft.com/office/drawing/2014/main" id="{381D9734-87B1-4F35-93B4-7B49028E5B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1109" y="2668443"/>
                  <a:ext cx="756000" cy="756000"/>
                </a:xfrm>
                <a:prstGeom prst="roundRect">
                  <a:avLst/>
                </a:prstGeom>
                <a:solidFill>
                  <a:schemeClr val="accent2">
                    <a:lumMod val="50000"/>
                  </a:schemeClr>
                </a:solidFill>
                <a:ln w="28575">
                  <a:solidFill>
                    <a:schemeClr val="accent2"/>
                  </a:solidFill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79" name="SorbShape2">
                  <a:extLst>
                    <a:ext uri="{FF2B5EF4-FFF2-40B4-BE49-F238E27FC236}">
                      <a16:creationId xmlns:a16="http://schemas.microsoft.com/office/drawing/2014/main" id="{925420DE-F63C-4570-BB86-BAD1FE5380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5273" y="2773575"/>
                  <a:ext cx="507671" cy="545734"/>
                </a:xfrm>
                <a:custGeom>
                  <a:avLst/>
                  <a:gdLst>
                    <a:gd name="connsiteX0" fmla="*/ 0 w 304800"/>
                    <a:gd name="connsiteY0" fmla="*/ 173665 h 327653"/>
                    <a:gd name="connsiteX1" fmla="*/ 304800 w 304800"/>
                    <a:gd name="connsiteY1" fmla="*/ 173665 h 327653"/>
                    <a:gd name="connsiteX2" fmla="*/ 152400 w 304800"/>
                    <a:gd name="connsiteY2" fmla="*/ 327653 h 327653"/>
                    <a:gd name="connsiteX3" fmla="*/ 0 w 304800"/>
                    <a:gd name="connsiteY3" fmla="*/ 173665 h 327653"/>
                    <a:gd name="connsiteX4" fmla="*/ 239170 w 304800"/>
                    <a:gd name="connsiteY4" fmla="*/ 338 h 327653"/>
                    <a:gd name="connsiteX5" fmla="*/ 244350 w 304800"/>
                    <a:gd name="connsiteY5" fmla="*/ 10720 h 327653"/>
                    <a:gd name="connsiteX6" fmla="*/ 221039 w 304800"/>
                    <a:gd name="connsiteY6" fmla="*/ 75606 h 327653"/>
                    <a:gd name="connsiteX7" fmla="*/ 224924 w 304800"/>
                    <a:gd name="connsiteY7" fmla="*/ 80797 h 327653"/>
                    <a:gd name="connsiteX8" fmla="*/ 237875 w 304800"/>
                    <a:gd name="connsiteY8" fmla="*/ 87285 h 327653"/>
                    <a:gd name="connsiteX9" fmla="*/ 274137 w 304800"/>
                    <a:gd name="connsiteY9" fmla="*/ 22399 h 327653"/>
                    <a:gd name="connsiteX10" fmla="*/ 285793 w 304800"/>
                    <a:gd name="connsiteY10" fmla="*/ 18506 h 327653"/>
                    <a:gd name="connsiteX11" fmla="*/ 288383 w 304800"/>
                    <a:gd name="connsiteY11" fmla="*/ 30186 h 327653"/>
                    <a:gd name="connsiteX12" fmla="*/ 252121 w 304800"/>
                    <a:gd name="connsiteY12" fmla="*/ 95072 h 327653"/>
                    <a:gd name="connsiteX13" fmla="*/ 253416 w 304800"/>
                    <a:gd name="connsiteY13" fmla="*/ 100263 h 327653"/>
                    <a:gd name="connsiteX14" fmla="*/ 267662 w 304800"/>
                    <a:gd name="connsiteY14" fmla="*/ 119728 h 327653"/>
                    <a:gd name="connsiteX15" fmla="*/ 285793 w 304800"/>
                    <a:gd name="connsiteY15" fmla="*/ 141790 h 327653"/>
                    <a:gd name="connsiteX16" fmla="*/ 285793 w 304800"/>
                    <a:gd name="connsiteY16" fmla="*/ 145683 h 327653"/>
                    <a:gd name="connsiteX17" fmla="*/ 300038 w 304800"/>
                    <a:gd name="connsiteY17" fmla="*/ 162553 h 327653"/>
                    <a:gd name="connsiteX18" fmla="*/ 55271 w 304800"/>
                    <a:gd name="connsiteY18" fmla="*/ 162553 h 327653"/>
                    <a:gd name="connsiteX19" fmla="*/ 4763 w 304800"/>
                    <a:gd name="connsiteY19" fmla="*/ 162553 h 327653"/>
                    <a:gd name="connsiteX20" fmla="*/ 17714 w 304800"/>
                    <a:gd name="connsiteY20" fmla="*/ 145683 h 327653"/>
                    <a:gd name="connsiteX21" fmla="*/ 17714 w 304800"/>
                    <a:gd name="connsiteY21" fmla="*/ 141790 h 327653"/>
                    <a:gd name="connsiteX22" fmla="*/ 35845 w 304800"/>
                    <a:gd name="connsiteY22" fmla="*/ 119728 h 327653"/>
                    <a:gd name="connsiteX23" fmla="*/ 51386 w 304800"/>
                    <a:gd name="connsiteY23" fmla="*/ 100263 h 327653"/>
                    <a:gd name="connsiteX24" fmla="*/ 61746 w 304800"/>
                    <a:gd name="connsiteY24" fmla="*/ 89881 h 327653"/>
                    <a:gd name="connsiteX25" fmla="*/ 64336 w 304800"/>
                    <a:gd name="connsiteY25" fmla="*/ 89881 h 327653"/>
                    <a:gd name="connsiteX26" fmla="*/ 78582 w 304800"/>
                    <a:gd name="connsiteY26" fmla="*/ 80797 h 327653"/>
                    <a:gd name="connsiteX27" fmla="*/ 79877 w 304800"/>
                    <a:gd name="connsiteY27" fmla="*/ 80797 h 327653"/>
                    <a:gd name="connsiteX28" fmla="*/ 87647 w 304800"/>
                    <a:gd name="connsiteY28" fmla="*/ 74308 h 327653"/>
                    <a:gd name="connsiteX29" fmla="*/ 94123 w 304800"/>
                    <a:gd name="connsiteY29" fmla="*/ 76904 h 327653"/>
                    <a:gd name="connsiteX30" fmla="*/ 108369 w 304800"/>
                    <a:gd name="connsiteY30" fmla="*/ 71713 h 327653"/>
                    <a:gd name="connsiteX31" fmla="*/ 118729 w 304800"/>
                    <a:gd name="connsiteY31" fmla="*/ 63926 h 327653"/>
                    <a:gd name="connsiteX32" fmla="*/ 125204 w 304800"/>
                    <a:gd name="connsiteY32" fmla="*/ 66522 h 327653"/>
                    <a:gd name="connsiteX33" fmla="*/ 148516 w 304800"/>
                    <a:gd name="connsiteY33" fmla="*/ 67820 h 327653"/>
                    <a:gd name="connsiteX34" fmla="*/ 152401 w 304800"/>
                    <a:gd name="connsiteY34" fmla="*/ 69117 h 327653"/>
                    <a:gd name="connsiteX35" fmla="*/ 154991 w 304800"/>
                    <a:gd name="connsiteY35" fmla="*/ 67820 h 327653"/>
                    <a:gd name="connsiteX36" fmla="*/ 178302 w 304800"/>
                    <a:gd name="connsiteY36" fmla="*/ 66522 h 327653"/>
                    <a:gd name="connsiteX37" fmla="*/ 186072 w 304800"/>
                    <a:gd name="connsiteY37" fmla="*/ 63926 h 327653"/>
                    <a:gd name="connsiteX38" fmla="*/ 196433 w 304800"/>
                    <a:gd name="connsiteY38" fmla="*/ 71713 h 327653"/>
                    <a:gd name="connsiteX39" fmla="*/ 204203 w 304800"/>
                    <a:gd name="connsiteY39" fmla="*/ 74308 h 327653"/>
                    <a:gd name="connsiteX40" fmla="*/ 228810 w 304800"/>
                    <a:gd name="connsiteY40" fmla="*/ 5529 h 327653"/>
                    <a:gd name="connsiteX41" fmla="*/ 239170 w 304800"/>
                    <a:gd name="connsiteY41" fmla="*/ 338 h 3276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</a:cxnLst>
                  <a:rect l="l" t="t" r="r" b="b"/>
                  <a:pathLst>
                    <a:path w="304800" h="327653">
                      <a:moveTo>
                        <a:pt x="0" y="173665"/>
                      </a:moveTo>
                      <a:lnTo>
                        <a:pt x="304800" y="173665"/>
                      </a:lnTo>
                      <a:cubicBezTo>
                        <a:pt x="304800" y="259070"/>
                        <a:pt x="236349" y="327653"/>
                        <a:pt x="152400" y="327653"/>
                      </a:cubicBezTo>
                      <a:cubicBezTo>
                        <a:pt x="67160" y="327653"/>
                        <a:pt x="0" y="259070"/>
                        <a:pt x="0" y="173665"/>
                      </a:cubicBezTo>
                      <a:close/>
                      <a:moveTo>
                        <a:pt x="239170" y="338"/>
                      </a:moveTo>
                      <a:cubicBezTo>
                        <a:pt x="243055" y="2933"/>
                        <a:pt x="245645" y="6827"/>
                        <a:pt x="244350" y="10720"/>
                      </a:cubicBezTo>
                      <a:cubicBezTo>
                        <a:pt x="244350" y="10720"/>
                        <a:pt x="244350" y="10720"/>
                        <a:pt x="221039" y="75606"/>
                      </a:cubicBezTo>
                      <a:cubicBezTo>
                        <a:pt x="222334" y="76904"/>
                        <a:pt x="223629" y="79499"/>
                        <a:pt x="224924" y="80797"/>
                      </a:cubicBezTo>
                      <a:cubicBezTo>
                        <a:pt x="230105" y="80797"/>
                        <a:pt x="233990" y="83392"/>
                        <a:pt x="237875" y="87285"/>
                      </a:cubicBezTo>
                      <a:cubicBezTo>
                        <a:pt x="237875" y="87285"/>
                        <a:pt x="237875" y="87285"/>
                        <a:pt x="274137" y="22399"/>
                      </a:cubicBezTo>
                      <a:cubicBezTo>
                        <a:pt x="276727" y="18506"/>
                        <a:pt x="281907" y="17208"/>
                        <a:pt x="285793" y="18506"/>
                      </a:cubicBezTo>
                      <a:cubicBezTo>
                        <a:pt x="289678" y="21102"/>
                        <a:pt x="290973" y="26292"/>
                        <a:pt x="288383" y="30186"/>
                      </a:cubicBezTo>
                      <a:cubicBezTo>
                        <a:pt x="288383" y="30186"/>
                        <a:pt x="288383" y="30186"/>
                        <a:pt x="252121" y="95072"/>
                      </a:cubicBezTo>
                      <a:cubicBezTo>
                        <a:pt x="252121" y="96369"/>
                        <a:pt x="253416" y="98965"/>
                        <a:pt x="253416" y="100263"/>
                      </a:cubicBezTo>
                      <a:cubicBezTo>
                        <a:pt x="261186" y="102858"/>
                        <a:pt x="267662" y="110644"/>
                        <a:pt x="267662" y="119728"/>
                      </a:cubicBezTo>
                      <a:cubicBezTo>
                        <a:pt x="278022" y="122324"/>
                        <a:pt x="285793" y="131408"/>
                        <a:pt x="285793" y="141790"/>
                      </a:cubicBezTo>
                      <a:cubicBezTo>
                        <a:pt x="285793" y="143087"/>
                        <a:pt x="285793" y="144385"/>
                        <a:pt x="285793" y="145683"/>
                      </a:cubicBezTo>
                      <a:cubicBezTo>
                        <a:pt x="292268" y="148278"/>
                        <a:pt x="297448" y="154767"/>
                        <a:pt x="300038" y="162553"/>
                      </a:cubicBezTo>
                      <a:cubicBezTo>
                        <a:pt x="300038" y="162553"/>
                        <a:pt x="300038" y="162553"/>
                        <a:pt x="55271" y="162553"/>
                      </a:cubicBezTo>
                      <a:lnTo>
                        <a:pt x="4763" y="162553"/>
                      </a:lnTo>
                      <a:cubicBezTo>
                        <a:pt x="6058" y="154767"/>
                        <a:pt x="11239" y="148278"/>
                        <a:pt x="17714" y="145683"/>
                      </a:cubicBezTo>
                      <a:cubicBezTo>
                        <a:pt x="17714" y="144385"/>
                        <a:pt x="17714" y="143087"/>
                        <a:pt x="17714" y="141790"/>
                      </a:cubicBezTo>
                      <a:cubicBezTo>
                        <a:pt x="17714" y="131408"/>
                        <a:pt x="25484" y="122324"/>
                        <a:pt x="35845" y="119728"/>
                      </a:cubicBezTo>
                      <a:cubicBezTo>
                        <a:pt x="35845" y="110644"/>
                        <a:pt x="42320" y="102858"/>
                        <a:pt x="51386" y="100263"/>
                      </a:cubicBezTo>
                      <a:cubicBezTo>
                        <a:pt x="51386" y="93774"/>
                        <a:pt x="56566" y="89881"/>
                        <a:pt x="61746" y="89881"/>
                      </a:cubicBezTo>
                      <a:cubicBezTo>
                        <a:pt x="63041" y="89881"/>
                        <a:pt x="64336" y="89881"/>
                        <a:pt x="64336" y="89881"/>
                      </a:cubicBezTo>
                      <a:cubicBezTo>
                        <a:pt x="66926" y="84690"/>
                        <a:pt x="73402" y="80797"/>
                        <a:pt x="78582" y="80797"/>
                      </a:cubicBezTo>
                      <a:cubicBezTo>
                        <a:pt x="79877" y="80797"/>
                        <a:pt x="79877" y="80797"/>
                        <a:pt x="79877" y="80797"/>
                      </a:cubicBezTo>
                      <a:cubicBezTo>
                        <a:pt x="79877" y="76904"/>
                        <a:pt x="83762" y="74308"/>
                        <a:pt x="87647" y="74308"/>
                      </a:cubicBezTo>
                      <a:cubicBezTo>
                        <a:pt x="90238" y="74308"/>
                        <a:pt x="92828" y="75606"/>
                        <a:pt x="94123" y="76904"/>
                      </a:cubicBezTo>
                      <a:cubicBezTo>
                        <a:pt x="98008" y="74308"/>
                        <a:pt x="103188" y="71713"/>
                        <a:pt x="108369" y="71713"/>
                      </a:cubicBezTo>
                      <a:cubicBezTo>
                        <a:pt x="109664" y="67820"/>
                        <a:pt x="113549" y="63926"/>
                        <a:pt x="118729" y="63926"/>
                      </a:cubicBezTo>
                      <a:cubicBezTo>
                        <a:pt x="121319" y="63926"/>
                        <a:pt x="123909" y="65224"/>
                        <a:pt x="125204" y="66522"/>
                      </a:cubicBezTo>
                      <a:cubicBezTo>
                        <a:pt x="132975" y="62629"/>
                        <a:pt x="145925" y="65224"/>
                        <a:pt x="148516" y="67820"/>
                      </a:cubicBezTo>
                      <a:cubicBezTo>
                        <a:pt x="149811" y="67820"/>
                        <a:pt x="151106" y="69117"/>
                        <a:pt x="152401" y="69117"/>
                      </a:cubicBezTo>
                      <a:cubicBezTo>
                        <a:pt x="152401" y="69117"/>
                        <a:pt x="153696" y="67820"/>
                        <a:pt x="154991" y="67820"/>
                      </a:cubicBezTo>
                      <a:cubicBezTo>
                        <a:pt x="164056" y="62629"/>
                        <a:pt x="175712" y="65224"/>
                        <a:pt x="178302" y="66522"/>
                      </a:cubicBezTo>
                      <a:cubicBezTo>
                        <a:pt x="180892" y="65224"/>
                        <a:pt x="183482" y="63926"/>
                        <a:pt x="186072" y="63926"/>
                      </a:cubicBezTo>
                      <a:cubicBezTo>
                        <a:pt x="191253" y="63926"/>
                        <a:pt x="195138" y="67820"/>
                        <a:pt x="196433" y="71713"/>
                      </a:cubicBezTo>
                      <a:cubicBezTo>
                        <a:pt x="199023" y="71713"/>
                        <a:pt x="201613" y="73010"/>
                        <a:pt x="204203" y="74308"/>
                      </a:cubicBezTo>
                      <a:cubicBezTo>
                        <a:pt x="204203" y="74308"/>
                        <a:pt x="204203" y="74308"/>
                        <a:pt x="228810" y="5529"/>
                      </a:cubicBezTo>
                      <a:cubicBezTo>
                        <a:pt x="230105" y="1636"/>
                        <a:pt x="235285" y="-960"/>
                        <a:pt x="239170" y="33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grpSp>
            <p:nvGrpSpPr>
              <p:cNvPr id="196" name="组合 195"/>
              <p:cNvGrpSpPr/>
              <p:nvPr/>
            </p:nvGrpSpPr>
            <p:grpSpPr>
              <a:xfrm>
                <a:off x="6474698" y="4892492"/>
                <a:ext cx="747713" cy="747713"/>
                <a:chOff x="469900" y="2886075"/>
                <a:chExt cx="747713" cy="747713"/>
              </a:xfrm>
            </p:grpSpPr>
            <p:sp>
              <p:nvSpPr>
                <p:cNvPr id="46" name="Oval 37"/>
                <p:cNvSpPr>
                  <a:spLocks noChangeArrowheads="1"/>
                </p:cNvSpPr>
                <p:nvPr/>
              </p:nvSpPr>
              <p:spPr bwMode="auto">
                <a:xfrm>
                  <a:off x="469900" y="2886075"/>
                  <a:ext cx="747713" cy="747713"/>
                </a:xfrm>
                <a:prstGeom prst="ellipse">
                  <a:avLst/>
                </a:prstGeom>
                <a:solidFill>
                  <a:srgbClr val="FF9E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9" name="Oval 38"/>
                <p:cNvSpPr>
                  <a:spLocks noChangeArrowheads="1"/>
                </p:cNvSpPr>
                <p:nvPr/>
              </p:nvSpPr>
              <p:spPr bwMode="auto">
                <a:xfrm>
                  <a:off x="541338" y="2957513"/>
                  <a:ext cx="604838" cy="604838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1" name="Freeform 39"/>
                <p:cNvSpPr>
                  <a:spLocks/>
                </p:cNvSpPr>
                <p:nvPr/>
              </p:nvSpPr>
              <p:spPr bwMode="auto">
                <a:xfrm>
                  <a:off x="822325" y="3122613"/>
                  <a:ext cx="158750" cy="158750"/>
                </a:xfrm>
                <a:custGeom>
                  <a:avLst/>
                  <a:gdLst>
                    <a:gd name="T0" fmla="*/ 405 w 435"/>
                    <a:gd name="T1" fmla="*/ 140 h 435"/>
                    <a:gd name="T2" fmla="*/ 405 w 435"/>
                    <a:gd name="T3" fmla="*/ 30 h 435"/>
                    <a:gd name="T4" fmla="*/ 295 w 435"/>
                    <a:gd name="T5" fmla="*/ 30 h 435"/>
                    <a:gd name="T6" fmla="*/ 0 w 435"/>
                    <a:gd name="T7" fmla="*/ 325 h 435"/>
                    <a:gd name="T8" fmla="*/ 110 w 435"/>
                    <a:gd name="T9" fmla="*/ 435 h 435"/>
                    <a:gd name="T10" fmla="*/ 405 w 435"/>
                    <a:gd name="T11" fmla="*/ 140 h 4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5" h="435">
                      <a:moveTo>
                        <a:pt x="405" y="140"/>
                      </a:moveTo>
                      <a:cubicBezTo>
                        <a:pt x="435" y="110"/>
                        <a:pt x="435" y="61"/>
                        <a:pt x="405" y="30"/>
                      </a:cubicBezTo>
                      <a:cubicBezTo>
                        <a:pt x="374" y="0"/>
                        <a:pt x="325" y="0"/>
                        <a:pt x="295" y="30"/>
                      </a:cubicBezTo>
                      <a:cubicBezTo>
                        <a:pt x="0" y="325"/>
                        <a:pt x="0" y="325"/>
                        <a:pt x="0" y="325"/>
                      </a:cubicBezTo>
                      <a:cubicBezTo>
                        <a:pt x="110" y="435"/>
                        <a:pt x="110" y="435"/>
                        <a:pt x="110" y="435"/>
                      </a:cubicBezTo>
                      <a:lnTo>
                        <a:pt x="405" y="140"/>
                      </a:ln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" name="Freeform 41"/>
                <p:cNvSpPr>
                  <a:spLocks/>
                </p:cNvSpPr>
                <p:nvPr/>
              </p:nvSpPr>
              <p:spPr bwMode="auto">
                <a:xfrm>
                  <a:off x="668338" y="3084513"/>
                  <a:ext cx="196850" cy="196850"/>
                </a:xfrm>
                <a:custGeom>
                  <a:avLst/>
                  <a:gdLst>
                    <a:gd name="T0" fmla="*/ 140 w 538"/>
                    <a:gd name="T1" fmla="*/ 30 h 538"/>
                    <a:gd name="T2" fmla="*/ 30 w 538"/>
                    <a:gd name="T3" fmla="*/ 30 h 538"/>
                    <a:gd name="T4" fmla="*/ 30 w 538"/>
                    <a:gd name="T5" fmla="*/ 140 h 538"/>
                    <a:gd name="T6" fmla="*/ 428 w 538"/>
                    <a:gd name="T7" fmla="*/ 538 h 538"/>
                    <a:gd name="T8" fmla="*/ 538 w 538"/>
                    <a:gd name="T9" fmla="*/ 428 h 538"/>
                    <a:gd name="T10" fmla="*/ 140 w 538"/>
                    <a:gd name="T11" fmla="*/ 30 h 5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8" h="538">
                      <a:moveTo>
                        <a:pt x="140" y="30"/>
                      </a:moveTo>
                      <a:cubicBezTo>
                        <a:pt x="110" y="0"/>
                        <a:pt x="61" y="0"/>
                        <a:pt x="30" y="30"/>
                      </a:cubicBezTo>
                      <a:cubicBezTo>
                        <a:pt x="0" y="61"/>
                        <a:pt x="0" y="110"/>
                        <a:pt x="30" y="140"/>
                      </a:cubicBezTo>
                      <a:cubicBezTo>
                        <a:pt x="428" y="538"/>
                        <a:pt x="428" y="538"/>
                        <a:pt x="428" y="538"/>
                      </a:cubicBezTo>
                      <a:cubicBezTo>
                        <a:pt x="538" y="428"/>
                        <a:pt x="538" y="428"/>
                        <a:pt x="538" y="428"/>
                      </a:cubicBezTo>
                      <a:lnTo>
                        <a:pt x="140" y="30"/>
                      </a:ln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8" name="Oval 42"/>
                <p:cNvSpPr>
                  <a:spLocks noChangeArrowheads="1"/>
                </p:cNvSpPr>
                <p:nvPr/>
              </p:nvSpPr>
              <p:spPr bwMode="auto">
                <a:xfrm>
                  <a:off x="800100" y="3216275"/>
                  <a:ext cx="87313" cy="87313"/>
                </a:xfrm>
                <a:prstGeom prst="ellipse">
                  <a:avLst/>
                </a:prstGeom>
                <a:solidFill>
                  <a:srgbClr val="524E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2" name="Freeform 43"/>
                <p:cNvSpPr>
                  <a:spLocks/>
                </p:cNvSpPr>
                <p:nvPr/>
              </p:nvSpPr>
              <p:spPr bwMode="auto">
                <a:xfrm>
                  <a:off x="593725" y="3241675"/>
                  <a:ext cx="61913" cy="36513"/>
                </a:xfrm>
                <a:custGeom>
                  <a:avLst/>
                  <a:gdLst>
                    <a:gd name="T0" fmla="*/ 121 w 170"/>
                    <a:gd name="T1" fmla="*/ 98 h 98"/>
                    <a:gd name="T2" fmla="*/ 48 w 170"/>
                    <a:gd name="T3" fmla="*/ 98 h 98"/>
                    <a:gd name="T4" fmla="*/ 0 w 170"/>
                    <a:gd name="T5" fmla="*/ 49 h 98"/>
                    <a:gd name="T6" fmla="*/ 48 w 170"/>
                    <a:gd name="T7" fmla="*/ 0 h 98"/>
                    <a:gd name="T8" fmla="*/ 121 w 170"/>
                    <a:gd name="T9" fmla="*/ 0 h 98"/>
                    <a:gd name="T10" fmla="*/ 170 w 170"/>
                    <a:gd name="T11" fmla="*/ 49 h 98"/>
                    <a:gd name="T12" fmla="*/ 121 w 170"/>
                    <a:gd name="T13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0" h="98">
                      <a:moveTo>
                        <a:pt x="121" y="98"/>
                      </a:moveTo>
                      <a:cubicBezTo>
                        <a:pt x="48" y="98"/>
                        <a:pt x="48" y="98"/>
                        <a:pt x="48" y="98"/>
                      </a:cubicBezTo>
                      <a:cubicBezTo>
                        <a:pt x="21" y="98"/>
                        <a:pt x="0" y="76"/>
                        <a:pt x="0" y="49"/>
                      </a:cubicBezTo>
                      <a:cubicBezTo>
                        <a:pt x="0" y="22"/>
                        <a:pt x="21" y="0"/>
                        <a:pt x="48" y="0"/>
                      </a:cubicBezTo>
                      <a:cubicBezTo>
                        <a:pt x="121" y="0"/>
                        <a:pt x="121" y="0"/>
                        <a:pt x="121" y="0"/>
                      </a:cubicBezTo>
                      <a:cubicBezTo>
                        <a:pt x="148" y="0"/>
                        <a:pt x="170" y="22"/>
                        <a:pt x="170" y="49"/>
                      </a:cubicBezTo>
                      <a:cubicBezTo>
                        <a:pt x="170" y="76"/>
                        <a:pt x="148" y="98"/>
                        <a:pt x="121" y="98"/>
                      </a:cubicBezTo>
                      <a:close/>
                    </a:path>
                  </a:pathLst>
                </a:custGeom>
                <a:solidFill>
                  <a:srgbClr val="7A767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3" name="Freeform 44"/>
                <p:cNvSpPr>
                  <a:spLocks/>
                </p:cNvSpPr>
                <p:nvPr/>
              </p:nvSpPr>
              <p:spPr bwMode="auto">
                <a:xfrm>
                  <a:off x="825500" y="3009900"/>
                  <a:ext cx="36513" cy="63500"/>
                </a:xfrm>
                <a:custGeom>
                  <a:avLst/>
                  <a:gdLst>
                    <a:gd name="T0" fmla="*/ 49 w 98"/>
                    <a:gd name="T1" fmla="*/ 170 h 170"/>
                    <a:gd name="T2" fmla="*/ 0 w 98"/>
                    <a:gd name="T3" fmla="*/ 121 h 170"/>
                    <a:gd name="T4" fmla="*/ 0 w 98"/>
                    <a:gd name="T5" fmla="*/ 48 h 170"/>
                    <a:gd name="T6" fmla="*/ 49 w 98"/>
                    <a:gd name="T7" fmla="*/ 0 h 170"/>
                    <a:gd name="T8" fmla="*/ 98 w 98"/>
                    <a:gd name="T9" fmla="*/ 48 h 170"/>
                    <a:gd name="T10" fmla="*/ 98 w 98"/>
                    <a:gd name="T11" fmla="*/ 121 h 170"/>
                    <a:gd name="T12" fmla="*/ 49 w 98"/>
                    <a:gd name="T13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8" h="170">
                      <a:moveTo>
                        <a:pt x="49" y="170"/>
                      </a:moveTo>
                      <a:cubicBezTo>
                        <a:pt x="22" y="170"/>
                        <a:pt x="0" y="148"/>
                        <a:pt x="0" y="121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1"/>
                        <a:pt x="22" y="0"/>
                        <a:pt x="49" y="0"/>
                      </a:cubicBezTo>
                      <a:cubicBezTo>
                        <a:pt x="76" y="0"/>
                        <a:pt x="98" y="21"/>
                        <a:pt x="98" y="48"/>
                      </a:cubicBezTo>
                      <a:cubicBezTo>
                        <a:pt x="98" y="121"/>
                        <a:pt x="98" y="121"/>
                        <a:pt x="98" y="121"/>
                      </a:cubicBezTo>
                      <a:cubicBezTo>
                        <a:pt x="98" y="148"/>
                        <a:pt x="76" y="170"/>
                        <a:pt x="49" y="170"/>
                      </a:cubicBezTo>
                      <a:close/>
                    </a:path>
                  </a:pathLst>
                </a:custGeom>
                <a:solidFill>
                  <a:srgbClr val="7A767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4" name="Freeform 45"/>
                <p:cNvSpPr>
                  <a:spLocks/>
                </p:cNvSpPr>
                <p:nvPr/>
              </p:nvSpPr>
              <p:spPr bwMode="auto">
                <a:xfrm>
                  <a:off x="1031875" y="3241675"/>
                  <a:ext cx="61913" cy="36513"/>
                </a:xfrm>
                <a:custGeom>
                  <a:avLst/>
                  <a:gdLst>
                    <a:gd name="T0" fmla="*/ 122 w 170"/>
                    <a:gd name="T1" fmla="*/ 98 h 98"/>
                    <a:gd name="T2" fmla="*/ 49 w 170"/>
                    <a:gd name="T3" fmla="*/ 98 h 98"/>
                    <a:gd name="T4" fmla="*/ 0 w 170"/>
                    <a:gd name="T5" fmla="*/ 49 h 98"/>
                    <a:gd name="T6" fmla="*/ 49 w 170"/>
                    <a:gd name="T7" fmla="*/ 0 h 98"/>
                    <a:gd name="T8" fmla="*/ 122 w 170"/>
                    <a:gd name="T9" fmla="*/ 0 h 98"/>
                    <a:gd name="T10" fmla="*/ 170 w 170"/>
                    <a:gd name="T11" fmla="*/ 49 h 98"/>
                    <a:gd name="T12" fmla="*/ 122 w 170"/>
                    <a:gd name="T13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0" h="98">
                      <a:moveTo>
                        <a:pt x="122" y="98"/>
                      </a:moveTo>
                      <a:cubicBezTo>
                        <a:pt x="49" y="98"/>
                        <a:pt x="49" y="98"/>
                        <a:pt x="49" y="98"/>
                      </a:cubicBezTo>
                      <a:cubicBezTo>
                        <a:pt x="22" y="98"/>
                        <a:pt x="0" y="76"/>
                        <a:pt x="0" y="49"/>
                      </a:cubicBezTo>
                      <a:cubicBezTo>
                        <a:pt x="0" y="22"/>
                        <a:pt x="22" y="0"/>
                        <a:pt x="49" y="0"/>
                      </a:cubicBezTo>
                      <a:cubicBezTo>
                        <a:pt x="122" y="0"/>
                        <a:pt x="122" y="0"/>
                        <a:pt x="122" y="0"/>
                      </a:cubicBezTo>
                      <a:cubicBezTo>
                        <a:pt x="149" y="0"/>
                        <a:pt x="170" y="22"/>
                        <a:pt x="170" y="49"/>
                      </a:cubicBezTo>
                      <a:cubicBezTo>
                        <a:pt x="170" y="76"/>
                        <a:pt x="149" y="98"/>
                        <a:pt x="122" y="98"/>
                      </a:cubicBezTo>
                      <a:close/>
                    </a:path>
                  </a:pathLst>
                </a:custGeom>
                <a:solidFill>
                  <a:srgbClr val="7A767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5" name="Freeform 46"/>
                <p:cNvSpPr>
                  <a:spLocks/>
                </p:cNvSpPr>
                <p:nvPr/>
              </p:nvSpPr>
              <p:spPr bwMode="auto">
                <a:xfrm>
                  <a:off x="825500" y="3448050"/>
                  <a:ext cx="36513" cy="61913"/>
                </a:xfrm>
                <a:custGeom>
                  <a:avLst/>
                  <a:gdLst>
                    <a:gd name="T0" fmla="*/ 49 w 98"/>
                    <a:gd name="T1" fmla="*/ 170 h 170"/>
                    <a:gd name="T2" fmla="*/ 0 w 98"/>
                    <a:gd name="T3" fmla="*/ 122 h 170"/>
                    <a:gd name="T4" fmla="*/ 0 w 98"/>
                    <a:gd name="T5" fmla="*/ 49 h 170"/>
                    <a:gd name="T6" fmla="*/ 49 w 98"/>
                    <a:gd name="T7" fmla="*/ 0 h 170"/>
                    <a:gd name="T8" fmla="*/ 98 w 98"/>
                    <a:gd name="T9" fmla="*/ 49 h 170"/>
                    <a:gd name="T10" fmla="*/ 98 w 98"/>
                    <a:gd name="T11" fmla="*/ 122 h 170"/>
                    <a:gd name="T12" fmla="*/ 49 w 98"/>
                    <a:gd name="T13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8" h="170">
                      <a:moveTo>
                        <a:pt x="49" y="170"/>
                      </a:moveTo>
                      <a:cubicBezTo>
                        <a:pt x="22" y="170"/>
                        <a:pt x="0" y="149"/>
                        <a:pt x="0" y="122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0" y="22"/>
                        <a:pt x="22" y="0"/>
                        <a:pt x="49" y="0"/>
                      </a:cubicBezTo>
                      <a:cubicBezTo>
                        <a:pt x="76" y="0"/>
                        <a:pt x="98" y="22"/>
                        <a:pt x="98" y="49"/>
                      </a:cubicBezTo>
                      <a:cubicBezTo>
                        <a:pt x="98" y="122"/>
                        <a:pt x="98" y="122"/>
                        <a:pt x="98" y="122"/>
                      </a:cubicBezTo>
                      <a:cubicBezTo>
                        <a:pt x="98" y="149"/>
                        <a:pt x="76" y="170"/>
                        <a:pt x="49" y="170"/>
                      </a:cubicBezTo>
                      <a:close/>
                    </a:path>
                  </a:pathLst>
                </a:custGeom>
                <a:solidFill>
                  <a:srgbClr val="7A767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" name="组合 10"/>
            <p:cNvGrpSpPr/>
            <p:nvPr/>
          </p:nvGrpSpPr>
          <p:grpSpPr>
            <a:xfrm>
              <a:off x="818174" y="2786800"/>
              <a:ext cx="5100343" cy="820934"/>
              <a:chOff x="818174" y="2786800"/>
              <a:chExt cx="5100343" cy="820934"/>
            </a:xfrm>
          </p:grpSpPr>
          <p:sp>
            <p:nvSpPr>
              <p:cNvPr id="8368" name="Rectangle 198"/>
              <p:cNvSpPr>
                <a:spLocks noChangeArrowheads="1"/>
              </p:cNvSpPr>
              <p:nvPr/>
            </p:nvSpPr>
            <p:spPr bwMode="auto">
              <a:xfrm>
                <a:off x="1605923" y="2883760"/>
                <a:ext cx="1300179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600" b="1" i="0" u="none" strike="noStrike" cap="none" normalizeH="0" baseline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解决工作餐</a:t>
                </a:r>
                <a:endParaRPr kumimoji="0" lang="zh-CN" altLang="zh-CN" sz="1600" b="1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50000"/>
                    </a:schemeClr>
                  </a:solidFill>
                  <a:effectLst/>
                </a:endParaRPr>
              </a:p>
            </p:txBody>
          </p:sp>
          <p:sp>
            <p:nvSpPr>
              <p:cNvPr id="8381" name="文本框 8380"/>
              <p:cNvSpPr txBox="1"/>
              <p:nvPr/>
            </p:nvSpPr>
            <p:spPr>
              <a:xfrm>
                <a:off x="4875411" y="3084514"/>
                <a:ext cx="10431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52.4%</a:t>
                </a:r>
                <a:endParaRPr lang="zh-CN" altLang="en-US" sz="28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grpSp>
            <p:nvGrpSpPr>
              <p:cNvPr id="291" name="47833ec3-4c42-40e8-af7a-64bb19d90927" descr="ngoAAB+LCAAAAAAABADVVVFv0zAQ/i8G3kKVRIyhvnWrChWMVaQaQ2gPXnJtjBK7cpypXdX/zjlNGruJB0UIDeUlsb87f/d959yWvFSbFZAhiXIq1ZjRpaT5VEFOPDJNyJCXWeaRC8YTxpfvpShXBRl+3x7CzJ2vTKWXIhPyhmYl6AScKUaz/eewE2RhZ5Ihg0215sIirJPrerFgMcxTyKHBzBlXI55EKU0Q4Q98LECyZao4FMj+tT8488j1/Q+IlRE3fKthZZFi0heTyfl5OA4Dna06x9/tPBJBLHjyz1gGvTRDi+b4nX5smi69G6mvGGd5mdew6uQrujaWAn+/yJIkAxM25Qrkw8HRQK9V75GSeMBEyJwqPHDr7161MpyFgzea15QnsMZMDVliNUBNUvdeb4vpjUOHVf3WBs0odi0gt56qu3Et2iMjvsya6hoJD2nRmxV8RqwmRL5ARhV7gGqV3NlVNIQwN3DVrW/nOYnNRKGY4KdVUweZpdyAVCym2ShjS54jC32rlQQVp7j7QUj2KLiy9z/BQuHmR4BV3RURe8TjFjQroPG2UQHx7QJGWYLUAFskl5TuNIaurS6WqL/Us8n3R7oeBZv64h0uQN3OQMbI5mJj895fhmOMUWjz36kQ31xZejGuLLd149b4+qtjWiTkffUdOEwz8v+WY0bC1q6u7P+Fbaacz9S20GGbYYPLNst6I+Hfs20Oa3WaVzrCNKhvdjzZhtWRbQU1g9NoN1P41AHS7axRrN2uh7PhqznMjfESukq7LAslcl1McDxceufKs6zOOTx7fxlPFXeHz0+hBqBsngoAAA==">
                <a:extLst>
                  <a:ext uri="{FF2B5EF4-FFF2-40B4-BE49-F238E27FC236}">
                    <a16:creationId xmlns:a16="http://schemas.microsoft.com/office/drawing/2014/main" id="{112663A3-6E9E-4B6D-88EA-5B17EBE0E57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573277" y="3157611"/>
                <a:ext cx="3341597" cy="362079"/>
                <a:chOff x="2709069" y="2668443"/>
                <a:chExt cx="6977063" cy="756000"/>
              </a:xfrm>
            </p:grpSpPr>
            <p:sp>
              <p:nvSpPr>
                <p:cNvPr id="292" name="ValueShape">
                  <a:extLst>
                    <a:ext uri="{FF2B5EF4-FFF2-40B4-BE49-F238E27FC236}">
                      <a16:creationId xmlns:a16="http://schemas.microsoft.com/office/drawing/2014/main" id="{A7C49BE3-C1EC-4E54-972A-0DC09B0D1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3655981" cy="5572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293" name="RelativeShape">
                  <a:extLst>
                    <a:ext uri="{FF2B5EF4-FFF2-40B4-BE49-F238E27FC236}">
                      <a16:creationId xmlns:a16="http://schemas.microsoft.com/office/drawing/2014/main" id="{B51D714A-F732-43AA-930E-C670B37EF3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6977063" cy="557212"/>
                </a:xfrm>
                <a:custGeom>
                  <a:avLst/>
                  <a:gdLst>
                    <a:gd name="T0" fmla="*/ 794 w 794"/>
                    <a:gd name="T1" fmla="*/ 31 h 62"/>
                    <a:gd name="T2" fmla="*/ 763 w 794"/>
                    <a:gd name="T3" fmla="*/ 62 h 62"/>
                    <a:gd name="T4" fmla="*/ 31 w 794"/>
                    <a:gd name="T5" fmla="*/ 62 h 62"/>
                    <a:gd name="T6" fmla="*/ 0 w 794"/>
                    <a:gd name="T7" fmla="*/ 31 h 62"/>
                    <a:gd name="T8" fmla="*/ 0 w 794"/>
                    <a:gd name="T9" fmla="*/ 31 h 62"/>
                    <a:gd name="T10" fmla="*/ 31 w 794"/>
                    <a:gd name="T11" fmla="*/ 0 h 62"/>
                    <a:gd name="T12" fmla="*/ 763 w 794"/>
                    <a:gd name="T13" fmla="*/ 0 h 62"/>
                    <a:gd name="T14" fmla="*/ 794 w 794"/>
                    <a:gd name="T15" fmla="*/ 3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94" h="62">
                      <a:moveTo>
                        <a:pt x="794" y="31"/>
                      </a:moveTo>
                      <a:cubicBezTo>
                        <a:pt x="794" y="48"/>
                        <a:pt x="780" y="62"/>
                        <a:pt x="763" y="62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763" y="0"/>
                        <a:pt x="763" y="0"/>
                        <a:pt x="763" y="0"/>
                      </a:cubicBezTo>
                      <a:cubicBezTo>
                        <a:pt x="780" y="0"/>
                        <a:pt x="794" y="14"/>
                        <a:pt x="794" y="31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2">
                        <a:lumMod val="50000"/>
                      </a:schemeClr>
                    </a:gs>
                    <a:gs pos="100000">
                      <a:schemeClr val="lt1">
                        <a:lumMod val="85000"/>
                      </a:schemeClr>
                    </a:gs>
                    <a:gs pos="52400">
                      <a:schemeClr val="accent2">
                        <a:lumMod val="50000"/>
                      </a:schemeClr>
                    </a:gs>
                    <a:gs pos="52500">
                      <a:schemeClr val="lt1">
                        <a:lumMod val="8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294" name="SorbShape1">
                  <a:extLst>
                    <a:ext uri="{FF2B5EF4-FFF2-40B4-BE49-F238E27FC236}">
                      <a16:creationId xmlns:a16="http://schemas.microsoft.com/office/drawing/2014/main" id="{381D9734-87B1-4F35-93B4-7B49028E5B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87049" y="2668443"/>
                  <a:ext cx="756000" cy="756000"/>
                </a:xfrm>
                <a:prstGeom prst="roundRect">
                  <a:avLst/>
                </a:prstGeom>
                <a:solidFill>
                  <a:schemeClr val="accent2">
                    <a:lumMod val="50000"/>
                  </a:schemeClr>
                </a:solidFill>
                <a:ln w="28575">
                  <a:solidFill>
                    <a:schemeClr val="accent2"/>
                  </a:solidFill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295" name="SorbShape2">
                  <a:extLst>
                    <a:ext uri="{FF2B5EF4-FFF2-40B4-BE49-F238E27FC236}">
                      <a16:creationId xmlns:a16="http://schemas.microsoft.com/office/drawing/2014/main" id="{925420DE-F63C-4570-BB86-BAD1FE5380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11215" y="2773575"/>
                  <a:ext cx="507671" cy="545734"/>
                </a:xfrm>
                <a:custGeom>
                  <a:avLst/>
                  <a:gdLst>
                    <a:gd name="connsiteX0" fmla="*/ 0 w 304800"/>
                    <a:gd name="connsiteY0" fmla="*/ 173665 h 327653"/>
                    <a:gd name="connsiteX1" fmla="*/ 304800 w 304800"/>
                    <a:gd name="connsiteY1" fmla="*/ 173665 h 327653"/>
                    <a:gd name="connsiteX2" fmla="*/ 152400 w 304800"/>
                    <a:gd name="connsiteY2" fmla="*/ 327653 h 327653"/>
                    <a:gd name="connsiteX3" fmla="*/ 0 w 304800"/>
                    <a:gd name="connsiteY3" fmla="*/ 173665 h 327653"/>
                    <a:gd name="connsiteX4" fmla="*/ 239170 w 304800"/>
                    <a:gd name="connsiteY4" fmla="*/ 338 h 327653"/>
                    <a:gd name="connsiteX5" fmla="*/ 244350 w 304800"/>
                    <a:gd name="connsiteY5" fmla="*/ 10720 h 327653"/>
                    <a:gd name="connsiteX6" fmla="*/ 221039 w 304800"/>
                    <a:gd name="connsiteY6" fmla="*/ 75606 h 327653"/>
                    <a:gd name="connsiteX7" fmla="*/ 224924 w 304800"/>
                    <a:gd name="connsiteY7" fmla="*/ 80797 h 327653"/>
                    <a:gd name="connsiteX8" fmla="*/ 237875 w 304800"/>
                    <a:gd name="connsiteY8" fmla="*/ 87285 h 327653"/>
                    <a:gd name="connsiteX9" fmla="*/ 274137 w 304800"/>
                    <a:gd name="connsiteY9" fmla="*/ 22399 h 327653"/>
                    <a:gd name="connsiteX10" fmla="*/ 285793 w 304800"/>
                    <a:gd name="connsiteY10" fmla="*/ 18506 h 327653"/>
                    <a:gd name="connsiteX11" fmla="*/ 288383 w 304800"/>
                    <a:gd name="connsiteY11" fmla="*/ 30186 h 327653"/>
                    <a:gd name="connsiteX12" fmla="*/ 252121 w 304800"/>
                    <a:gd name="connsiteY12" fmla="*/ 95072 h 327653"/>
                    <a:gd name="connsiteX13" fmla="*/ 253416 w 304800"/>
                    <a:gd name="connsiteY13" fmla="*/ 100263 h 327653"/>
                    <a:gd name="connsiteX14" fmla="*/ 267662 w 304800"/>
                    <a:gd name="connsiteY14" fmla="*/ 119728 h 327653"/>
                    <a:gd name="connsiteX15" fmla="*/ 285793 w 304800"/>
                    <a:gd name="connsiteY15" fmla="*/ 141790 h 327653"/>
                    <a:gd name="connsiteX16" fmla="*/ 285793 w 304800"/>
                    <a:gd name="connsiteY16" fmla="*/ 145683 h 327653"/>
                    <a:gd name="connsiteX17" fmla="*/ 300038 w 304800"/>
                    <a:gd name="connsiteY17" fmla="*/ 162553 h 327653"/>
                    <a:gd name="connsiteX18" fmla="*/ 55271 w 304800"/>
                    <a:gd name="connsiteY18" fmla="*/ 162553 h 327653"/>
                    <a:gd name="connsiteX19" fmla="*/ 4763 w 304800"/>
                    <a:gd name="connsiteY19" fmla="*/ 162553 h 327653"/>
                    <a:gd name="connsiteX20" fmla="*/ 17714 w 304800"/>
                    <a:gd name="connsiteY20" fmla="*/ 145683 h 327653"/>
                    <a:gd name="connsiteX21" fmla="*/ 17714 w 304800"/>
                    <a:gd name="connsiteY21" fmla="*/ 141790 h 327653"/>
                    <a:gd name="connsiteX22" fmla="*/ 35845 w 304800"/>
                    <a:gd name="connsiteY22" fmla="*/ 119728 h 327653"/>
                    <a:gd name="connsiteX23" fmla="*/ 51386 w 304800"/>
                    <a:gd name="connsiteY23" fmla="*/ 100263 h 327653"/>
                    <a:gd name="connsiteX24" fmla="*/ 61746 w 304800"/>
                    <a:gd name="connsiteY24" fmla="*/ 89881 h 327653"/>
                    <a:gd name="connsiteX25" fmla="*/ 64336 w 304800"/>
                    <a:gd name="connsiteY25" fmla="*/ 89881 h 327653"/>
                    <a:gd name="connsiteX26" fmla="*/ 78582 w 304800"/>
                    <a:gd name="connsiteY26" fmla="*/ 80797 h 327653"/>
                    <a:gd name="connsiteX27" fmla="*/ 79877 w 304800"/>
                    <a:gd name="connsiteY27" fmla="*/ 80797 h 327653"/>
                    <a:gd name="connsiteX28" fmla="*/ 87647 w 304800"/>
                    <a:gd name="connsiteY28" fmla="*/ 74308 h 327653"/>
                    <a:gd name="connsiteX29" fmla="*/ 94123 w 304800"/>
                    <a:gd name="connsiteY29" fmla="*/ 76904 h 327653"/>
                    <a:gd name="connsiteX30" fmla="*/ 108369 w 304800"/>
                    <a:gd name="connsiteY30" fmla="*/ 71713 h 327653"/>
                    <a:gd name="connsiteX31" fmla="*/ 118729 w 304800"/>
                    <a:gd name="connsiteY31" fmla="*/ 63926 h 327653"/>
                    <a:gd name="connsiteX32" fmla="*/ 125204 w 304800"/>
                    <a:gd name="connsiteY32" fmla="*/ 66522 h 327653"/>
                    <a:gd name="connsiteX33" fmla="*/ 148516 w 304800"/>
                    <a:gd name="connsiteY33" fmla="*/ 67820 h 327653"/>
                    <a:gd name="connsiteX34" fmla="*/ 152401 w 304800"/>
                    <a:gd name="connsiteY34" fmla="*/ 69117 h 327653"/>
                    <a:gd name="connsiteX35" fmla="*/ 154991 w 304800"/>
                    <a:gd name="connsiteY35" fmla="*/ 67820 h 327653"/>
                    <a:gd name="connsiteX36" fmla="*/ 178302 w 304800"/>
                    <a:gd name="connsiteY36" fmla="*/ 66522 h 327653"/>
                    <a:gd name="connsiteX37" fmla="*/ 186072 w 304800"/>
                    <a:gd name="connsiteY37" fmla="*/ 63926 h 327653"/>
                    <a:gd name="connsiteX38" fmla="*/ 196433 w 304800"/>
                    <a:gd name="connsiteY38" fmla="*/ 71713 h 327653"/>
                    <a:gd name="connsiteX39" fmla="*/ 204203 w 304800"/>
                    <a:gd name="connsiteY39" fmla="*/ 74308 h 327653"/>
                    <a:gd name="connsiteX40" fmla="*/ 228810 w 304800"/>
                    <a:gd name="connsiteY40" fmla="*/ 5529 h 327653"/>
                    <a:gd name="connsiteX41" fmla="*/ 239170 w 304800"/>
                    <a:gd name="connsiteY41" fmla="*/ 338 h 3276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</a:cxnLst>
                  <a:rect l="l" t="t" r="r" b="b"/>
                  <a:pathLst>
                    <a:path w="304800" h="327653">
                      <a:moveTo>
                        <a:pt x="0" y="173665"/>
                      </a:moveTo>
                      <a:lnTo>
                        <a:pt x="304800" y="173665"/>
                      </a:lnTo>
                      <a:cubicBezTo>
                        <a:pt x="304800" y="259070"/>
                        <a:pt x="236349" y="327653"/>
                        <a:pt x="152400" y="327653"/>
                      </a:cubicBezTo>
                      <a:cubicBezTo>
                        <a:pt x="67160" y="327653"/>
                        <a:pt x="0" y="259070"/>
                        <a:pt x="0" y="173665"/>
                      </a:cubicBezTo>
                      <a:close/>
                      <a:moveTo>
                        <a:pt x="239170" y="338"/>
                      </a:moveTo>
                      <a:cubicBezTo>
                        <a:pt x="243055" y="2933"/>
                        <a:pt x="245645" y="6827"/>
                        <a:pt x="244350" y="10720"/>
                      </a:cubicBezTo>
                      <a:cubicBezTo>
                        <a:pt x="244350" y="10720"/>
                        <a:pt x="244350" y="10720"/>
                        <a:pt x="221039" y="75606"/>
                      </a:cubicBezTo>
                      <a:cubicBezTo>
                        <a:pt x="222334" y="76904"/>
                        <a:pt x="223629" y="79499"/>
                        <a:pt x="224924" y="80797"/>
                      </a:cubicBezTo>
                      <a:cubicBezTo>
                        <a:pt x="230105" y="80797"/>
                        <a:pt x="233990" y="83392"/>
                        <a:pt x="237875" y="87285"/>
                      </a:cubicBezTo>
                      <a:cubicBezTo>
                        <a:pt x="237875" y="87285"/>
                        <a:pt x="237875" y="87285"/>
                        <a:pt x="274137" y="22399"/>
                      </a:cubicBezTo>
                      <a:cubicBezTo>
                        <a:pt x="276727" y="18506"/>
                        <a:pt x="281907" y="17208"/>
                        <a:pt x="285793" y="18506"/>
                      </a:cubicBezTo>
                      <a:cubicBezTo>
                        <a:pt x="289678" y="21102"/>
                        <a:pt x="290973" y="26292"/>
                        <a:pt x="288383" y="30186"/>
                      </a:cubicBezTo>
                      <a:cubicBezTo>
                        <a:pt x="288383" y="30186"/>
                        <a:pt x="288383" y="30186"/>
                        <a:pt x="252121" y="95072"/>
                      </a:cubicBezTo>
                      <a:cubicBezTo>
                        <a:pt x="252121" y="96369"/>
                        <a:pt x="253416" y="98965"/>
                        <a:pt x="253416" y="100263"/>
                      </a:cubicBezTo>
                      <a:cubicBezTo>
                        <a:pt x="261186" y="102858"/>
                        <a:pt x="267662" y="110644"/>
                        <a:pt x="267662" y="119728"/>
                      </a:cubicBezTo>
                      <a:cubicBezTo>
                        <a:pt x="278022" y="122324"/>
                        <a:pt x="285793" y="131408"/>
                        <a:pt x="285793" y="141790"/>
                      </a:cubicBezTo>
                      <a:cubicBezTo>
                        <a:pt x="285793" y="143087"/>
                        <a:pt x="285793" y="144385"/>
                        <a:pt x="285793" y="145683"/>
                      </a:cubicBezTo>
                      <a:cubicBezTo>
                        <a:pt x="292268" y="148278"/>
                        <a:pt x="297448" y="154767"/>
                        <a:pt x="300038" y="162553"/>
                      </a:cubicBezTo>
                      <a:cubicBezTo>
                        <a:pt x="300038" y="162553"/>
                        <a:pt x="300038" y="162553"/>
                        <a:pt x="55271" y="162553"/>
                      </a:cubicBezTo>
                      <a:lnTo>
                        <a:pt x="4763" y="162553"/>
                      </a:lnTo>
                      <a:cubicBezTo>
                        <a:pt x="6058" y="154767"/>
                        <a:pt x="11239" y="148278"/>
                        <a:pt x="17714" y="145683"/>
                      </a:cubicBezTo>
                      <a:cubicBezTo>
                        <a:pt x="17714" y="144385"/>
                        <a:pt x="17714" y="143087"/>
                        <a:pt x="17714" y="141790"/>
                      </a:cubicBezTo>
                      <a:cubicBezTo>
                        <a:pt x="17714" y="131408"/>
                        <a:pt x="25484" y="122324"/>
                        <a:pt x="35845" y="119728"/>
                      </a:cubicBezTo>
                      <a:cubicBezTo>
                        <a:pt x="35845" y="110644"/>
                        <a:pt x="42320" y="102858"/>
                        <a:pt x="51386" y="100263"/>
                      </a:cubicBezTo>
                      <a:cubicBezTo>
                        <a:pt x="51386" y="93774"/>
                        <a:pt x="56566" y="89881"/>
                        <a:pt x="61746" y="89881"/>
                      </a:cubicBezTo>
                      <a:cubicBezTo>
                        <a:pt x="63041" y="89881"/>
                        <a:pt x="64336" y="89881"/>
                        <a:pt x="64336" y="89881"/>
                      </a:cubicBezTo>
                      <a:cubicBezTo>
                        <a:pt x="66926" y="84690"/>
                        <a:pt x="73402" y="80797"/>
                        <a:pt x="78582" y="80797"/>
                      </a:cubicBezTo>
                      <a:cubicBezTo>
                        <a:pt x="79877" y="80797"/>
                        <a:pt x="79877" y="80797"/>
                        <a:pt x="79877" y="80797"/>
                      </a:cubicBezTo>
                      <a:cubicBezTo>
                        <a:pt x="79877" y="76904"/>
                        <a:pt x="83762" y="74308"/>
                        <a:pt x="87647" y="74308"/>
                      </a:cubicBezTo>
                      <a:cubicBezTo>
                        <a:pt x="90238" y="74308"/>
                        <a:pt x="92828" y="75606"/>
                        <a:pt x="94123" y="76904"/>
                      </a:cubicBezTo>
                      <a:cubicBezTo>
                        <a:pt x="98008" y="74308"/>
                        <a:pt x="103188" y="71713"/>
                        <a:pt x="108369" y="71713"/>
                      </a:cubicBezTo>
                      <a:cubicBezTo>
                        <a:pt x="109664" y="67820"/>
                        <a:pt x="113549" y="63926"/>
                        <a:pt x="118729" y="63926"/>
                      </a:cubicBezTo>
                      <a:cubicBezTo>
                        <a:pt x="121319" y="63926"/>
                        <a:pt x="123909" y="65224"/>
                        <a:pt x="125204" y="66522"/>
                      </a:cubicBezTo>
                      <a:cubicBezTo>
                        <a:pt x="132975" y="62629"/>
                        <a:pt x="145925" y="65224"/>
                        <a:pt x="148516" y="67820"/>
                      </a:cubicBezTo>
                      <a:cubicBezTo>
                        <a:pt x="149811" y="67820"/>
                        <a:pt x="151106" y="69117"/>
                        <a:pt x="152401" y="69117"/>
                      </a:cubicBezTo>
                      <a:cubicBezTo>
                        <a:pt x="152401" y="69117"/>
                        <a:pt x="153696" y="67820"/>
                        <a:pt x="154991" y="67820"/>
                      </a:cubicBezTo>
                      <a:cubicBezTo>
                        <a:pt x="164056" y="62629"/>
                        <a:pt x="175712" y="65224"/>
                        <a:pt x="178302" y="66522"/>
                      </a:cubicBezTo>
                      <a:cubicBezTo>
                        <a:pt x="180892" y="65224"/>
                        <a:pt x="183482" y="63926"/>
                        <a:pt x="186072" y="63926"/>
                      </a:cubicBezTo>
                      <a:cubicBezTo>
                        <a:pt x="191253" y="63926"/>
                        <a:pt x="195138" y="67820"/>
                        <a:pt x="196433" y="71713"/>
                      </a:cubicBezTo>
                      <a:cubicBezTo>
                        <a:pt x="199023" y="71713"/>
                        <a:pt x="201613" y="73010"/>
                        <a:pt x="204203" y="74308"/>
                      </a:cubicBezTo>
                      <a:cubicBezTo>
                        <a:pt x="204203" y="74308"/>
                        <a:pt x="204203" y="74308"/>
                        <a:pt x="228810" y="5529"/>
                      </a:cubicBezTo>
                      <a:cubicBezTo>
                        <a:pt x="230105" y="1636"/>
                        <a:pt x="235285" y="-960"/>
                        <a:pt x="239170" y="33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pic>
            <p:nvPicPr>
              <p:cNvPr id="200" name="图片 19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8174" y="2786800"/>
                <a:ext cx="708750" cy="731250"/>
              </a:xfrm>
              <a:prstGeom prst="rect">
                <a:avLst/>
              </a:prstGeom>
            </p:spPr>
          </p:pic>
        </p:grpSp>
        <p:grpSp>
          <p:nvGrpSpPr>
            <p:cNvPr id="6" name="组合 5"/>
            <p:cNvGrpSpPr/>
            <p:nvPr/>
          </p:nvGrpSpPr>
          <p:grpSpPr>
            <a:xfrm>
              <a:off x="659628" y="4808392"/>
              <a:ext cx="5291719" cy="756208"/>
              <a:chOff x="659628" y="4808392"/>
              <a:chExt cx="5291719" cy="756208"/>
            </a:xfrm>
          </p:grpSpPr>
          <p:sp>
            <p:nvSpPr>
              <p:cNvPr id="8370" name="Rectangle 200"/>
              <p:cNvSpPr>
                <a:spLocks noChangeArrowheads="1"/>
              </p:cNvSpPr>
              <p:nvPr/>
            </p:nvSpPr>
            <p:spPr bwMode="auto">
              <a:xfrm>
                <a:off x="1605924" y="4808392"/>
                <a:ext cx="213928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600" b="1" i="0" u="none" strike="noStrike" cap="none" normalizeH="0" baseline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没有时间/能力做饭</a:t>
                </a:r>
                <a:endParaRPr kumimoji="0" lang="zh-CN" altLang="zh-CN" sz="1600" b="1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50000"/>
                    </a:schemeClr>
                  </a:solidFill>
                  <a:effectLst/>
                </a:endParaRPr>
              </a:p>
            </p:txBody>
          </p:sp>
          <p:sp>
            <p:nvSpPr>
              <p:cNvPr id="337" name="文本框 336"/>
              <p:cNvSpPr txBox="1"/>
              <p:nvPr/>
            </p:nvSpPr>
            <p:spPr>
              <a:xfrm>
                <a:off x="4875411" y="5041380"/>
                <a:ext cx="10759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39.8%</a:t>
                </a:r>
                <a:endParaRPr lang="zh-CN" altLang="en-US" sz="28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grpSp>
            <p:nvGrpSpPr>
              <p:cNvPr id="370" name="47833ec3-4c42-40e8-af7a-64bb19d90927" descr="ngoAAB+LCAAAAAAABADVVVFv0zAQ/i+GvYUqKYKNvnWrChWMVUs1hqY9eMm1MUrsynGmdlX/O+c0aewmHhQhNJSXxP7u/N33nXMb8lqtl0AGJMyoVCNGF5JmEwUZ8cgkJgNepKlHzhmPGV98lKJY5mRwt9mHmTvfmEouRCrkDU0L0Ak4U4ymu89BK8jCTiVDButyzYVFWCvX1XzOIpglkEGNmTGuhjwOExojwu/5WIBki0RxyJH9G7/3ziNXDz8gUkbc4L2GFXmCSV+Nx6en/VE/0NnKc/zt1iMhRILH/4xl0Emzb9EcnenHpunSu5b6knGWFVkFK0++pCtjKfB3iyyOUzBhE65APu4dDfRa+R4qiQeMhcyowgM3/vakkeHth96Z5jXhMawwU02WWA1QkdS919liemPfYWW/NUFTil0LyK2j6nZcg/bIkC/Surpawn1a9GYJXxGrCZFrSKlij1Cuknu7ipoQ5gau2vVtPSexqcgVE/y4aqogs5QbkIpFNB2mbMEzZKFvtZKgogR3PwnJngRX9v4XmCvc/AywrLoiZE943JymOdTe1iogvlnAKEuQCmCL5JLSncbQtdHFEvWXetb5/kjXg2BTX7zDOajbKcgI2Zyvbd67y3CIMQqt/zsl4rsrSyfGleW2atwKX321TAuFfCi/A4dpRv7fcsxI2NjVlv2/sM2U84Xa1nfYZtjgss2y3kj492ybwUod55WOMA3qmh3PtmF5ZFNBxeA42vUUPnaAtDtrGGm3q+Fs+GoOc2O89F2lXRS5EpkuJjgcLp1z5UVW5xyenb+M54q7x+cnhlm9jJ4KAAA=">
                <a:extLst>
                  <a:ext uri="{FF2B5EF4-FFF2-40B4-BE49-F238E27FC236}">
                    <a16:creationId xmlns:a16="http://schemas.microsoft.com/office/drawing/2014/main" id="{112663A3-6E9E-4B6D-88EA-5B17EBE0E57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573277" y="5126109"/>
                <a:ext cx="3341597" cy="362079"/>
                <a:chOff x="2709069" y="2668443"/>
                <a:chExt cx="6977063" cy="756000"/>
              </a:xfrm>
            </p:grpSpPr>
            <p:sp>
              <p:nvSpPr>
                <p:cNvPr id="371" name="ValueShape">
                  <a:extLst>
                    <a:ext uri="{FF2B5EF4-FFF2-40B4-BE49-F238E27FC236}">
                      <a16:creationId xmlns:a16="http://schemas.microsoft.com/office/drawing/2014/main" id="{A7C49BE3-C1EC-4E54-972A-0DC09B0D1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2776872" cy="5572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72" name="RelativeShape">
                  <a:extLst>
                    <a:ext uri="{FF2B5EF4-FFF2-40B4-BE49-F238E27FC236}">
                      <a16:creationId xmlns:a16="http://schemas.microsoft.com/office/drawing/2014/main" id="{B51D714A-F732-43AA-930E-C670B37EF3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6977063" cy="557212"/>
                </a:xfrm>
                <a:custGeom>
                  <a:avLst/>
                  <a:gdLst>
                    <a:gd name="T0" fmla="*/ 794 w 794"/>
                    <a:gd name="T1" fmla="*/ 31 h 62"/>
                    <a:gd name="T2" fmla="*/ 763 w 794"/>
                    <a:gd name="T3" fmla="*/ 62 h 62"/>
                    <a:gd name="T4" fmla="*/ 31 w 794"/>
                    <a:gd name="T5" fmla="*/ 62 h 62"/>
                    <a:gd name="T6" fmla="*/ 0 w 794"/>
                    <a:gd name="T7" fmla="*/ 31 h 62"/>
                    <a:gd name="T8" fmla="*/ 0 w 794"/>
                    <a:gd name="T9" fmla="*/ 31 h 62"/>
                    <a:gd name="T10" fmla="*/ 31 w 794"/>
                    <a:gd name="T11" fmla="*/ 0 h 62"/>
                    <a:gd name="T12" fmla="*/ 763 w 794"/>
                    <a:gd name="T13" fmla="*/ 0 h 62"/>
                    <a:gd name="T14" fmla="*/ 794 w 794"/>
                    <a:gd name="T15" fmla="*/ 3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94" h="62">
                      <a:moveTo>
                        <a:pt x="794" y="31"/>
                      </a:moveTo>
                      <a:cubicBezTo>
                        <a:pt x="794" y="48"/>
                        <a:pt x="780" y="62"/>
                        <a:pt x="763" y="62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763" y="0"/>
                        <a:pt x="763" y="0"/>
                        <a:pt x="763" y="0"/>
                      </a:cubicBezTo>
                      <a:cubicBezTo>
                        <a:pt x="780" y="0"/>
                        <a:pt x="794" y="14"/>
                        <a:pt x="794" y="31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2">
                        <a:lumMod val="50000"/>
                      </a:schemeClr>
                    </a:gs>
                    <a:gs pos="100000">
                      <a:schemeClr val="lt1">
                        <a:lumMod val="85000"/>
                      </a:schemeClr>
                    </a:gs>
                    <a:gs pos="39800">
                      <a:schemeClr val="accent2">
                        <a:lumMod val="50000"/>
                      </a:schemeClr>
                    </a:gs>
                    <a:gs pos="39900">
                      <a:schemeClr val="lt1">
                        <a:lumMod val="8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73" name="SorbShape1">
                  <a:extLst>
                    <a:ext uri="{FF2B5EF4-FFF2-40B4-BE49-F238E27FC236}">
                      <a16:creationId xmlns:a16="http://schemas.microsoft.com/office/drawing/2014/main" id="{381D9734-87B1-4F35-93B4-7B49028E5B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07940" y="2668443"/>
                  <a:ext cx="756000" cy="756000"/>
                </a:xfrm>
                <a:prstGeom prst="roundRect">
                  <a:avLst/>
                </a:prstGeom>
                <a:solidFill>
                  <a:schemeClr val="accent2">
                    <a:lumMod val="50000"/>
                  </a:schemeClr>
                </a:solidFill>
                <a:ln w="28575">
                  <a:solidFill>
                    <a:schemeClr val="accent2"/>
                  </a:solidFill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74" name="SorbShape2">
                  <a:extLst>
                    <a:ext uri="{FF2B5EF4-FFF2-40B4-BE49-F238E27FC236}">
                      <a16:creationId xmlns:a16="http://schemas.microsoft.com/office/drawing/2014/main" id="{925420DE-F63C-4570-BB86-BAD1FE5380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2106" y="2773575"/>
                  <a:ext cx="507671" cy="545734"/>
                </a:xfrm>
                <a:custGeom>
                  <a:avLst/>
                  <a:gdLst>
                    <a:gd name="connsiteX0" fmla="*/ 0 w 304800"/>
                    <a:gd name="connsiteY0" fmla="*/ 173665 h 327653"/>
                    <a:gd name="connsiteX1" fmla="*/ 304800 w 304800"/>
                    <a:gd name="connsiteY1" fmla="*/ 173665 h 327653"/>
                    <a:gd name="connsiteX2" fmla="*/ 152400 w 304800"/>
                    <a:gd name="connsiteY2" fmla="*/ 327653 h 327653"/>
                    <a:gd name="connsiteX3" fmla="*/ 0 w 304800"/>
                    <a:gd name="connsiteY3" fmla="*/ 173665 h 327653"/>
                    <a:gd name="connsiteX4" fmla="*/ 239170 w 304800"/>
                    <a:gd name="connsiteY4" fmla="*/ 338 h 327653"/>
                    <a:gd name="connsiteX5" fmla="*/ 244350 w 304800"/>
                    <a:gd name="connsiteY5" fmla="*/ 10720 h 327653"/>
                    <a:gd name="connsiteX6" fmla="*/ 221039 w 304800"/>
                    <a:gd name="connsiteY6" fmla="*/ 75606 h 327653"/>
                    <a:gd name="connsiteX7" fmla="*/ 224924 w 304800"/>
                    <a:gd name="connsiteY7" fmla="*/ 80797 h 327653"/>
                    <a:gd name="connsiteX8" fmla="*/ 237875 w 304800"/>
                    <a:gd name="connsiteY8" fmla="*/ 87285 h 327653"/>
                    <a:gd name="connsiteX9" fmla="*/ 274137 w 304800"/>
                    <a:gd name="connsiteY9" fmla="*/ 22399 h 327653"/>
                    <a:gd name="connsiteX10" fmla="*/ 285793 w 304800"/>
                    <a:gd name="connsiteY10" fmla="*/ 18506 h 327653"/>
                    <a:gd name="connsiteX11" fmla="*/ 288383 w 304800"/>
                    <a:gd name="connsiteY11" fmla="*/ 30186 h 327653"/>
                    <a:gd name="connsiteX12" fmla="*/ 252121 w 304800"/>
                    <a:gd name="connsiteY12" fmla="*/ 95072 h 327653"/>
                    <a:gd name="connsiteX13" fmla="*/ 253416 w 304800"/>
                    <a:gd name="connsiteY13" fmla="*/ 100263 h 327653"/>
                    <a:gd name="connsiteX14" fmla="*/ 267662 w 304800"/>
                    <a:gd name="connsiteY14" fmla="*/ 119728 h 327653"/>
                    <a:gd name="connsiteX15" fmla="*/ 285793 w 304800"/>
                    <a:gd name="connsiteY15" fmla="*/ 141790 h 327653"/>
                    <a:gd name="connsiteX16" fmla="*/ 285793 w 304800"/>
                    <a:gd name="connsiteY16" fmla="*/ 145683 h 327653"/>
                    <a:gd name="connsiteX17" fmla="*/ 300038 w 304800"/>
                    <a:gd name="connsiteY17" fmla="*/ 162553 h 327653"/>
                    <a:gd name="connsiteX18" fmla="*/ 55271 w 304800"/>
                    <a:gd name="connsiteY18" fmla="*/ 162553 h 327653"/>
                    <a:gd name="connsiteX19" fmla="*/ 4763 w 304800"/>
                    <a:gd name="connsiteY19" fmla="*/ 162553 h 327653"/>
                    <a:gd name="connsiteX20" fmla="*/ 17714 w 304800"/>
                    <a:gd name="connsiteY20" fmla="*/ 145683 h 327653"/>
                    <a:gd name="connsiteX21" fmla="*/ 17714 w 304800"/>
                    <a:gd name="connsiteY21" fmla="*/ 141790 h 327653"/>
                    <a:gd name="connsiteX22" fmla="*/ 35845 w 304800"/>
                    <a:gd name="connsiteY22" fmla="*/ 119728 h 327653"/>
                    <a:gd name="connsiteX23" fmla="*/ 51386 w 304800"/>
                    <a:gd name="connsiteY23" fmla="*/ 100263 h 327653"/>
                    <a:gd name="connsiteX24" fmla="*/ 61746 w 304800"/>
                    <a:gd name="connsiteY24" fmla="*/ 89881 h 327653"/>
                    <a:gd name="connsiteX25" fmla="*/ 64336 w 304800"/>
                    <a:gd name="connsiteY25" fmla="*/ 89881 h 327653"/>
                    <a:gd name="connsiteX26" fmla="*/ 78582 w 304800"/>
                    <a:gd name="connsiteY26" fmla="*/ 80797 h 327653"/>
                    <a:gd name="connsiteX27" fmla="*/ 79877 w 304800"/>
                    <a:gd name="connsiteY27" fmla="*/ 80797 h 327653"/>
                    <a:gd name="connsiteX28" fmla="*/ 87647 w 304800"/>
                    <a:gd name="connsiteY28" fmla="*/ 74308 h 327653"/>
                    <a:gd name="connsiteX29" fmla="*/ 94123 w 304800"/>
                    <a:gd name="connsiteY29" fmla="*/ 76904 h 327653"/>
                    <a:gd name="connsiteX30" fmla="*/ 108369 w 304800"/>
                    <a:gd name="connsiteY30" fmla="*/ 71713 h 327653"/>
                    <a:gd name="connsiteX31" fmla="*/ 118729 w 304800"/>
                    <a:gd name="connsiteY31" fmla="*/ 63926 h 327653"/>
                    <a:gd name="connsiteX32" fmla="*/ 125204 w 304800"/>
                    <a:gd name="connsiteY32" fmla="*/ 66522 h 327653"/>
                    <a:gd name="connsiteX33" fmla="*/ 148516 w 304800"/>
                    <a:gd name="connsiteY33" fmla="*/ 67820 h 327653"/>
                    <a:gd name="connsiteX34" fmla="*/ 152401 w 304800"/>
                    <a:gd name="connsiteY34" fmla="*/ 69117 h 327653"/>
                    <a:gd name="connsiteX35" fmla="*/ 154991 w 304800"/>
                    <a:gd name="connsiteY35" fmla="*/ 67820 h 327653"/>
                    <a:gd name="connsiteX36" fmla="*/ 178302 w 304800"/>
                    <a:gd name="connsiteY36" fmla="*/ 66522 h 327653"/>
                    <a:gd name="connsiteX37" fmla="*/ 186072 w 304800"/>
                    <a:gd name="connsiteY37" fmla="*/ 63926 h 327653"/>
                    <a:gd name="connsiteX38" fmla="*/ 196433 w 304800"/>
                    <a:gd name="connsiteY38" fmla="*/ 71713 h 327653"/>
                    <a:gd name="connsiteX39" fmla="*/ 204203 w 304800"/>
                    <a:gd name="connsiteY39" fmla="*/ 74308 h 327653"/>
                    <a:gd name="connsiteX40" fmla="*/ 228810 w 304800"/>
                    <a:gd name="connsiteY40" fmla="*/ 5529 h 327653"/>
                    <a:gd name="connsiteX41" fmla="*/ 239170 w 304800"/>
                    <a:gd name="connsiteY41" fmla="*/ 338 h 3276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</a:cxnLst>
                  <a:rect l="l" t="t" r="r" b="b"/>
                  <a:pathLst>
                    <a:path w="304800" h="327653">
                      <a:moveTo>
                        <a:pt x="0" y="173665"/>
                      </a:moveTo>
                      <a:lnTo>
                        <a:pt x="304800" y="173665"/>
                      </a:lnTo>
                      <a:cubicBezTo>
                        <a:pt x="304800" y="259070"/>
                        <a:pt x="236349" y="327653"/>
                        <a:pt x="152400" y="327653"/>
                      </a:cubicBezTo>
                      <a:cubicBezTo>
                        <a:pt x="67160" y="327653"/>
                        <a:pt x="0" y="259070"/>
                        <a:pt x="0" y="173665"/>
                      </a:cubicBezTo>
                      <a:close/>
                      <a:moveTo>
                        <a:pt x="239170" y="338"/>
                      </a:moveTo>
                      <a:cubicBezTo>
                        <a:pt x="243055" y="2933"/>
                        <a:pt x="245645" y="6827"/>
                        <a:pt x="244350" y="10720"/>
                      </a:cubicBezTo>
                      <a:cubicBezTo>
                        <a:pt x="244350" y="10720"/>
                        <a:pt x="244350" y="10720"/>
                        <a:pt x="221039" y="75606"/>
                      </a:cubicBezTo>
                      <a:cubicBezTo>
                        <a:pt x="222334" y="76904"/>
                        <a:pt x="223629" y="79499"/>
                        <a:pt x="224924" y="80797"/>
                      </a:cubicBezTo>
                      <a:cubicBezTo>
                        <a:pt x="230105" y="80797"/>
                        <a:pt x="233990" y="83392"/>
                        <a:pt x="237875" y="87285"/>
                      </a:cubicBezTo>
                      <a:cubicBezTo>
                        <a:pt x="237875" y="87285"/>
                        <a:pt x="237875" y="87285"/>
                        <a:pt x="274137" y="22399"/>
                      </a:cubicBezTo>
                      <a:cubicBezTo>
                        <a:pt x="276727" y="18506"/>
                        <a:pt x="281907" y="17208"/>
                        <a:pt x="285793" y="18506"/>
                      </a:cubicBezTo>
                      <a:cubicBezTo>
                        <a:pt x="289678" y="21102"/>
                        <a:pt x="290973" y="26292"/>
                        <a:pt x="288383" y="30186"/>
                      </a:cubicBezTo>
                      <a:cubicBezTo>
                        <a:pt x="288383" y="30186"/>
                        <a:pt x="288383" y="30186"/>
                        <a:pt x="252121" y="95072"/>
                      </a:cubicBezTo>
                      <a:cubicBezTo>
                        <a:pt x="252121" y="96369"/>
                        <a:pt x="253416" y="98965"/>
                        <a:pt x="253416" y="100263"/>
                      </a:cubicBezTo>
                      <a:cubicBezTo>
                        <a:pt x="261186" y="102858"/>
                        <a:pt x="267662" y="110644"/>
                        <a:pt x="267662" y="119728"/>
                      </a:cubicBezTo>
                      <a:cubicBezTo>
                        <a:pt x="278022" y="122324"/>
                        <a:pt x="285793" y="131408"/>
                        <a:pt x="285793" y="141790"/>
                      </a:cubicBezTo>
                      <a:cubicBezTo>
                        <a:pt x="285793" y="143087"/>
                        <a:pt x="285793" y="144385"/>
                        <a:pt x="285793" y="145683"/>
                      </a:cubicBezTo>
                      <a:cubicBezTo>
                        <a:pt x="292268" y="148278"/>
                        <a:pt x="297448" y="154767"/>
                        <a:pt x="300038" y="162553"/>
                      </a:cubicBezTo>
                      <a:cubicBezTo>
                        <a:pt x="300038" y="162553"/>
                        <a:pt x="300038" y="162553"/>
                        <a:pt x="55271" y="162553"/>
                      </a:cubicBezTo>
                      <a:lnTo>
                        <a:pt x="4763" y="162553"/>
                      </a:lnTo>
                      <a:cubicBezTo>
                        <a:pt x="6058" y="154767"/>
                        <a:pt x="11239" y="148278"/>
                        <a:pt x="17714" y="145683"/>
                      </a:cubicBezTo>
                      <a:cubicBezTo>
                        <a:pt x="17714" y="144385"/>
                        <a:pt x="17714" y="143087"/>
                        <a:pt x="17714" y="141790"/>
                      </a:cubicBezTo>
                      <a:cubicBezTo>
                        <a:pt x="17714" y="131408"/>
                        <a:pt x="25484" y="122324"/>
                        <a:pt x="35845" y="119728"/>
                      </a:cubicBezTo>
                      <a:cubicBezTo>
                        <a:pt x="35845" y="110644"/>
                        <a:pt x="42320" y="102858"/>
                        <a:pt x="51386" y="100263"/>
                      </a:cubicBezTo>
                      <a:cubicBezTo>
                        <a:pt x="51386" y="93774"/>
                        <a:pt x="56566" y="89881"/>
                        <a:pt x="61746" y="89881"/>
                      </a:cubicBezTo>
                      <a:cubicBezTo>
                        <a:pt x="63041" y="89881"/>
                        <a:pt x="64336" y="89881"/>
                        <a:pt x="64336" y="89881"/>
                      </a:cubicBezTo>
                      <a:cubicBezTo>
                        <a:pt x="66926" y="84690"/>
                        <a:pt x="73402" y="80797"/>
                        <a:pt x="78582" y="80797"/>
                      </a:cubicBezTo>
                      <a:cubicBezTo>
                        <a:pt x="79877" y="80797"/>
                        <a:pt x="79877" y="80797"/>
                        <a:pt x="79877" y="80797"/>
                      </a:cubicBezTo>
                      <a:cubicBezTo>
                        <a:pt x="79877" y="76904"/>
                        <a:pt x="83762" y="74308"/>
                        <a:pt x="87647" y="74308"/>
                      </a:cubicBezTo>
                      <a:cubicBezTo>
                        <a:pt x="90238" y="74308"/>
                        <a:pt x="92828" y="75606"/>
                        <a:pt x="94123" y="76904"/>
                      </a:cubicBezTo>
                      <a:cubicBezTo>
                        <a:pt x="98008" y="74308"/>
                        <a:pt x="103188" y="71713"/>
                        <a:pt x="108369" y="71713"/>
                      </a:cubicBezTo>
                      <a:cubicBezTo>
                        <a:pt x="109664" y="67820"/>
                        <a:pt x="113549" y="63926"/>
                        <a:pt x="118729" y="63926"/>
                      </a:cubicBezTo>
                      <a:cubicBezTo>
                        <a:pt x="121319" y="63926"/>
                        <a:pt x="123909" y="65224"/>
                        <a:pt x="125204" y="66522"/>
                      </a:cubicBezTo>
                      <a:cubicBezTo>
                        <a:pt x="132975" y="62629"/>
                        <a:pt x="145925" y="65224"/>
                        <a:pt x="148516" y="67820"/>
                      </a:cubicBezTo>
                      <a:cubicBezTo>
                        <a:pt x="149811" y="67820"/>
                        <a:pt x="151106" y="69117"/>
                        <a:pt x="152401" y="69117"/>
                      </a:cubicBezTo>
                      <a:cubicBezTo>
                        <a:pt x="152401" y="69117"/>
                        <a:pt x="153696" y="67820"/>
                        <a:pt x="154991" y="67820"/>
                      </a:cubicBezTo>
                      <a:cubicBezTo>
                        <a:pt x="164056" y="62629"/>
                        <a:pt x="175712" y="65224"/>
                        <a:pt x="178302" y="66522"/>
                      </a:cubicBezTo>
                      <a:cubicBezTo>
                        <a:pt x="180892" y="65224"/>
                        <a:pt x="183482" y="63926"/>
                        <a:pt x="186072" y="63926"/>
                      </a:cubicBezTo>
                      <a:cubicBezTo>
                        <a:pt x="191253" y="63926"/>
                        <a:pt x="195138" y="67820"/>
                        <a:pt x="196433" y="71713"/>
                      </a:cubicBezTo>
                      <a:cubicBezTo>
                        <a:pt x="199023" y="71713"/>
                        <a:pt x="201613" y="73010"/>
                        <a:pt x="204203" y="74308"/>
                      </a:cubicBezTo>
                      <a:cubicBezTo>
                        <a:pt x="204203" y="74308"/>
                        <a:pt x="204203" y="74308"/>
                        <a:pt x="228810" y="5529"/>
                      </a:cubicBezTo>
                      <a:cubicBezTo>
                        <a:pt x="230105" y="1636"/>
                        <a:pt x="235285" y="-960"/>
                        <a:pt x="239170" y="33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sp>
            <p:nvSpPr>
              <p:cNvPr id="207" name="Freeform 54"/>
              <p:cNvSpPr>
                <a:spLocks/>
              </p:cNvSpPr>
              <p:nvPr/>
            </p:nvSpPr>
            <p:spPr bwMode="auto">
              <a:xfrm>
                <a:off x="1432740" y="5059363"/>
                <a:ext cx="198438" cy="112712"/>
              </a:xfrm>
              <a:custGeom>
                <a:avLst/>
                <a:gdLst>
                  <a:gd name="T0" fmla="*/ 64 w 317"/>
                  <a:gd name="T1" fmla="*/ 41 h 179"/>
                  <a:gd name="T2" fmla="*/ 157 w 317"/>
                  <a:gd name="T3" fmla="*/ 16 h 179"/>
                  <a:gd name="T4" fmla="*/ 64 w 317"/>
                  <a:gd name="T5" fmla="*/ 41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7" h="179">
                    <a:moveTo>
                      <a:pt x="64" y="41"/>
                    </a:moveTo>
                    <a:cubicBezTo>
                      <a:pt x="82" y="2"/>
                      <a:pt x="126" y="0"/>
                      <a:pt x="157" y="16"/>
                    </a:cubicBezTo>
                    <a:cubicBezTo>
                      <a:pt x="317" y="94"/>
                      <a:pt x="0" y="179"/>
                      <a:pt x="64" y="41"/>
                    </a:cubicBezTo>
                    <a:close/>
                  </a:path>
                </a:pathLst>
              </a:custGeom>
              <a:solidFill>
                <a:srgbClr val="2828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215" name="组合 214"/>
              <p:cNvGrpSpPr/>
              <p:nvPr/>
            </p:nvGrpSpPr>
            <p:grpSpPr>
              <a:xfrm>
                <a:off x="659628" y="4902201"/>
                <a:ext cx="854075" cy="654049"/>
                <a:chOff x="344488" y="4864101"/>
                <a:chExt cx="854075" cy="654049"/>
              </a:xfrm>
            </p:grpSpPr>
            <p:sp>
              <p:nvSpPr>
                <p:cNvPr id="203" name="Freeform 50"/>
                <p:cNvSpPr>
                  <a:spLocks/>
                </p:cNvSpPr>
                <p:nvPr/>
              </p:nvSpPr>
              <p:spPr bwMode="auto">
                <a:xfrm>
                  <a:off x="460375" y="4935538"/>
                  <a:ext cx="654050" cy="212725"/>
                </a:xfrm>
                <a:custGeom>
                  <a:avLst/>
                  <a:gdLst>
                    <a:gd name="T0" fmla="*/ 460 w 1039"/>
                    <a:gd name="T1" fmla="*/ 322 h 338"/>
                    <a:gd name="T2" fmla="*/ 19 w 1039"/>
                    <a:gd name="T3" fmla="*/ 252 h 338"/>
                    <a:gd name="T4" fmla="*/ 131 w 1039"/>
                    <a:gd name="T5" fmla="*/ 141 h 338"/>
                    <a:gd name="T6" fmla="*/ 377 w 1039"/>
                    <a:gd name="T7" fmla="*/ 36 h 338"/>
                    <a:gd name="T8" fmla="*/ 960 w 1039"/>
                    <a:gd name="T9" fmla="*/ 175 h 338"/>
                    <a:gd name="T10" fmla="*/ 1029 w 1039"/>
                    <a:gd name="T11" fmla="*/ 271 h 338"/>
                    <a:gd name="T12" fmla="*/ 859 w 1039"/>
                    <a:gd name="T13" fmla="*/ 297 h 338"/>
                    <a:gd name="T14" fmla="*/ 460 w 1039"/>
                    <a:gd name="T15" fmla="*/ 322 h 3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39" h="338">
                      <a:moveTo>
                        <a:pt x="460" y="322"/>
                      </a:moveTo>
                      <a:cubicBezTo>
                        <a:pt x="418" y="320"/>
                        <a:pt x="0" y="338"/>
                        <a:pt x="19" y="252"/>
                      </a:cubicBezTo>
                      <a:cubicBezTo>
                        <a:pt x="28" y="210"/>
                        <a:pt x="98" y="165"/>
                        <a:pt x="131" y="141"/>
                      </a:cubicBezTo>
                      <a:cubicBezTo>
                        <a:pt x="203" y="89"/>
                        <a:pt x="289" y="53"/>
                        <a:pt x="377" y="36"/>
                      </a:cubicBezTo>
                      <a:cubicBezTo>
                        <a:pt x="570" y="0"/>
                        <a:pt x="806" y="54"/>
                        <a:pt x="960" y="175"/>
                      </a:cubicBezTo>
                      <a:cubicBezTo>
                        <a:pt x="980" y="191"/>
                        <a:pt x="1039" y="239"/>
                        <a:pt x="1029" y="271"/>
                      </a:cubicBezTo>
                      <a:cubicBezTo>
                        <a:pt x="1016" y="309"/>
                        <a:pt x="895" y="293"/>
                        <a:pt x="859" y="297"/>
                      </a:cubicBezTo>
                      <a:cubicBezTo>
                        <a:pt x="726" y="310"/>
                        <a:pt x="594" y="329"/>
                        <a:pt x="460" y="322"/>
                      </a:cubicBezTo>
                      <a:close/>
                    </a:path>
                  </a:pathLst>
                </a:custGeom>
                <a:solidFill>
                  <a:srgbClr val="A4B9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4" name="Freeform 51"/>
                <p:cNvSpPr>
                  <a:spLocks/>
                </p:cNvSpPr>
                <p:nvPr/>
              </p:nvSpPr>
              <p:spPr bwMode="auto">
                <a:xfrm>
                  <a:off x="1085850" y="5049838"/>
                  <a:ext cx="112713" cy="87312"/>
                </a:xfrm>
                <a:custGeom>
                  <a:avLst/>
                  <a:gdLst>
                    <a:gd name="T0" fmla="*/ 33 w 180"/>
                    <a:gd name="T1" fmla="*/ 120 h 138"/>
                    <a:gd name="T2" fmla="*/ 172 w 180"/>
                    <a:gd name="T3" fmla="*/ 48 h 138"/>
                    <a:gd name="T4" fmla="*/ 120 w 180"/>
                    <a:gd name="T5" fmla="*/ 34 h 138"/>
                    <a:gd name="T6" fmla="*/ 111 w 180"/>
                    <a:gd name="T7" fmla="*/ 50 h 138"/>
                    <a:gd name="T8" fmla="*/ 90 w 180"/>
                    <a:gd name="T9" fmla="*/ 63 h 138"/>
                    <a:gd name="T10" fmla="*/ 48 w 180"/>
                    <a:gd name="T11" fmla="*/ 68 h 138"/>
                    <a:gd name="T12" fmla="*/ 33 w 180"/>
                    <a:gd name="T13" fmla="*/ 120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0" h="138">
                      <a:moveTo>
                        <a:pt x="33" y="120"/>
                      </a:moveTo>
                      <a:cubicBezTo>
                        <a:pt x="85" y="138"/>
                        <a:pt x="160" y="103"/>
                        <a:pt x="172" y="48"/>
                      </a:cubicBezTo>
                      <a:cubicBezTo>
                        <a:pt x="180" y="14"/>
                        <a:pt x="128" y="0"/>
                        <a:pt x="120" y="34"/>
                      </a:cubicBezTo>
                      <a:cubicBezTo>
                        <a:pt x="118" y="41"/>
                        <a:pt x="117" y="44"/>
                        <a:pt x="111" y="50"/>
                      </a:cubicBezTo>
                      <a:cubicBezTo>
                        <a:pt x="106" y="55"/>
                        <a:pt x="98" y="59"/>
                        <a:pt x="90" y="63"/>
                      </a:cubicBezTo>
                      <a:cubicBezTo>
                        <a:pt x="76" y="71"/>
                        <a:pt x="59" y="72"/>
                        <a:pt x="48" y="68"/>
                      </a:cubicBezTo>
                      <a:cubicBezTo>
                        <a:pt x="14" y="57"/>
                        <a:pt x="0" y="109"/>
                        <a:pt x="33" y="120"/>
                      </a:cubicBezTo>
                      <a:close/>
                    </a:path>
                  </a:pathLst>
                </a:custGeom>
                <a:solidFill>
                  <a:srgbClr val="5E5E5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5" name="Freeform 52"/>
                <p:cNvSpPr>
                  <a:spLocks/>
                </p:cNvSpPr>
                <p:nvPr/>
              </p:nvSpPr>
              <p:spPr bwMode="auto">
                <a:xfrm>
                  <a:off x="388938" y="5084763"/>
                  <a:ext cx="125413" cy="90487"/>
                </a:xfrm>
                <a:custGeom>
                  <a:avLst/>
                  <a:gdLst>
                    <a:gd name="T0" fmla="*/ 6 w 199"/>
                    <a:gd name="T1" fmla="*/ 44 h 142"/>
                    <a:gd name="T2" fmla="*/ 172 w 199"/>
                    <a:gd name="T3" fmla="*/ 135 h 142"/>
                    <a:gd name="T4" fmla="*/ 199 w 199"/>
                    <a:gd name="T5" fmla="*/ 108 h 142"/>
                    <a:gd name="T6" fmla="*/ 172 w 199"/>
                    <a:gd name="T7" fmla="*/ 80 h 142"/>
                    <a:gd name="T8" fmla="*/ 53 w 199"/>
                    <a:gd name="T9" fmla="*/ 16 h 142"/>
                    <a:gd name="T10" fmla="*/ 16 w 199"/>
                    <a:gd name="T11" fmla="*/ 7 h 142"/>
                    <a:gd name="T12" fmla="*/ 6 w 199"/>
                    <a:gd name="T13" fmla="*/ 44 h 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9" h="142">
                      <a:moveTo>
                        <a:pt x="6" y="44"/>
                      </a:moveTo>
                      <a:cubicBezTo>
                        <a:pt x="36" y="107"/>
                        <a:pt x="103" y="142"/>
                        <a:pt x="172" y="135"/>
                      </a:cubicBezTo>
                      <a:cubicBezTo>
                        <a:pt x="187" y="133"/>
                        <a:pt x="199" y="124"/>
                        <a:pt x="199" y="108"/>
                      </a:cubicBezTo>
                      <a:cubicBezTo>
                        <a:pt x="199" y="94"/>
                        <a:pt x="187" y="79"/>
                        <a:pt x="172" y="80"/>
                      </a:cubicBezTo>
                      <a:cubicBezTo>
                        <a:pt x="120" y="86"/>
                        <a:pt x="76" y="64"/>
                        <a:pt x="53" y="16"/>
                      </a:cubicBezTo>
                      <a:cubicBezTo>
                        <a:pt x="47" y="3"/>
                        <a:pt x="28" y="0"/>
                        <a:pt x="16" y="7"/>
                      </a:cubicBezTo>
                      <a:cubicBezTo>
                        <a:pt x="2" y="15"/>
                        <a:pt x="0" y="30"/>
                        <a:pt x="6" y="44"/>
                      </a:cubicBezTo>
                      <a:close/>
                    </a:path>
                  </a:pathLst>
                </a:custGeom>
                <a:solidFill>
                  <a:srgbClr val="5E5E5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6" name="Freeform 53"/>
                <p:cNvSpPr>
                  <a:spLocks/>
                </p:cNvSpPr>
                <p:nvPr/>
              </p:nvSpPr>
              <p:spPr bwMode="auto">
                <a:xfrm>
                  <a:off x="465138" y="5099050"/>
                  <a:ext cx="650875" cy="419100"/>
                </a:xfrm>
                <a:custGeom>
                  <a:avLst/>
                  <a:gdLst>
                    <a:gd name="T0" fmla="*/ 1033 w 1034"/>
                    <a:gd name="T1" fmla="*/ 271 h 668"/>
                    <a:gd name="T2" fmla="*/ 1013 w 1034"/>
                    <a:gd name="T3" fmla="*/ 534 h 668"/>
                    <a:gd name="T4" fmla="*/ 1011 w 1034"/>
                    <a:gd name="T5" fmla="*/ 547 h 668"/>
                    <a:gd name="T6" fmla="*/ 878 w 1034"/>
                    <a:gd name="T7" fmla="*/ 628 h 668"/>
                    <a:gd name="T8" fmla="*/ 534 w 1034"/>
                    <a:gd name="T9" fmla="*/ 656 h 668"/>
                    <a:gd name="T10" fmla="*/ 205 w 1034"/>
                    <a:gd name="T11" fmla="*/ 647 h 668"/>
                    <a:gd name="T12" fmla="*/ 60 w 1034"/>
                    <a:gd name="T13" fmla="*/ 604 h 668"/>
                    <a:gd name="T14" fmla="*/ 31 w 1034"/>
                    <a:gd name="T15" fmla="*/ 501 h 668"/>
                    <a:gd name="T16" fmla="*/ 17 w 1034"/>
                    <a:gd name="T17" fmla="*/ 196 h 668"/>
                    <a:gd name="T18" fmla="*/ 26 w 1034"/>
                    <a:gd name="T19" fmla="*/ 72 h 668"/>
                    <a:gd name="T20" fmla="*/ 64 w 1034"/>
                    <a:gd name="T21" fmla="*/ 49 h 668"/>
                    <a:gd name="T22" fmla="*/ 284 w 1034"/>
                    <a:gd name="T23" fmla="*/ 18 h 668"/>
                    <a:gd name="T24" fmla="*/ 667 w 1034"/>
                    <a:gd name="T25" fmla="*/ 5 h 668"/>
                    <a:gd name="T26" fmla="*/ 931 w 1034"/>
                    <a:gd name="T27" fmla="*/ 5 h 668"/>
                    <a:gd name="T28" fmla="*/ 1032 w 1034"/>
                    <a:gd name="T29" fmla="*/ 163 h 668"/>
                    <a:gd name="T30" fmla="*/ 1033 w 1034"/>
                    <a:gd name="T31" fmla="*/ 271 h 6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34" h="668">
                      <a:moveTo>
                        <a:pt x="1033" y="271"/>
                      </a:moveTo>
                      <a:cubicBezTo>
                        <a:pt x="1030" y="321"/>
                        <a:pt x="1021" y="485"/>
                        <a:pt x="1013" y="534"/>
                      </a:cubicBezTo>
                      <a:cubicBezTo>
                        <a:pt x="1012" y="538"/>
                        <a:pt x="1012" y="543"/>
                        <a:pt x="1011" y="547"/>
                      </a:cubicBezTo>
                      <a:cubicBezTo>
                        <a:pt x="1001" y="606"/>
                        <a:pt x="928" y="618"/>
                        <a:pt x="878" y="628"/>
                      </a:cubicBezTo>
                      <a:cubicBezTo>
                        <a:pt x="765" y="652"/>
                        <a:pt x="649" y="652"/>
                        <a:pt x="534" y="656"/>
                      </a:cubicBezTo>
                      <a:cubicBezTo>
                        <a:pt x="422" y="661"/>
                        <a:pt x="316" y="668"/>
                        <a:pt x="205" y="647"/>
                      </a:cubicBezTo>
                      <a:cubicBezTo>
                        <a:pt x="161" y="639"/>
                        <a:pt x="93" y="637"/>
                        <a:pt x="60" y="604"/>
                      </a:cubicBezTo>
                      <a:cubicBezTo>
                        <a:pt x="33" y="577"/>
                        <a:pt x="36" y="536"/>
                        <a:pt x="31" y="501"/>
                      </a:cubicBezTo>
                      <a:cubicBezTo>
                        <a:pt x="24" y="438"/>
                        <a:pt x="21" y="259"/>
                        <a:pt x="17" y="196"/>
                      </a:cubicBezTo>
                      <a:cubicBezTo>
                        <a:pt x="14" y="152"/>
                        <a:pt x="0" y="103"/>
                        <a:pt x="26" y="72"/>
                      </a:cubicBezTo>
                      <a:cubicBezTo>
                        <a:pt x="34" y="63"/>
                        <a:pt x="46" y="55"/>
                        <a:pt x="64" y="49"/>
                      </a:cubicBezTo>
                      <a:cubicBezTo>
                        <a:pt x="135" y="27"/>
                        <a:pt x="211" y="26"/>
                        <a:pt x="284" y="18"/>
                      </a:cubicBezTo>
                      <a:cubicBezTo>
                        <a:pt x="411" y="5"/>
                        <a:pt x="540" y="5"/>
                        <a:pt x="667" y="5"/>
                      </a:cubicBezTo>
                      <a:cubicBezTo>
                        <a:pt x="754" y="5"/>
                        <a:pt x="843" y="0"/>
                        <a:pt x="931" y="5"/>
                      </a:cubicBezTo>
                      <a:cubicBezTo>
                        <a:pt x="1012" y="9"/>
                        <a:pt x="1029" y="97"/>
                        <a:pt x="1032" y="163"/>
                      </a:cubicBezTo>
                      <a:cubicBezTo>
                        <a:pt x="1034" y="198"/>
                        <a:pt x="1034" y="234"/>
                        <a:pt x="1033" y="271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8" name="Freeform 55"/>
                <p:cNvSpPr>
                  <a:spLocks/>
                </p:cNvSpPr>
                <p:nvPr/>
              </p:nvSpPr>
              <p:spPr bwMode="auto">
                <a:xfrm>
                  <a:off x="344488" y="5033963"/>
                  <a:ext cx="93663" cy="107950"/>
                </a:xfrm>
                <a:custGeom>
                  <a:avLst/>
                  <a:gdLst>
                    <a:gd name="T0" fmla="*/ 33 w 149"/>
                    <a:gd name="T1" fmla="*/ 136 h 172"/>
                    <a:gd name="T2" fmla="*/ 60 w 149"/>
                    <a:gd name="T3" fmla="*/ 18 h 172"/>
                    <a:gd name="T4" fmla="*/ 137 w 149"/>
                    <a:gd name="T5" fmla="*/ 90 h 172"/>
                    <a:gd name="T6" fmla="*/ 33 w 149"/>
                    <a:gd name="T7" fmla="*/ 136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9" h="172">
                      <a:moveTo>
                        <a:pt x="33" y="136"/>
                      </a:moveTo>
                      <a:cubicBezTo>
                        <a:pt x="0" y="105"/>
                        <a:pt x="20" y="37"/>
                        <a:pt x="60" y="18"/>
                      </a:cubicBezTo>
                      <a:cubicBezTo>
                        <a:pt x="102" y="0"/>
                        <a:pt x="149" y="48"/>
                        <a:pt x="137" y="90"/>
                      </a:cubicBezTo>
                      <a:cubicBezTo>
                        <a:pt x="125" y="133"/>
                        <a:pt x="72" y="172"/>
                        <a:pt x="33" y="136"/>
                      </a:cubicBezTo>
                      <a:close/>
                    </a:path>
                  </a:pathLst>
                </a:custGeom>
                <a:solidFill>
                  <a:srgbClr val="28282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9" name="Freeform 56"/>
                <p:cNvSpPr>
                  <a:spLocks/>
                </p:cNvSpPr>
                <p:nvPr/>
              </p:nvSpPr>
              <p:spPr bwMode="auto">
                <a:xfrm>
                  <a:off x="698500" y="4921250"/>
                  <a:ext cx="153988" cy="61912"/>
                </a:xfrm>
                <a:custGeom>
                  <a:avLst/>
                  <a:gdLst>
                    <a:gd name="T0" fmla="*/ 189 w 246"/>
                    <a:gd name="T1" fmla="*/ 23 h 97"/>
                    <a:gd name="T2" fmla="*/ 40 w 246"/>
                    <a:gd name="T3" fmla="*/ 23 h 97"/>
                    <a:gd name="T4" fmla="*/ 40 w 246"/>
                    <a:gd name="T5" fmla="*/ 23 h 97"/>
                    <a:gd name="T6" fmla="*/ 63 w 246"/>
                    <a:gd name="T7" fmla="*/ 84 h 97"/>
                    <a:gd name="T8" fmla="*/ 203 w 246"/>
                    <a:gd name="T9" fmla="*/ 34 h 97"/>
                    <a:gd name="T10" fmla="*/ 189 w 246"/>
                    <a:gd name="T11" fmla="*/ 23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6" h="97">
                      <a:moveTo>
                        <a:pt x="189" y="23"/>
                      </a:moveTo>
                      <a:cubicBezTo>
                        <a:pt x="150" y="0"/>
                        <a:pt x="71" y="5"/>
                        <a:pt x="40" y="23"/>
                      </a:cubicBezTo>
                      <a:cubicBezTo>
                        <a:pt x="40" y="23"/>
                        <a:pt x="40" y="23"/>
                        <a:pt x="40" y="23"/>
                      </a:cubicBezTo>
                      <a:cubicBezTo>
                        <a:pt x="0" y="46"/>
                        <a:pt x="28" y="70"/>
                        <a:pt x="63" y="84"/>
                      </a:cubicBezTo>
                      <a:cubicBezTo>
                        <a:pt x="98" y="97"/>
                        <a:pt x="246" y="87"/>
                        <a:pt x="203" y="34"/>
                      </a:cubicBezTo>
                      <a:cubicBezTo>
                        <a:pt x="200" y="30"/>
                        <a:pt x="195" y="26"/>
                        <a:pt x="189" y="23"/>
                      </a:cubicBezTo>
                      <a:close/>
                    </a:path>
                  </a:pathLst>
                </a:custGeom>
                <a:solidFill>
                  <a:srgbClr val="28282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0" name="Freeform 57"/>
                <p:cNvSpPr>
                  <a:spLocks/>
                </p:cNvSpPr>
                <p:nvPr/>
              </p:nvSpPr>
              <p:spPr bwMode="auto">
                <a:xfrm>
                  <a:off x="722313" y="4864101"/>
                  <a:ext cx="104775" cy="80962"/>
                </a:xfrm>
                <a:custGeom>
                  <a:avLst/>
                  <a:gdLst>
                    <a:gd name="T0" fmla="*/ 100 w 167"/>
                    <a:gd name="T1" fmla="*/ 22 h 130"/>
                    <a:gd name="T2" fmla="*/ 60 w 167"/>
                    <a:gd name="T3" fmla="*/ 107 h 130"/>
                    <a:gd name="T4" fmla="*/ 100 w 167"/>
                    <a:gd name="T5" fmla="*/ 22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67" h="130">
                      <a:moveTo>
                        <a:pt x="100" y="22"/>
                      </a:moveTo>
                      <a:cubicBezTo>
                        <a:pt x="167" y="49"/>
                        <a:pt x="112" y="130"/>
                        <a:pt x="60" y="107"/>
                      </a:cubicBezTo>
                      <a:cubicBezTo>
                        <a:pt x="0" y="81"/>
                        <a:pt x="44" y="0"/>
                        <a:pt x="100" y="22"/>
                      </a:cubicBezTo>
                      <a:close/>
                    </a:path>
                  </a:pathLst>
                </a:custGeom>
                <a:solidFill>
                  <a:srgbClr val="28282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1" name="Freeform 58"/>
                <p:cNvSpPr>
                  <a:spLocks/>
                </p:cNvSpPr>
                <p:nvPr/>
              </p:nvSpPr>
              <p:spPr bwMode="auto">
                <a:xfrm>
                  <a:off x="465138" y="5143500"/>
                  <a:ext cx="638175" cy="374650"/>
                </a:xfrm>
                <a:custGeom>
                  <a:avLst/>
                  <a:gdLst>
                    <a:gd name="T0" fmla="*/ 1013 w 1013"/>
                    <a:gd name="T1" fmla="*/ 462 h 596"/>
                    <a:gd name="T2" fmla="*/ 1011 w 1013"/>
                    <a:gd name="T3" fmla="*/ 475 h 596"/>
                    <a:gd name="T4" fmla="*/ 878 w 1013"/>
                    <a:gd name="T5" fmla="*/ 556 h 596"/>
                    <a:gd name="T6" fmla="*/ 534 w 1013"/>
                    <a:gd name="T7" fmla="*/ 584 h 596"/>
                    <a:gd name="T8" fmla="*/ 205 w 1013"/>
                    <a:gd name="T9" fmla="*/ 575 h 596"/>
                    <a:gd name="T10" fmla="*/ 60 w 1013"/>
                    <a:gd name="T11" fmla="*/ 532 h 596"/>
                    <a:gd name="T12" fmla="*/ 31 w 1013"/>
                    <a:gd name="T13" fmla="*/ 429 h 596"/>
                    <a:gd name="T14" fmla="*/ 17 w 1013"/>
                    <a:gd name="T15" fmla="*/ 124 h 596"/>
                    <a:gd name="T16" fmla="*/ 26 w 1013"/>
                    <a:gd name="T17" fmla="*/ 0 h 596"/>
                    <a:gd name="T18" fmla="*/ 50 w 1013"/>
                    <a:gd name="T19" fmla="*/ 90 h 596"/>
                    <a:gd name="T20" fmla="*/ 266 w 1013"/>
                    <a:gd name="T21" fmla="*/ 406 h 596"/>
                    <a:gd name="T22" fmla="*/ 791 w 1013"/>
                    <a:gd name="T23" fmla="*/ 499 h 596"/>
                    <a:gd name="T24" fmla="*/ 1013 w 1013"/>
                    <a:gd name="T25" fmla="*/ 462 h 5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13" h="596">
                      <a:moveTo>
                        <a:pt x="1013" y="462"/>
                      </a:moveTo>
                      <a:cubicBezTo>
                        <a:pt x="1012" y="466"/>
                        <a:pt x="1012" y="471"/>
                        <a:pt x="1011" y="475"/>
                      </a:cubicBezTo>
                      <a:cubicBezTo>
                        <a:pt x="1001" y="534"/>
                        <a:pt x="928" y="546"/>
                        <a:pt x="878" y="556"/>
                      </a:cubicBezTo>
                      <a:cubicBezTo>
                        <a:pt x="765" y="580"/>
                        <a:pt x="649" y="580"/>
                        <a:pt x="534" y="584"/>
                      </a:cubicBezTo>
                      <a:cubicBezTo>
                        <a:pt x="422" y="589"/>
                        <a:pt x="316" y="596"/>
                        <a:pt x="205" y="575"/>
                      </a:cubicBezTo>
                      <a:cubicBezTo>
                        <a:pt x="161" y="567"/>
                        <a:pt x="93" y="565"/>
                        <a:pt x="60" y="532"/>
                      </a:cubicBezTo>
                      <a:cubicBezTo>
                        <a:pt x="33" y="505"/>
                        <a:pt x="36" y="464"/>
                        <a:pt x="31" y="429"/>
                      </a:cubicBezTo>
                      <a:cubicBezTo>
                        <a:pt x="24" y="366"/>
                        <a:pt x="21" y="187"/>
                        <a:pt x="17" y="124"/>
                      </a:cubicBezTo>
                      <a:cubicBezTo>
                        <a:pt x="14" y="80"/>
                        <a:pt x="0" y="31"/>
                        <a:pt x="26" y="0"/>
                      </a:cubicBezTo>
                      <a:cubicBezTo>
                        <a:pt x="31" y="32"/>
                        <a:pt x="39" y="62"/>
                        <a:pt x="50" y="90"/>
                      </a:cubicBezTo>
                      <a:cubicBezTo>
                        <a:pt x="89" y="190"/>
                        <a:pt x="172" y="363"/>
                        <a:pt x="266" y="406"/>
                      </a:cubicBezTo>
                      <a:cubicBezTo>
                        <a:pt x="428" y="479"/>
                        <a:pt x="613" y="516"/>
                        <a:pt x="791" y="499"/>
                      </a:cubicBezTo>
                      <a:cubicBezTo>
                        <a:pt x="868" y="492"/>
                        <a:pt x="939" y="480"/>
                        <a:pt x="1013" y="462"/>
                      </a:cubicBez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2" name="Freeform 59"/>
                <p:cNvSpPr>
                  <a:spLocks/>
                </p:cNvSpPr>
                <p:nvPr/>
              </p:nvSpPr>
              <p:spPr bwMode="auto">
                <a:xfrm>
                  <a:off x="444500" y="5080000"/>
                  <a:ext cx="693738" cy="79375"/>
                </a:xfrm>
                <a:custGeom>
                  <a:avLst/>
                  <a:gdLst>
                    <a:gd name="T0" fmla="*/ 807 w 1103"/>
                    <a:gd name="T1" fmla="*/ 13 h 127"/>
                    <a:gd name="T2" fmla="*/ 940 w 1103"/>
                    <a:gd name="T3" fmla="*/ 10 h 127"/>
                    <a:gd name="T4" fmla="*/ 1054 w 1103"/>
                    <a:gd name="T5" fmla="*/ 7 h 127"/>
                    <a:gd name="T6" fmla="*/ 1090 w 1103"/>
                    <a:gd name="T7" fmla="*/ 73 h 127"/>
                    <a:gd name="T8" fmla="*/ 965 w 1103"/>
                    <a:gd name="T9" fmla="*/ 99 h 127"/>
                    <a:gd name="T10" fmla="*/ 243 w 1103"/>
                    <a:gd name="T11" fmla="*/ 125 h 127"/>
                    <a:gd name="T12" fmla="*/ 59 w 1103"/>
                    <a:gd name="T13" fmla="*/ 112 h 127"/>
                    <a:gd name="T14" fmla="*/ 17 w 1103"/>
                    <a:gd name="T15" fmla="*/ 45 h 127"/>
                    <a:gd name="T16" fmla="*/ 162 w 1103"/>
                    <a:gd name="T17" fmla="*/ 29 h 127"/>
                    <a:gd name="T18" fmla="*/ 383 w 1103"/>
                    <a:gd name="T19" fmla="*/ 28 h 127"/>
                    <a:gd name="T20" fmla="*/ 807 w 1103"/>
                    <a:gd name="T21" fmla="*/ 13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03" h="127">
                      <a:moveTo>
                        <a:pt x="807" y="13"/>
                      </a:moveTo>
                      <a:cubicBezTo>
                        <a:pt x="851" y="12"/>
                        <a:pt x="896" y="11"/>
                        <a:pt x="940" y="10"/>
                      </a:cubicBezTo>
                      <a:cubicBezTo>
                        <a:pt x="975" y="9"/>
                        <a:pt x="1021" y="0"/>
                        <a:pt x="1054" y="7"/>
                      </a:cubicBezTo>
                      <a:cubicBezTo>
                        <a:pt x="1088" y="14"/>
                        <a:pt x="1103" y="55"/>
                        <a:pt x="1090" y="73"/>
                      </a:cubicBezTo>
                      <a:cubicBezTo>
                        <a:pt x="1071" y="101"/>
                        <a:pt x="1005" y="95"/>
                        <a:pt x="965" y="99"/>
                      </a:cubicBezTo>
                      <a:cubicBezTo>
                        <a:pt x="727" y="118"/>
                        <a:pt x="484" y="125"/>
                        <a:pt x="243" y="125"/>
                      </a:cubicBezTo>
                      <a:cubicBezTo>
                        <a:pt x="182" y="125"/>
                        <a:pt x="116" y="127"/>
                        <a:pt x="59" y="112"/>
                      </a:cubicBezTo>
                      <a:cubicBezTo>
                        <a:pt x="23" y="103"/>
                        <a:pt x="0" y="66"/>
                        <a:pt x="17" y="45"/>
                      </a:cubicBezTo>
                      <a:cubicBezTo>
                        <a:pt x="39" y="19"/>
                        <a:pt x="123" y="27"/>
                        <a:pt x="162" y="29"/>
                      </a:cubicBezTo>
                      <a:cubicBezTo>
                        <a:pt x="236" y="32"/>
                        <a:pt x="308" y="32"/>
                        <a:pt x="383" y="28"/>
                      </a:cubicBezTo>
                      <a:cubicBezTo>
                        <a:pt x="524" y="22"/>
                        <a:pt x="665" y="17"/>
                        <a:pt x="807" y="13"/>
                      </a:cubicBezTo>
                      <a:close/>
                    </a:path>
                  </a:pathLst>
                </a:custGeom>
                <a:solidFill>
                  <a:srgbClr val="D2DA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3" name="Freeform 60"/>
                <p:cNvSpPr>
                  <a:spLocks/>
                </p:cNvSpPr>
                <p:nvPr/>
              </p:nvSpPr>
              <p:spPr bwMode="auto">
                <a:xfrm>
                  <a:off x="809625" y="4965700"/>
                  <a:ext cx="212725" cy="100012"/>
                </a:xfrm>
                <a:custGeom>
                  <a:avLst/>
                  <a:gdLst>
                    <a:gd name="T0" fmla="*/ 212 w 339"/>
                    <a:gd name="T1" fmla="*/ 44 h 158"/>
                    <a:gd name="T2" fmla="*/ 26 w 339"/>
                    <a:gd name="T3" fmla="*/ 78 h 158"/>
                    <a:gd name="T4" fmla="*/ 198 w 339"/>
                    <a:gd name="T5" fmla="*/ 155 h 158"/>
                    <a:gd name="T6" fmla="*/ 311 w 339"/>
                    <a:gd name="T7" fmla="*/ 138 h 158"/>
                    <a:gd name="T8" fmla="*/ 212 w 339"/>
                    <a:gd name="T9" fmla="*/ 44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9" h="158">
                      <a:moveTo>
                        <a:pt x="212" y="44"/>
                      </a:moveTo>
                      <a:cubicBezTo>
                        <a:pt x="119" y="9"/>
                        <a:pt x="0" y="0"/>
                        <a:pt x="26" y="78"/>
                      </a:cubicBezTo>
                      <a:cubicBezTo>
                        <a:pt x="46" y="140"/>
                        <a:pt x="144" y="153"/>
                        <a:pt x="198" y="155"/>
                      </a:cubicBezTo>
                      <a:cubicBezTo>
                        <a:pt x="225" y="157"/>
                        <a:pt x="291" y="158"/>
                        <a:pt x="311" y="138"/>
                      </a:cubicBezTo>
                      <a:cubicBezTo>
                        <a:pt x="339" y="110"/>
                        <a:pt x="282" y="70"/>
                        <a:pt x="212" y="44"/>
                      </a:cubicBezTo>
                      <a:close/>
                    </a:path>
                  </a:pathLst>
                </a:custGeom>
                <a:solidFill>
                  <a:srgbClr val="CEDDE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4" name="Freeform 61"/>
                <p:cNvSpPr>
                  <a:spLocks/>
                </p:cNvSpPr>
                <p:nvPr/>
              </p:nvSpPr>
              <p:spPr bwMode="auto">
                <a:xfrm>
                  <a:off x="882650" y="4972050"/>
                  <a:ext cx="55563" cy="44450"/>
                </a:xfrm>
                <a:custGeom>
                  <a:avLst/>
                  <a:gdLst>
                    <a:gd name="T0" fmla="*/ 43 w 88"/>
                    <a:gd name="T1" fmla="*/ 64 h 70"/>
                    <a:gd name="T2" fmla="*/ 16 w 88"/>
                    <a:gd name="T3" fmla="*/ 34 h 70"/>
                    <a:gd name="T4" fmla="*/ 43 w 88"/>
                    <a:gd name="T5" fmla="*/ 6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8" h="70">
                      <a:moveTo>
                        <a:pt x="43" y="64"/>
                      </a:moveTo>
                      <a:cubicBezTo>
                        <a:pt x="88" y="52"/>
                        <a:pt x="42" y="0"/>
                        <a:pt x="16" y="34"/>
                      </a:cubicBezTo>
                      <a:cubicBezTo>
                        <a:pt x="0" y="55"/>
                        <a:pt x="21" y="70"/>
                        <a:pt x="43" y="6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0" name="组合 9"/>
            <p:cNvGrpSpPr/>
            <p:nvPr/>
          </p:nvGrpSpPr>
          <p:grpSpPr>
            <a:xfrm>
              <a:off x="6457178" y="2816225"/>
              <a:ext cx="5072670" cy="839787"/>
              <a:chOff x="6457178" y="2816225"/>
              <a:chExt cx="5072670" cy="839787"/>
            </a:xfrm>
          </p:grpSpPr>
          <p:sp>
            <p:nvSpPr>
              <p:cNvPr id="8371" name="Rectangle 201"/>
              <p:cNvSpPr>
                <a:spLocks noChangeArrowheads="1"/>
              </p:cNvSpPr>
              <p:nvPr/>
            </p:nvSpPr>
            <p:spPr bwMode="auto">
              <a:xfrm>
                <a:off x="7416338" y="2883760"/>
                <a:ext cx="104457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600" b="1" i="0" u="none" strike="noStrike" cap="none" normalizeH="0" baseline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天气不佳</a:t>
                </a:r>
                <a:endParaRPr kumimoji="0" lang="zh-CN" altLang="zh-CN" sz="1600" b="1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50000"/>
                    </a:schemeClr>
                  </a:solidFill>
                  <a:effectLst/>
                </a:endParaRPr>
              </a:p>
            </p:txBody>
          </p:sp>
          <p:sp>
            <p:nvSpPr>
              <p:cNvPr id="341" name="文本框 340"/>
              <p:cNvSpPr txBox="1"/>
              <p:nvPr/>
            </p:nvSpPr>
            <p:spPr>
              <a:xfrm>
                <a:off x="10723217" y="3084514"/>
                <a:ext cx="8066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Impact" panose="020B0806030902050204" pitchFamily="34" charset="0"/>
                  </a:rPr>
                  <a:t>26%</a:t>
                </a:r>
                <a:endParaRPr lang="zh-CN" altLang="en-US" sz="2800" dirty="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grpSp>
            <p:nvGrpSpPr>
              <p:cNvPr id="305" name="47833ec3-4c42-40e8-af7a-64bb19d90927" descr="nQoAAB+LCAAAAAAABADVVlFv2jAQ/i/e+sZQQCrbeINWbGjrihbUdZr64CYH8ZTYyLlUUMR/nx1iYpO4HdM0dcoLOX93/u77zjFb8ho3KyBDEmZU4iWjS0mzKUJGOmQakyEv0rRDxozHjC8/SFGscjL8sT2k2SvfGCYXIhXyhqYF6AKcIaPp/nXYSHKwM8kUg00Z82EVrFHrerFgEcwTyMBg5ozjiMdhQmOFCLqBakCyZYIc8rwKXN//hAittOFbjSryRNV8NZkMJqPx+4EuVm4T7HYdEkIkePxvSL4Jur3zNpp9h+blO/24NH1yG6WvGGdZkVWwcucrurZCvWAfZHGcgg2bcgT5cDC0p2Pl7xCl2mAiZEZRbbgNdme1DP1Bt+Q15TGsVSVDljj+VyT16LVOmF44DFg5bnXSjKqhBcWtpetmXo3ukBFfpqY7I+GhrPJmBV8UVhMiXyGlyB6gjJI7twtDSNUGjs3+dh0vsZnIkQl+WjdVkt3KDUhkEU1HKVvyTLHQhxolYJSo1Y9CskfB0V3/DAtUi58AVtVUhOxRbbegaQ7GW6OCwtcBleUIUgFckXxS+stYuta6OKI+q6ep90e6HiXb+qoznAPezkBGis144/LeH4ZjjNWoPtHnBvHdV6UV46tya75le3z11jAtFPK+fO95TLPq/5ZjVsHarqbs/4Vttpwv1La+xzbLBp9tjvVWwb9n2xzWeJpXOsM2qO3ueHIMyy3rDioGp9E2t/CpF0hzskaRdru6nC1fG/849tT6vtYuihxFppvpHV8urffKi+zOe3m2fjKeau5OPb8ADkRRiJ0KAAA=">
                <a:extLst>
                  <a:ext uri="{FF2B5EF4-FFF2-40B4-BE49-F238E27FC236}">
                    <a16:creationId xmlns:a16="http://schemas.microsoft.com/office/drawing/2014/main" id="{112663A3-6E9E-4B6D-88EA-5B17EBE0E57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381620" y="3157611"/>
                <a:ext cx="3341597" cy="362079"/>
                <a:chOff x="2709069" y="2668443"/>
                <a:chExt cx="6977063" cy="756000"/>
              </a:xfrm>
            </p:grpSpPr>
            <p:sp>
              <p:nvSpPr>
                <p:cNvPr id="306" name="ValueShape">
                  <a:extLst>
                    <a:ext uri="{FF2B5EF4-FFF2-40B4-BE49-F238E27FC236}">
                      <a16:creationId xmlns:a16="http://schemas.microsoft.com/office/drawing/2014/main" id="{A7C49BE3-C1EC-4E54-972A-0DC09B0D1D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1814036" cy="5572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07" name="RelativeShape">
                  <a:extLst>
                    <a:ext uri="{FF2B5EF4-FFF2-40B4-BE49-F238E27FC236}">
                      <a16:creationId xmlns:a16="http://schemas.microsoft.com/office/drawing/2014/main" id="{B51D714A-F732-43AA-930E-C670B37EF3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9069" y="2767837"/>
                  <a:ext cx="6977063" cy="557212"/>
                </a:xfrm>
                <a:custGeom>
                  <a:avLst/>
                  <a:gdLst>
                    <a:gd name="T0" fmla="*/ 794 w 794"/>
                    <a:gd name="T1" fmla="*/ 31 h 62"/>
                    <a:gd name="T2" fmla="*/ 763 w 794"/>
                    <a:gd name="T3" fmla="*/ 62 h 62"/>
                    <a:gd name="T4" fmla="*/ 31 w 794"/>
                    <a:gd name="T5" fmla="*/ 62 h 62"/>
                    <a:gd name="T6" fmla="*/ 0 w 794"/>
                    <a:gd name="T7" fmla="*/ 31 h 62"/>
                    <a:gd name="T8" fmla="*/ 0 w 794"/>
                    <a:gd name="T9" fmla="*/ 31 h 62"/>
                    <a:gd name="T10" fmla="*/ 31 w 794"/>
                    <a:gd name="T11" fmla="*/ 0 h 62"/>
                    <a:gd name="T12" fmla="*/ 763 w 794"/>
                    <a:gd name="T13" fmla="*/ 0 h 62"/>
                    <a:gd name="T14" fmla="*/ 794 w 794"/>
                    <a:gd name="T15" fmla="*/ 3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94" h="62">
                      <a:moveTo>
                        <a:pt x="794" y="31"/>
                      </a:moveTo>
                      <a:cubicBezTo>
                        <a:pt x="794" y="48"/>
                        <a:pt x="780" y="62"/>
                        <a:pt x="763" y="62"/>
                      </a:cubicBezTo>
                      <a:cubicBezTo>
                        <a:pt x="31" y="62"/>
                        <a:pt x="31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763" y="0"/>
                        <a:pt x="763" y="0"/>
                        <a:pt x="763" y="0"/>
                      </a:cubicBezTo>
                      <a:cubicBezTo>
                        <a:pt x="780" y="0"/>
                        <a:pt x="794" y="14"/>
                        <a:pt x="794" y="31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2">
                        <a:lumMod val="50000"/>
                      </a:schemeClr>
                    </a:gs>
                    <a:gs pos="100000">
                      <a:schemeClr val="lt1">
                        <a:lumMod val="85000"/>
                      </a:schemeClr>
                    </a:gs>
                    <a:gs pos="26000">
                      <a:schemeClr val="accent2">
                        <a:lumMod val="50000"/>
                      </a:schemeClr>
                    </a:gs>
                    <a:gs pos="26100">
                      <a:schemeClr val="lt1">
                        <a:lumMod val="8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08" name="SorbShape1">
                  <a:extLst>
                    <a:ext uri="{FF2B5EF4-FFF2-40B4-BE49-F238E27FC236}">
                      <a16:creationId xmlns:a16="http://schemas.microsoft.com/office/drawing/2014/main" id="{381D9734-87B1-4F35-93B4-7B49028E5B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5106" y="2668443"/>
                  <a:ext cx="756000" cy="756000"/>
                </a:xfrm>
                <a:prstGeom prst="roundRect">
                  <a:avLst/>
                </a:prstGeom>
                <a:solidFill>
                  <a:schemeClr val="accent2">
                    <a:lumMod val="50000"/>
                  </a:schemeClr>
                </a:solidFill>
                <a:ln w="28575">
                  <a:solidFill>
                    <a:schemeClr val="accent2"/>
                  </a:solidFill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309" name="SorbShape2">
                  <a:extLst>
                    <a:ext uri="{FF2B5EF4-FFF2-40B4-BE49-F238E27FC236}">
                      <a16:creationId xmlns:a16="http://schemas.microsoft.com/office/drawing/2014/main" id="{925420DE-F63C-4570-BB86-BAD1FE5380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69270" y="2773575"/>
                  <a:ext cx="507671" cy="545734"/>
                </a:xfrm>
                <a:custGeom>
                  <a:avLst/>
                  <a:gdLst>
                    <a:gd name="connsiteX0" fmla="*/ 0 w 304800"/>
                    <a:gd name="connsiteY0" fmla="*/ 173665 h 327653"/>
                    <a:gd name="connsiteX1" fmla="*/ 304800 w 304800"/>
                    <a:gd name="connsiteY1" fmla="*/ 173665 h 327653"/>
                    <a:gd name="connsiteX2" fmla="*/ 152400 w 304800"/>
                    <a:gd name="connsiteY2" fmla="*/ 327653 h 327653"/>
                    <a:gd name="connsiteX3" fmla="*/ 0 w 304800"/>
                    <a:gd name="connsiteY3" fmla="*/ 173665 h 327653"/>
                    <a:gd name="connsiteX4" fmla="*/ 239170 w 304800"/>
                    <a:gd name="connsiteY4" fmla="*/ 338 h 327653"/>
                    <a:gd name="connsiteX5" fmla="*/ 244350 w 304800"/>
                    <a:gd name="connsiteY5" fmla="*/ 10720 h 327653"/>
                    <a:gd name="connsiteX6" fmla="*/ 221039 w 304800"/>
                    <a:gd name="connsiteY6" fmla="*/ 75606 h 327653"/>
                    <a:gd name="connsiteX7" fmla="*/ 224924 w 304800"/>
                    <a:gd name="connsiteY7" fmla="*/ 80797 h 327653"/>
                    <a:gd name="connsiteX8" fmla="*/ 237875 w 304800"/>
                    <a:gd name="connsiteY8" fmla="*/ 87285 h 327653"/>
                    <a:gd name="connsiteX9" fmla="*/ 274137 w 304800"/>
                    <a:gd name="connsiteY9" fmla="*/ 22399 h 327653"/>
                    <a:gd name="connsiteX10" fmla="*/ 285793 w 304800"/>
                    <a:gd name="connsiteY10" fmla="*/ 18506 h 327653"/>
                    <a:gd name="connsiteX11" fmla="*/ 288383 w 304800"/>
                    <a:gd name="connsiteY11" fmla="*/ 30186 h 327653"/>
                    <a:gd name="connsiteX12" fmla="*/ 252121 w 304800"/>
                    <a:gd name="connsiteY12" fmla="*/ 95072 h 327653"/>
                    <a:gd name="connsiteX13" fmla="*/ 253416 w 304800"/>
                    <a:gd name="connsiteY13" fmla="*/ 100263 h 327653"/>
                    <a:gd name="connsiteX14" fmla="*/ 267662 w 304800"/>
                    <a:gd name="connsiteY14" fmla="*/ 119728 h 327653"/>
                    <a:gd name="connsiteX15" fmla="*/ 285793 w 304800"/>
                    <a:gd name="connsiteY15" fmla="*/ 141790 h 327653"/>
                    <a:gd name="connsiteX16" fmla="*/ 285793 w 304800"/>
                    <a:gd name="connsiteY16" fmla="*/ 145683 h 327653"/>
                    <a:gd name="connsiteX17" fmla="*/ 300038 w 304800"/>
                    <a:gd name="connsiteY17" fmla="*/ 162553 h 327653"/>
                    <a:gd name="connsiteX18" fmla="*/ 55271 w 304800"/>
                    <a:gd name="connsiteY18" fmla="*/ 162553 h 327653"/>
                    <a:gd name="connsiteX19" fmla="*/ 4763 w 304800"/>
                    <a:gd name="connsiteY19" fmla="*/ 162553 h 327653"/>
                    <a:gd name="connsiteX20" fmla="*/ 17714 w 304800"/>
                    <a:gd name="connsiteY20" fmla="*/ 145683 h 327653"/>
                    <a:gd name="connsiteX21" fmla="*/ 17714 w 304800"/>
                    <a:gd name="connsiteY21" fmla="*/ 141790 h 327653"/>
                    <a:gd name="connsiteX22" fmla="*/ 35845 w 304800"/>
                    <a:gd name="connsiteY22" fmla="*/ 119728 h 327653"/>
                    <a:gd name="connsiteX23" fmla="*/ 51386 w 304800"/>
                    <a:gd name="connsiteY23" fmla="*/ 100263 h 327653"/>
                    <a:gd name="connsiteX24" fmla="*/ 61746 w 304800"/>
                    <a:gd name="connsiteY24" fmla="*/ 89881 h 327653"/>
                    <a:gd name="connsiteX25" fmla="*/ 64336 w 304800"/>
                    <a:gd name="connsiteY25" fmla="*/ 89881 h 327653"/>
                    <a:gd name="connsiteX26" fmla="*/ 78582 w 304800"/>
                    <a:gd name="connsiteY26" fmla="*/ 80797 h 327653"/>
                    <a:gd name="connsiteX27" fmla="*/ 79877 w 304800"/>
                    <a:gd name="connsiteY27" fmla="*/ 80797 h 327653"/>
                    <a:gd name="connsiteX28" fmla="*/ 87647 w 304800"/>
                    <a:gd name="connsiteY28" fmla="*/ 74308 h 327653"/>
                    <a:gd name="connsiteX29" fmla="*/ 94123 w 304800"/>
                    <a:gd name="connsiteY29" fmla="*/ 76904 h 327653"/>
                    <a:gd name="connsiteX30" fmla="*/ 108369 w 304800"/>
                    <a:gd name="connsiteY30" fmla="*/ 71713 h 327653"/>
                    <a:gd name="connsiteX31" fmla="*/ 118729 w 304800"/>
                    <a:gd name="connsiteY31" fmla="*/ 63926 h 327653"/>
                    <a:gd name="connsiteX32" fmla="*/ 125204 w 304800"/>
                    <a:gd name="connsiteY32" fmla="*/ 66522 h 327653"/>
                    <a:gd name="connsiteX33" fmla="*/ 148516 w 304800"/>
                    <a:gd name="connsiteY33" fmla="*/ 67820 h 327653"/>
                    <a:gd name="connsiteX34" fmla="*/ 152401 w 304800"/>
                    <a:gd name="connsiteY34" fmla="*/ 69117 h 327653"/>
                    <a:gd name="connsiteX35" fmla="*/ 154991 w 304800"/>
                    <a:gd name="connsiteY35" fmla="*/ 67820 h 327653"/>
                    <a:gd name="connsiteX36" fmla="*/ 178302 w 304800"/>
                    <a:gd name="connsiteY36" fmla="*/ 66522 h 327653"/>
                    <a:gd name="connsiteX37" fmla="*/ 186072 w 304800"/>
                    <a:gd name="connsiteY37" fmla="*/ 63926 h 327653"/>
                    <a:gd name="connsiteX38" fmla="*/ 196433 w 304800"/>
                    <a:gd name="connsiteY38" fmla="*/ 71713 h 327653"/>
                    <a:gd name="connsiteX39" fmla="*/ 204203 w 304800"/>
                    <a:gd name="connsiteY39" fmla="*/ 74308 h 327653"/>
                    <a:gd name="connsiteX40" fmla="*/ 228810 w 304800"/>
                    <a:gd name="connsiteY40" fmla="*/ 5529 h 327653"/>
                    <a:gd name="connsiteX41" fmla="*/ 239170 w 304800"/>
                    <a:gd name="connsiteY41" fmla="*/ 338 h 3276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</a:cxnLst>
                  <a:rect l="l" t="t" r="r" b="b"/>
                  <a:pathLst>
                    <a:path w="304800" h="327653">
                      <a:moveTo>
                        <a:pt x="0" y="173665"/>
                      </a:moveTo>
                      <a:lnTo>
                        <a:pt x="304800" y="173665"/>
                      </a:lnTo>
                      <a:cubicBezTo>
                        <a:pt x="304800" y="259070"/>
                        <a:pt x="236349" y="327653"/>
                        <a:pt x="152400" y="327653"/>
                      </a:cubicBezTo>
                      <a:cubicBezTo>
                        <a:pt x="67160" y="327653"/>
                        <a:pt x="0" y="259070"/>
                        <a:pt x="0" y="173665"/>
                      </a:cubicBezTo>
                      <a:close/>
                      <a:moveTo>
                        <a:pt x="239170" y="338"/>
                      </a:moveTo>
                      <a:cubicBezTo>
                        <a:pt x="243055" y="2933"/>
                        <a:pt x="245645" y="6827"/>
                        <a:pt x="244350" y="10720"/>
                      </a:cubicBezTo>
                      <a:cubicBezTo>
                        <a:pt x="244350" y="10720"/>
                        <a:pt x="244350" y="10720"/>
                        <a:pt x="221039" y="75606"/>
                      </a:cubicBezTo>
                      <a:cubicBezTo>
                        <a:pt x="222334" y="76904"/>
                        <a:pt x="223629" y="79499"/>
                        <a:pt x="224924" y="80797"/>
                      </a:cubicBezTo>
                      <a:cubicBezTo>
                        <a:pt x="230105" y="80797"/>
                        <a:pt x="233990" y="83392"/>
                        <a:pt x="237875" y="87285"/>
                      </a:cubicBezTo>
                      <a:cubicBezTo>
                        <a:pt x="237875" y="87285"/>
                        <a:pt x="237875" y="87285"/>
                        <a:pt x="274137" y="22399"/>
                      </a:cubicBezTo>
                      <a:cubicBezTo>
                        <a:pt x="276727" y="18506"/>
                        <a:pt x="281907" y="17208"/>
                        <a:pt x="285793" y="18506"/>
                      </a:cubicBezTo>
                      <a:cubicBezTo>
                        <a:pt x="289678" y="21102"/>
                        <a:pt x="290973" y="26292"/>
                        <a:pt x="288383" y="30186"/>
                      </a:cubicBezTo>
                      <a:cubicBezTo>
                        <a:pt x="288383" y="30186"/>
                        <a:pt x="288383" y="30186"/>
                        <a:pt x="252121" y="95072"/>
                      </a:cubicBezTo>
                      <a:cubicBezTo>
                        <a:pt x="252121" y="96369"/>
                        <a:pt x="253416" y="98965"/>
                        <a:pt x="253416" y="100263"/>
                      </a:cubicBezTo>
                      <a:cubicBezTo>
                        <a:pt x="261186" y="102858"/>
                        <a:pt x="267662" y="110644"/>
                        <a:pt x="267662" y="119728"/>
                      </a:cubicBezTo>
                      <a:cubicBezTo>
                        <a:pt x="278022" y="122324"/>
                        <a:pt x="285793" y="131408"/>
                        <a:pt x="285793" y="141790"/>
                      </a:cubicBezTo>
                      <a:cubicBezTo>
                        <a:pt x="285793" y="143087"/>
                        <a:pt x="285793" y="144385"/>
                        <a:pt x="285793" y="145683"/>
                      </a:cubicBezTo>
                      <a:cubicBezTo>
                        <a:pt x="292268" y="148278"/>
                        <a:pt x="297448" y="154767"/>
                        <a:pt x="300038" y="162553"/>
                      </a:cubicBezTo>
                      <a:cubicBezTo>
                        <a:pt x="300038" y="162553"/>
                        <a:pt x="300038" y="162553"/>
                        <a:pt x="55271" y="162553"/>
                      </a:cubicBezTo>
                      <a:lnTo>
                        <a:pt x="4763" y="162553"/>
                      </a:lnTo>
                      <a:cubicBezTo>
                        <a:pt x="6058" y="154767"/>
                        <a:pt x="11239" y="148278"/>
                        <a:pt x="17714" y="145683"/>
                      </a:cubicBezTo>
                      <a:cubicBezTo>
                        <a:pt x="17714" y="144385"/>
                        <a:pt x="17714" y="143087"/>
                        <a:pt x="17714" y="141790"/>
                      </a:cubicBezTo>
                      <a:cubicBezTo>
                        <a:pt x="17714" y="131408"/>
                        <a:pt x="25484" y="122324"/>
                        <a:pt x="35845" y="119728"/>
                      </a:cubicBezTo>
                      <a:cubicBezTo>
                        <a:pt x="35845" y="110644"/>
                        <a:pt x="42320" y="102858"/>
                        <a:pt x="51386" y="100263"/>
                      </a:cubicBezTo>
                      <a:cubicBezTo>
                        <a:pt x="51386" y="93774"/>
                        <a:pt x="56566" y="89881"/>
                        <a:pt x="61746" y="89881"/>
                      </a:cubicBezTo>
                      <a:cubicBezTo>
                        <a:pt x="63041" y="89881"/>
                        <a:pt x="64336" y="89881"/>
                        <a:pt x="64336" y="89881"/>
                      </a:cubicBezTo>
                      <a:cubicBezTo>
                        <a:pt x="66926" y="84690"/>
                        <a:pt x="73402" y="80797"/>
                        <a:pt x="78582" y="80797"/>
                      </a:cubicBezTo>
                      <a:cubicBezTo>
                        <a:pt x="79877" y="80797"/>
                        <a:pt x="79877" y="80797"/>
                        <a:pt x="79877" y="80797"/>
                      </a:cubicBezTo>
                      <a:cubicBezTo>
                        <a:pt x="79877" y="76904"/>
                        <a:pt x="83762" y="74308"/>
                        <a:pt x="87647" y="74308"/>
                      </a:cubicBezTo>
                      <a:cubicBezTo>
                        <a:pt x="90238" y="74308"/>
                        <a:pt x="92828" y="75606"/>
                        <a:pt x="94123" y="76904"/>
                      </a:cubicBezTo>
                      <a:cubicBezTo>
                        <a:pt x="98008" y="74308"/>
                        <a:pt x="103188" y="71713"/>
                        <a:pt x="108369" y="71713"/>
                      </a:cubicBezTo>
                      <a:cubicBezTo>
                        <a:pt x="109664" y="67820"/>
                        <a:pt x="113549" y="63926"/>
                        <a:pt x="118729" y="63926"/>
                      </a:cubicBezTo>
                      <a:cubicBezTo>
                        <a:pt x="121319" y="63926"/>
                        <a:pt x="123909" y="65224"/>
                        <a:pt x="125204" y="66522"/>
                      </a:cubicBezTo>
                      <a:cubicBezTo>
                        <a:pt x="132975" y="62629"/>
                        <a:pt x="145925" y="65224"/>
                        <a:pt x="148516" y="67820"/>
                      </a:cubicBezTo>
                      <a:cubicBezTo>
                        <a:pt x="149811" y="67820"/>
                        <a:pt x="151106" y="69117"/>
                        <a:pt x="152401" y="69117"/>
                      </a:cubicBezTo>
                      <a:cubicBezTo>
                        <a:pt x="152401" y="69117"/>
                        <a:pt x="153696" y="67820"/>
                        <a:pt x="154991" y="67820"/>
                      </a:cubicBezTo>
                      <a:cubicBezTo>
                        <a:pt x="164056" y="62629"/>
                        <a:pt x="175712" y="65224"/>
                        <a:pt x="178302" y="66522"/>
                      </a:cubicBezTo>
                      <a:cubicBezTo>
                        <a:pt x="180892" y="65224"/>
                        <a:pt x="183482" y="63926"/>
                        <a:pt x="186072" y="63926"/>
                      </a:cubicBezTo>
                      <a:cubicBezTo>
                        <a:pt x="191253" y="63926"/>
                        <a:pt x="195138" y="67820"/>
                        <a:pt x="196433" y="71713"/>
                      </a:cubicBezTo>
                      <a:cubicBezTo>
                        <a:pt x="199023" y="71713"/>
                        <a:pt x="201613" y="73010"/>
                        <a:pt x="204203" y="74308"/>
                      </a:cubicBezTo>
                      <a:cubicBezTo>
                        <a:pt x="204203" y="74308"/>
                        <a:pt x="204203" y="74308"/>
                        <a:pt x="228810" y="5529"/>
                      </a:cubicBezTo>
                      <a:cubicBezTo>
                        <a:pt x="230105" y="1636"/>
                        <a:pt x="235285" y="-960"/>
                        <a:pt x="239170" y="33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grpSp>
            <p:nvGrpSpPr>
              <p:cNvPr id="3" name="组合 2"/>
              <p:cNvGrpSpPr/>
              <p:nvPr/>
            </p:nvGrpSpPr>
            <p:grpSpPr>
              <a:xfrm>
                <a:off x="6457178" y="2816225"/>
                <a:ext cx="782638" cy="839787"/>
                <a:chOff x="6457178" y="2816225"/>
                <a:chExt cx="782638" cy="839787"/>
              </a:xfrm>
            </p:grpSpPr>
            <p:sp>
              <p:nvSpPr>
                <p:cNvPr id="220" name="Freeform 65"/>
                <p:cNvSpPr>
                  <a:spLocks/>
                </p:cNvSpPr>
                <p:nvPr/>
              </p:nvSpPr>
              <p:spPr bwMode="auto">
                <a:xfrm>
                  <a:off x="6457178" y="2816225"/>
                  <a:ext cx="782638" cy="490537"/>
                </a:xfrm>
                <a:custGeom>
                  <a:avLst/>
                  <a:gdLst>
                    <a:gd name="T0" fmla="*/ 637 w 637"/>
                    <a:gd name="T1" fmla="*/ 256 h 400"/>
                    <a:gd name="T2" fmla="*/ 493 w 637"/>
                    <a:gd name="T3" fmla="*/ 112 h 400"/>
                    <a:gd name="T4" fmla="*/ 491 w 637"/>
                    <a:gd name="T5" fmla="*/ 112 h 400"/>
                    <a:gd name="T6" fmla="*/ 312 w 637"/>
                    <a:gd name="T7" fmla="*/ 0 h 400"/>
                    <a:gd name="T8" fmla="*/ 112 w 637"/>
                    <a:gd name="T9" fmla="*/ 193 h 400"/>
                    <a:gd name="T10" fmla="*/ 103 w 637"/>
                    <a:gd name="T11" fmla="*/ 193 h 400"/>
                    <a:gd name="T12" fmla="*/ 0 w 637"/>
                    <a:gd name="T13" fmla="*/ 296 h 400"/>
                    <a:gd name="T14" fmla="*/ 103 w 637"/>
                    <a:gd name="T15" fmla="*/ 400 h 400"/>
                    <a:gd name="T16" fmla="*/ 512 w 637"/>
                    <a:gd name="T17" fmla="*/ 400 h 400"/>
                    <a:gd name="T18" fmla="*/ 512 w 637"/>
                    <a:gd name="T19" fmla="*/ 399 h 400"/>
                    <a:gd name="T20" fmla="*/ 637 w 637"/>
                    <a:gd name="T21" fmla="*/ 25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37" h="400">
                      <a:moveTo>
                        <a:pt x="637" y="256"/>
                      </a:moveTo>
                      <a:cubicBezTo>
                        <a:pt x="637" y="176"/>
                        <a:pt x="572" y="112"/>
                        <a:pt x="493" y="112"/>
                      </a:cubicBezTo>
                      <a:cubicBezTo>
                        <a:pt x="492" y="112"/>
                        <a:pt x="492" y="112"/>
                        <a:pt x="491" y="112"/>
                      </a:cubicBezTo>
                      <a:cubicBezTo>
                        <a:pt x="459" y="45"/>
                        <a:pt x="390" y="0"/>
                        <a:pt x="312" y="0"/>
                      </a:cubicBezTo>
                      <a:cubicBezTo>
                        <a:pt x="203" y="0"/>
                        <a:pt x="115" y="86"/>
                        <a:pt x="112" y="193"/>
                      </a:cubicBezTo>
                      <a:cubicBezTo>
                        <a:pt x="109" y="193"/>
                        <a:pt x="106" y="193"/>
                        <a:pt x="103" y="193"/>
                      </a:cubicBezTo>
                      <a:cubicBezTo>
                        <a:pt x="46" y="193"/>
                        <a:pt x="0" y="239"/>
                        <a:pt x="0" y="296"/>
                      </a:cubicBezTo>
                      <a:cubicBezTo>
                        <a:pt x="0" y="354"/>
                        <a:pt x="46" y="400"/>
                        <a:pt x="103" y="400"/>
                      </a:cubicBezTo>
                      <a:cubicBezTo>
                        <a:pt x="512" y="400"/>
                        <a:pt x="512" y="400"/>
                        <a:pt x="512" y="400"/>
                      </a:cubicBezTo>
                      <a:cubicBezTo>
                        <a:pt x="512" y="399"/>
                        <a:pt x="512" y="399"/>
                        <a:pt x="512" y="399"/>
                      </a:cubicBezTo>
                      <a:cubicBezTo>
                        <a:pt x="582" y="389"/>
                        <a:pt x="637" y="329"/>
                        <a:pt x="637" y="256"/>
                      </a:cubicBezTo>
                      <a:close/>
                    </a:path>
                  </a:pathLst>
                </a:custGeom>
                <a:solidFill>
                  <a:srgbClr val="D9FF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1" name="Freeform 66"/>
                <p:cNvSpPr>
                  <a:spLocks/>
                </p:cNvSpPr>
                <p:nvPr/>
              </p:nvSpPr>
              <p:spPr bwMode="auto">
                <a:xfrm>
                  <a:off x="6530203" y="2874963"/>
                  <a:ext cx="688975" cy="431800"/>
                </a:xfrm>
                <a:custGeom>
                  <a:avLst/>
                  <a:gdLst>
                    <a:gd name="T0" fmla="*/ 561 w 561"/>
                    <a:gd name="T1" fmla="*/ 225 h 352"/>
                    <a:gd name="T2" fmla="*/ 434 w 561"/>
                    <a:gd name="T3" fmla="*/ 98 h 352"/>
                    <a:gd name="T4" fmla="*/ 432 w 561"/>
                    <a:gd name="T5" fmla="*/ 98 h 352"/>
                    <a:gd name="T6" fmla="*/ 274 w 561"/>
                    <a:gd name="T7" fmla="*/ 0 h 352"/>
                    <a:gd name="T8" fmla="*/ 98 w 561"/>
                    <a:gd name="T9" fmla="*/ 170 h 352"/>
                    <a:gd name="T10" fmla="*/ 91 w 561"/>
                    <a:gd name="T11" fmla="*/ 170 h 352"/>
                    <a:gd name="T12" fmla="*/ 0 w 561"/>
                    <a:gd name="T13" fmla="*/ 261 h 352"/>
                    <a:gd name="T14" fmla="*/ 91 w 561"/>
                    <a:gd name="T15" fmla="*/ 352 h 352"/>
                    <a:gd name="T16" fmla="*/ 450 w 561"/>
                    <a:gd name="T17" fmla="*/ 352 h 352"/>
                    <a:gd name="T18" fmla="*/ 450 w 561"/>
                    <a:gd name="T19" fmla="*/ 351 h 352"/>
                    <a:gd name="T20" fmla="*/ 561 w 561"/>
                    <a:gd name="T21" fmla="*/ 225 h 3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61" h="352">
                      <a:moveTo>
                        <a:pt x="561" y="225"/>
                      </a:moveTo>
                      <a:cubicBezTo>
                        <a:pt x="561" y="155"/>
                        <a:pt x="504" y="98"/>
                        <a:pt x="434" y="98"/>
                      </a:cubicBezTo>
                      <a:cubicBezTo>
                        <a:pt x="433" y="98"/>
                        <a:pt x="433" y="98"/>
                        <a:pt x="432" y="98"/>
                      </a:cubicBezTo>
                      <a:cubicBezTo>
                        <a:pt x="404" y="40"/>
                        <a:pt x="344" y="0"/>
                        <a:pt x="274" y="0"/>
                      </a:cubicBezTo>
                      <a:cubicBezTo>
                        <a:pt x="179" y="0"/>
                        <a:pt x="101" y="76"/>
                        <a:pt x="98" y="170"/>
                      </a:cubicBezTo>
                      <a:cubicBezTo>
                        <a:pt x="96" y="170"/>
                        <a:pt x="93" y="170"/>
                        <a:pt x="91" y="170"/>
                      </a:cubicBezTo>
                      <a:cubicBezTo>
                        <a:pt x="40" y="170"/>
                        <a:pt x="0" y="211"/>
                        <a:pt x="0" y="261"/>
                      </a:cubicBezTo>
                      <a:cubicBezTo>
                        <a:pt x="0" y="311"/>
                        <a:pt x="40" y="352"/>
                        <a:pt x="91" y="352"/>
                      </a:cubicBezTo>
                      <a:cubicBezTo>
                        <a:pt x="450" y="352"/>
                        <a:pt x="450" y="352"/>
                        <a:pt x="450" y="352"/>
                      </a:cubicBezTo>
                      <a:cubicBezTo>
                        <a:pt x="450" y="351"/>
                        <a:pt x="450" y="351"/>
                        <a:pt x="450" y="351"/>
                      </a:cubicBezTo>
                      <a:cubicBezTo>
                        <a:pt x="512" y="343"/>
                        <a:pt x="561" y="290"/>
                        <a:pt x="561" y="225"/>
                      </a:cubicBezTo>
                      <a:close/>
                    </a:path>
                  </a:pathLst>
                </a:custGeom>
                <a:solidFill>
                  <a:srgbClr val="ABDE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2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6592116" y="3405188"/>
                  <a:ext cx="22225" cy="82550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3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6693716" y="3355975"/>
                  <a:ext cx="20638" cy="82550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4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6773091" y="3405188"/>
                  <a:ext cx="22225" cy="82550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5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6873103" y="3355975"/>
                  <a:ext cx="20638" cy="82550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6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7054078" y="3355975"/>
                  <a:ext cx="20638" cy="82550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7" name="Line 72"/>
                <p:cNvSpPr>
                  <a:spLocks noChangeShapeType="1"/>
                </p:cNvSpPr>
                <p:nvPr/>
              </p:nvSpPr>
              <p:spPr bwMode="auto">
                <a:xfrm flipH="1">
                  <a:off x="6552428" y="3560763"/>
                  <a:ext cx="22225" cy="80962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8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6654028" y="3511550"/>
                  <a:ext cx="22225" cy="80962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9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6733403" y="3560763"/>
                  <a:ext cx="22225" cy="80962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0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6835003" y="3511550"/>
                  <a:ext cx="20638" cy="80962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1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7014391" y="3511550"/>
                  <a:ext cx="20638" cy="80962"/>
                </a:xfrm>
                <a:prstGeom prst="line">
                  <a:avLst/>
                </a:prstGeom>
                <a:noFill/>
                <a:ln w="33338" cap="rnd">
                  <a:solidFill>
                    <a:srgbClr val="ABDEDD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2" name="Freeform 77"/>
                <p:cNvSpPr>
                  <a:spLocks/>
                </p:cNvSpPr>
                <p:nvPr/>
              </p:nvSpPr>
              <p:spPr bwMode="auto">
                <a:xfrm>
                  <a:off x="6920728" y="3203575"/>
                  <a:ext cx="127000" cy="452437"/>
                </a:xfrm>
                <a:custGeom>
                  <a:avLst/>
                  <a:gdLst>
                    <a:gd name="T0" fmla="*/ 39 w 80"/>
                    <a:gd name="T1" fmla="*/ 108 h 285"/>
                    <a:gd name="T2" fmla="*/ 69 w 80"/>
                    <a:gd name="T3" fmla="*/ 32 h 285"/>
                    <a:gd name="T4" fmla="*/ 80 w 80"/>
                    <a:gd name="T5" fmla="*/ 0 h 285"/>
                    <a:gd name="T6" fmla="*/ 34 w 80"/>
                    <a:gd name="T7" fmla="*/ 0 h 285"/>
                    <a:gd name="T8" fmla="*/ 30 w 80"/>
                    <a:gd name="T9" fmla="*/ 19 h 285"/>
                    <a:gd name="T10" fmla="*/ 5 w 80"/>
                    <a:gd name="T11" fmla="*/ 118 h 285"/>
                    <a:gd name="T12" fmla="*/ 0 w 80"/>
                    <a:gd name="T13" fmla="*/ 138 h 285"/>
                    <a:gd name="T14" fmla="*/ 19 w 80"/>
                    <a:gd name="T15" fmla="*/ 136 h 285"/>
                    <a:gd name="T16" fmla="*/ 41 w 80"/>
                    <a:gd name="T17" fmla="*/ 135 h 285"/>
                    <a:gd name="T18" fmla="*/ 6 w 80"/>
                    <a:gd name="T19" fmla="*/ 285 h 285"/>
                    <a:gd name="T20" fmla="*/ 68 w 80"/>
                    <a:gd name="T21" fmla="*/ 125 h 285"/>
                    <a:gd name="T22" fmla="*/ 73 w 80"/>
                    <a:gd name="T23" fmla="*/ 111 h 285"/>
                    <a:gd name="T24" fmla="*/ 56 w 80"/>
                    <a:gd name="T25" fmla="*/ 110 h 285"/>
                    <a:gd name="T26" fmla="*/ 39 w 80"/>
                    <a:gd name="T27" fmla="*/ 108 h 2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0" h="285">
                      <a:moveTo>
                        <a:pt x="39" y="108"/>
                      </a:moveTo>
                      <a:lnTo>
                        <a:pt x="69" y="32"/>
                      </a:lnTo>
                      <a:lnTo>
                        <a:pt x="80" y="0"/>
                      </a:lnTo>
                      <a:lnTo>
                        <a:pt x="34" y="0"/>
                      </a:lnTo>
                      <a:lnTo>
                        <a:pt x="30" y="19"/>
                      </a:lnTo>
                      <a:lnTo>
                        <a:pt x="5" y="118"/>
                      </a:lnTo>
                      <a:lnTo>
                        <a:pt x="0" y="138"/>
                      </a:lnTo>
                      <a:lnTo>
                        <a:pt x="19" y="136"/>
                      </a:lnTo>
                      <a:lnTo>
                        <a:pt x="41" y="135"/>
                      </a:lnTo>
                      <a:lnTo>
                        <a:pt x="6" y="285"/>
                      </a:lnTo>
                      <a:lnTo>
                        <a:pt x="68" y="125"/>
                      </a:lnTo>
                      <a:lnTo>
                        <a:pt x="73" y="111"/>
                      </a:lnTo>
                      <a:lnTo>
                        <a:pt x="56" y="110"/>
                      </a:lnTo>
                      <a:lnTo>
                        <a:pt x="39" y="108"/>
                      </a:lnTo>
                      <a:close/>
                    </a:path>
                  </a:pathLst>
                </a:custGeom>
                <a:solidFill>
                  <a:srgbClr val="FFD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4" name="组合 13"/>
          <p:cNvGrpSpPr/>
          <p:nvPr/>
        </p:nvGrpSpPr>
        <p:grpSpPr>
          <a:xfrm>
            <a:off x="752694" y="353463"/>
            <a:ext cx="5722004" cy="1838430"/>
            <a:chOff x="752694" y="353463"/>
            <a:chExt cx="5722004" cy="1838430"/>
          </a:xfrm>
        </p:grpSpPr>
        <p:sp>
          <p:nvSpPr>
            <p:cNvPr id="4" name="文本框 3"/>
            <p:cNvSpPr txBox="1"/>
            <p:nvPr/>
          </p:nvSpPr>
          <p:spPr>
            <a:xfrm>
              <a:off x="752694" y="1545562"/>
              <a:ext cx="4867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移动互联网时代，越来越多的人选择外卖，到底真的是懒？还是没时间？</a:t>
              </a:r>
              <a:endParaRPr lang="en-US" altLang="zh-CN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367" name="Rectangle 197"/>
            <p:cNvSpPr>
              <a:spLocks noChangeArrowheads="1"/>
            </p:cNvSpPr>
            <p:nvPr/>
          </p:nvSpPr>
          <p:spPr bwMode="auto">
            <a:xfrm>
              <a:off x="752694" y="353463"/>
              <a:ext cx="412271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32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2016年中国用户使用</a:t>
              </a:r>
              <a:endParaRPr kumimoji="0" lang="en-US" altLang="zh-CN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8" name="Rectangle 197"/>
            <p:cNvSpPr>
              <a:spLocks noChangeArrowheads="1"/>
            </p:cNvSpPr>
            <p:nvPr/>
          </p:nvSpPr>
          <p:spPr bwMode="auto">
            <a:xfrm>
              <a:off x="752694" y="876068"/>
              <a:ext cx="572200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zh-CN" altLang="zh-CN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在线外卖服务原因调查</a:t>
              </a:r>
              <a:endParaRPr lang="zh-CN" altLang="zh-CN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99" name="Freeform 81"/>
          <p:cNvSpPr>
            <a:spLocks/>
          </p:cNvSpPr>
          <p:nvPr/>
        </p:nvSpPr>
        <p:spPr bwMode="auto">
          <a:xfrm>
            <a:off x="9663301" y="1984601"/>
            <a:ext cx="711200" cy="630238"/>
          </a:xfrm>
          <a:custGeom>
            <a:avLst/>
            <a:gdLst>
              <a:gd name="T0" fmla="*/ 162 w 259"/>
              <a:gd name="T1" fmla="*/ 13 h 228"/>
              <a:gd name="T2" fmla="*/ 126 w 259"/>
              <a:gd name="T3" fmla="*/ 101 h 228"/>
              <a:gd name="T4" fmla="*/ 78 w 259"/>
              <a:gd name="T5" fmla="*/ 199 h 228"/>
              <a:gd name="T6" fmla="*/ 223 w 259"/>
              <a:gd name="T7" fmla="*/ 173 h 228"/>
              <a:gd name="T8" fmla="*/ 193 w 259"/>
              <a:gd name="T9" fmla="*/ 0 h 228"/>
              <a:gd name="T10" fmla="*/ 162 w 259"/>
              <a:gd name="T11" fmla="*/ 13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9" h="228">
                <a:moveTo>
                  <a:pt x="162" y="13"/>
                </a:moveTo>
                <a:cubicBezTo>
                  <a:pt x="182" y="94"/>
                  <a:pt x="151" y="104"/>
                  <a:pt x="126" y="101"/>
                </a:cubicBezTo>
                <a:cubicBezTo>
                  <a:pt x="21" y="51"/>
                  <a:pt x="0" y="164"/>
                  <a:pt x="78" y="199"/>
                </a:cubicBezTo>
                <a:cubicBezTo>
                  <a:pt x="143" y="228"/>
                  <a:pt x="198" y="206"/>
                  <a:pt x="223" y="173"/>
                </a:cubicBezTo>
                <a:cubicBezTo>
                  <a:pt x="259" y="127"/>
                  <a:pt x="246" y="23"/>
                  <a:pt x="193" y="0"/>
                </a:cubicBezTo>
                <a:lnTo>
                  <a:pt x="162" y="13"/>
                </a:lnTo>
                <a:close/>
              </a:path>
            </a:pathLst>
          </a:custGeom>
          <a:solidFill>
            <a:srgbClr val="E2AE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17" name="组合 416"/>
          <p:cNvGrpSpPr/>
          <p:nvPr/>
        </p:nvGrpSpPr>
        <p:grpSpPr>
          <a:xfrm>
            <a:off x="11031538" y="1809750"/>
            <a:ext cx="833437" cy="889000"/>
            <a:chOff x="11031538" y="1809750"/>
            <a:chExt cx="833437" cy="889000"/>
          </a:xfrm>
        </p:grpSpPr>
        <p:sp>
          <p:nvSpPr>
            <p:cNvPr id="400" name="Freeform 82"/>
            <p:cNvSpPr>
              <a:spLocks/>
            </p:cNvSpPr>
            <p:nvPr/>
          </p:nvSpPr>
          <p:spPr bwMode="auto">
            <a:xfrm>
              <a:off x="11031538" y="2041525"/>
              <a:ext cx="738187" cy="657225"/>
            </a:xfrm>
            <a:custGeom>
              <a:avLst/>
              <a:gdLst>
                <a:gd name="T0" fmla="*/ 266 w 269"/>
                <a:gd name="T1" fmla="*/ 173 h 238"/>
                <a:gd name="T2" fmla="*/ 258 w 269"/>
                <a:gd name="T3" fmla="*/ 200 h 238"/>
                <a:gd name="T4" fmla="*/ 201 w 269"/>
                <a:gd name="T5" fmla="*/ 230 h 238"/>
                <a:gd name="T6" fmla="*/ 26 w 269"/>
                <a:gd name="T7" fmla="*/ 82 h 238"/>
                <a:gd name="T8" fmla="*/ 19 w 269"/>
                <a:gd name="T9" fmla="*/ 15 h 238"/>
                <a:gd name="T10" fmla="*/ 56 w 269"/>
                <a:gd name="T11" fmla="*/ 0 h 238"/>
                <a:gd name="T12" fmla="*/ 91 w 269"/>
                <a:gd name="T13" fmla="*/ 67 h 238"/>
                <a:gd name="T14" fmla="*/ 167 w 269"/>
                <a:gd name="T15" fmla="*/ 128 h 238"/>
                <a:gd name="T16" fmla="*/ 266 w 269"/>
                <a:gd name="T17" fmla="*/ 173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38">
                  <a:moveTo>
                    <a:pt x="266" y="173"/>
                  </a:moveTo>
                  <a:cubicBezTo>
                    <a:pt x="266" y="173"/>
                    <a:pt x="269" y="189"/>
                    <a:pt x="258" y="200"/>
                  </a:cubicBezTo>
                  <a:cubicBezTo>
                    <a:pt x="247" y="212"/>
                    <a:pt x="224" y="238"/>
                    <a:pt x="201" y="230"/>
                  </a:cubicBezTo>
                  <a:cubicBezTo>
                    <a:pt x="154" y="215"/>
                    <a:pt x="75" y="164"/>
                    <a:pt x="26" y="82"/>
                  </a:cubicBezTo>
                  <a:cubicBezTo>
                    <a:pt x="5" y="47"/>
                    <a:pt x="0" y="35"/>
                    <a:pt x="19" y="15"/>
                  </a:cubicBezTo>
                  <a:cubicBezTo>
                    <a:pt x="33" y="0"/>
                    <a:pt x="56" y="0"/>
                    <a:pt x="56" y="0"/>
                  </a:cubicBezTo>
                  <a:cubicBezTo>
                    <a:pt x="91" y="67"/>
                    <a:pt x="91" y="67"/>
                    <a:pt x="91" y="67"/>
                  </a:cubicBezTo>
                  <a:cubicBezTo>
                    <a:pt x="167" y="128"/>
                    <a:pt x="167" y="128"/>
                    <a:pt x="167" y="128"/>
                  </a:cubicBezTo>
                  <a:lnTo>
                    <a:pt x="266" y="173"/>
                  </a:ln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1" name="Freeform 83"/>
            <p:cNvSpPr>
              <a:spLocks/>
            </p:cNvSpPr>
            <p:nvPr/>
          </p:nvSpPr>
          <p:spPr bwMode="auto">
            <a:xfrm>
              <a:off x="11095038" y="2035175"/>
              <a:ext cx="622300" cy="581025"/>
            </a:xfrm>
            <a:custGeom>
              <a:avLst/>
              <a:gdLst>
                <a:gd name="T0" fmla="*/ 14 w 227"/>
                <a:gd name="T1" fmla="*/ 11 h 210"/>
                <a:gd name="T2" fmla="*/ 10 w 227"/>
                <a:gd name="T3" fmla="*/ 46 h 210"/>
                <a:gd name="T4" fmla="*/ 75 w 227"/>
                <a:gd name="T5" fmla="*/ 135 h 210"/>
                <a:gd name="T6" fmla="*/ 153 w 227"/>
                <a:gd name="T7" fmla="*/ 194 h 210"/>
                <a:gd name="T8" fmla="*/ 208 w 227"/>
                <a:gd name="T9" fmla="*/ 202 h 210"/>
                <a:gd name="T10" fmla="*/ 227 w 227"/>
                <a:gd name="T11" fmla="*/ 184 h 210"/>
                <a:gd name="T12" fmla="*/ 205 w 227"/>
                <a:gd name="T13" fmla="*/ 178 h 210"/>
                <a:gd name="T14" fmla="*/ 164 w 227"/>
                <a:gd name="T15" fmla="*/ 174 h 210"/>
                <a:gd name="T16" fmla="*/ 123 w 227"/>
                <a:gd name="T17" fmla="*/ 136 h 210"/>
                <a:gd name="T18" fmla="*/ 88 w 227"/>
                <a:gd name="T19" fmla="*/ 89 h 210"/>
                <a:gd name="T20" fmla="*/ 42 w 227"/>
                <a:gd name="T21" fmla="*/ 38 h 210"/>
                <a:gd name="T22" fmla="*/ 34 w 227"/>
                <a:gd name="T23" fmla="*/ 14 h 210"/>
                <a:gd name="T24" fmla="*/ 14 w 227"/>
                <a:gd name="T25" fmla="*/ 11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7" h="210">
                  <a:moveTo>
                    <a:pt x="14" y="11"/>
                  </a:moveTo>
                  <a:cubicBezTo>
                    <a:pt x="14" y="11"/>
                    <a:pt x="0" y="17"/>
                    <a:pt x="10" y="46"/>
                  </a:cubicBezTo>
                  <a:cubicBezTo>
                    <a:pt x="19" y="76"/>
                    <a:pt x="49" y="112"/>
                    <a:pt x="75" y="135"/>
                  </a:cubicBezTo>
                  <a:cubicBezTo>
                    <a:pt x="101" y="158"/>
                    <a:pt x="130" y="189"/>
                    <a:pt x="153" y="194"/>
                  </a:cubicBezTo>
                  <a:cubicBezTo>
                    <a:pt x="176" y="199"/>
                    <a:pt x="199" y="210"/>
                    <a:pt x="208" y="202"/>
                  </a:cubicBezTo>
                  <a:cubicBezTo>
                    <a:pt x="218" y="194"/>
                    <a:pt x="227" y="184"/>
                    <a:pt x="227" y="184"/>
                  </a:cubicBezTo>
                  <a:cubicBezTo>
                    <a:pt x="205" y="178"/>
                    <a:pt x="205" y="178"/>
                    <a:pt x="205" y="178"/>
                  </a:cubicBezTo>
                  <a:cubicBezTo>
                    <a:pt x="164" y="174"/>
                    <a:pt x="164" y="174"/>
                    <a:pt x="164" y="174"/>
                  </a:cubicBezTo>
                  <a:cubicBezTo>
                    <a:pt x="123" y="136"/>
                    <a:pt x="123" y="136"/>
                    <a:pt x="123" y="136"/>
                  </a:cubicBezTo>
                  <a:cubicBezTo>
                    <a:pt x="88" y="89"/>
                    <a:pt x="88" y="89"/>
                    <a:pt x="88" y="89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4" y="14"/>
                    <a:pt x="18" y="0"/>
                    <a:pt x="14" y="11"/>
                  </a:cubicBezTo>
                  <a:close/>
                </a:path>
              </a:pathLst>
            </a:custGeom>
            <a:solidFill>
              <a:srgbClr val="FC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2" name="Freeform 84"/>
            <p:cNvSpPr>
              <a:spLocks/>
            </p:cNvSpPr>
            <p:nvPr/>
          </p:nvSpPr>
          <p:spPr bwMode="auto">
            <a:xfrm>
              <a:off x="11125200" y="1997075"/>
              <a:ext cx="574675" cy="596900"/>
            </a:xfrm>
            <a:custGeom>
              <a:avLst/>
              <a:gdLst>
                <a:gd name="T0" fmla="*/ 210 w 210"/>
                <a:gd name="T1" fmla="*/ 184 h 216"/>
                <a:gd name="T2" fmla="*/ 192 w 210"/>
                <a:gd name="T3" fmla="*/ 209 h 216"/>
                <a:gd name="T4" fmla="*/ 114 w 210"/>
                <a:gd name="T5" fmla="*/ 186 h 216"/>
                <a:gd name="T6" fmla="*/ 13 w 210"/>
                <a:gd name="T7" fmla="*/ 67 h 216"/>
                <a:gd name="T8" fmla="*/ 33 w 210"/>
                <a:gd name="T9" fmla="*/ 2 h 216"/>
                <a:gd name="T10" fmla="*/ 113 w 210"/>
                <a:gd name="T11" fmla="*/ 68 h 216"/>
                <a:gd name="T12" fmla="*/ 210 w 210"/>
                <a:gd name="T13" fmla="*/ 184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0" h="216">
                  <a:moveTo>
                    <a:pt x="210" y="184"/>
                  </a:moveTo>
                  <a:cubicBezTo>
                    <a:pt x="210" y="184"/>
                    <a:pt x="206" y="206"/>
                    <a:pt x="192" y="209"/>
                  </a:cubicBezTo>
                  <a:cubicBezTo>
                    <a:pt x="164" y="216"/>
                    <a:pt x="135" y="205"/>
                    <a:pt x="114" y="186"/>
                  </a:cubicBezTo>
                  <a:cubicBezTo>
                    <a:pt x="77" y="154"/>
                    <a:pt x="31" y="115"/>
                    <a:pt x="13" y="67"/>
                  </a:cubicBezTo>
                  <a:cubicBezTo>
                    <a:pt x="5" y="48"/>
                    <a:pt x="0" y="0"/>
                    <a:pt x="33" y="2"/>
                  </a:cubicBezTo>
                  <a:cubicBezTo>
                    <a:pt x="55" y="3"/>
                    <a:pt x="113" y="68"/>
                    <a:pt x="113" y="68"/>
                  </a:cubicBezTo>
                  <a:lnTo>
                    <a:pt x="210" y="184"/>
                  </a:lnTo>
                  <a:close/>
                </a:path>
              </a:pathLst>
            </a:custGeom>
            <a:solidFill>
              <a:srgbClr val="AB2F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3" name="Freeform 85"/>
            <p:cNvSpPr>
              <a:spLocks/>
            </p:cNvSpPr>
            <p:nvPr/>
          </p:nvSpPr>
          <p:spPr bwMode="auto">
            <a:xfrm>
              <a:off x="11198225" y="1811337"/>
              <a:ext cx="666750" cy="742950"/>
            </a:xfrm>
            <a:custGeom>
              <a:avLst/>
              <a:gdLst>
                <a:gd name="T0" fmla="*/ 229 w 243"/>
                <a:gd name="T1" fmla="*/ 246 h 269"/>
                <a:gd name="T2" fmla="*/ 168 w 243"/>
                <a:gd name="T3" fmla="*/ 253 h 269"/>
                <a:gd name="T4" fmla="*/ 72 w 243"/>
                <a:gd name="T5" fmla="*/ 164 h 269"/>
                <a:gd name="T6" fmla="*/ 2 w 243"/>
                <a:gd name="T7" fmla="*/ 59 h 269"/>
                <a:gd name="T8" fmla="*/ 65 w 243"/>
                <a:gd name="T9" fmla="*/ 20 h 269"/>
                <a:gd name="T10" fmla="*/ 220 w 243"/>
                <a:gd name="T11" fmla="*/ 168 h 269"/>
                <a:gd name="T12" fmla="*/ 229 w 243"/>
                <a:gd name="T13" fmla="*/ 246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69">
                  <a:moveTo>
                    <a:pt x="229" y="246"/>
                  </a:moveTo>
                  <a:cubicBezTo>
                    <a:pt x="219" y="258"/>
                    <a:pt x="195" y="269"/>
                    <a:pt x="168" y="253"/>
                  </a:cubicBezTo>
                  <a:cubicBezTo>
                    <a:pt x="141" y="237"/>
                    <a:pt x="89" y="189"/>
                    <a:pt x="72" y="164"/>
                  </a:cubicBezTo>
                  <a:cubicBezTo>
                    <a:pt x="54" y="138"/>
                    <a:pt x="4" y="83"/>
                    <a:pt x="2" y="59"/>
                  </a:cubicBezTo>
                  <a:cubicBezTo>
                    <a:pt x="0" y="36"/>
                    <a:pt x="2" y="0"/>
                    <a:pt x="65" y="20"/>
                  </a:cubicBezTo>
                  <a:cubicBezTo>
                    <a:pt x="128" y="40"/>
                    <a:pt x="199" y="119"/>
                    <a:pt x="220" y="168"/>
                  </a:cubicBezTo>
                  <a:cubicBezTo>
                    <a:pt x="235" y="206"/>
                    <a:pt x="243" y="228"/>
                    <a:pt x="229" y="246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4" name="Freeform 86"/>
            <p:cNvSpPr>
              <a:spLocks/>
            </p:cNvSpPr>
            <p:nvPr/>
          </p:nvSpPr>
          <p:spPr bwMode="auto">
            <a:xfrm>
              <a:off x="11163300" y="2005013"/>
              <a:ext cx="509587" cy="563563"/>
            </a:xfrm>
            <a:custGeom>
              <a:avLst/>
              <a:gdLst>
                <a:gd name="T0" fmla="*/ 7 w 186"/>
                <a:gd name="T1" fmla="*/ 7 h 204"/>
                <a:gd name="T2" fmla="*/ 3 w 186"/>
                <a:gd name="T3" fmla="*/ 46 h 204"/>
                <a:gd name="T4" fmla="*/ 30 w 186"/>
                <a:gd name="T5" fmla="*/ 97 h 204"/>
                <a:gd name="T6" fmla="*/ 90 w 186"/>
                <a:gd name="T7" fmla="*/ 165 h 204"/>
                <a:gd name="T8" fmla="*/ 144 w 186"/>
                <a:gd name="T9" fmla="*/ 198 h 204"/>
                <a:gd name="T10" fmla="*/ 183 w 186"/>
                <a:gd name="T11" fmla="*/ 198 h 204"/>
                <a:gd name="T12" fmla="*/ 161 w 186"/>
                <a:gd name="T13" fmla="*/ 187 h 204"/>
                <a:gd name="T14" fmla="*/ 130 w 186"/>
                <a:gd name="T15" fmla="*/ 169 h 204"/>
                <a:gd name="T16" fmla="*/ 89 w 186"/>
                <a:gd name="T17" fmla="*/ 128 h 204"/>
                <a:gd name="T18" fmla="*/ 56 w 186"/>
                <a:gd name="T19" fmla="*/ 82 h 204"/>
                <a:gd name="T20" fmla="*/ 19 w 186"/>
                <a:gd name="T21" fmla="*/ 20 h 204"/>
                <a:gd name="T22" fmla="*/ 7 w 186"/>
                <a:gd name="T23" fmla="*/ 7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" h="204">
                  <a:moveTo>
                    <a:pt x="7" y="7"/>
                  </a:moveTo>
                  <a:cubicBezTo>
                    <a:pt x="0" y="15"/>
                    <a:pt x="1" y="30"/>
                    <a:pt x="3" y="46"/>
                  </a:cubicBezTo>
                  <a:cubicBezTo>
                    <a:pt x="4" y="62"/>
                    <a:pt x="15" y="75"/>
                    <a:pt x="30" y="97"/>
                  </a:cubicBezTo>
                  <a:cubicBezTo>
                    <a:pt x="46" y="119"/>
                    <a:pt x="73" y="150"/>
                    <a:pt x="90" y="165"/>
                  </a:cubicBezTo>
                  <a:cubicBezTo>
                    <a:pt x="106" y="180"/>
                    <a:pt x="130" y="196"/>
                    <a:pt x="144" y="198"/>
                  </a:cubicBezTo>
                  <a:cubicBezTo>
                    <a:pt x="159" y="201"/>
                    <a:pt x="186" y="204"/>
                    <a:pt x="183" y="198"/>
                  </a:cubicBezTo>
                  <a:cubicBezTo>
                    <a:pt x="179" y="192"/>
                    <a:pt x="167" y="190"/>
                    <a:pt x="161" y="187"/>
                  </a:cubicBezTo>
                  <a:cubicBezTo>
                    <a:pt x="155" y="184"/>
                    <a:pt x="143" y="185"/>
                    <a:pt x="130" y="169"/>
                  </a:cubicBezTo>
                  <a:cubicBezTo>
                    <a:pt x="116" y="154"/>
                    <a:pt x="103" y="148"/>
                    <a:pt x="89" y="128"/>
                  </a:cubicBezTo>
                  <a:cubicBezTo>
                    <a:pt x="75" y="107"/>
                    <a:pt x="70" y="105"/>
                    <a:pt x="56" y="82"/>
                  </a:cubicBezTo>
                  <a:cubicBezTo>
                    <a:pt x="42" y="59"/>
                    <a:pt x="23" y="25"/>
                    <a:pt x="19" y="20"/>
                  </a:cubicBezTo>
                  <a:cubicBezTo>
                    <a:pt x="16" y="15"/>
                    <a:pt x="13" y="0"/>
                    <a:pt x="7" y="7"/>
                  </a:cubicBezTo>
                  <a:close/>
                </a:path>
              </a:pathLst>
            </a:custGeom>
            <a:solidFill>
              <a:srgbClr val="DA3D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5" name="Freeform 87"/>
            <p:cNvSpPr>
              <a:spLocks/>
            </p:cNvSpPr>
            <p:nvPr/>
          </p:nvSpPr>
          <p:spPr bwMode="auto">
            <a:xfrm>
              <a:off x="11187113" y="1809750"/>
              <a:ext cx="677862" cy="676275"/>
            </a:xfrm>
            <a:custGeom>
              <a:avLst/>
              <a:gdLst>
                <a:gd name="T0" fmla="*/ 235 w 247"/>
                <a:gd name="T1" fmla="*/ 235 h 245"/>
                <a:gd name="T2" fmla="*/ 187 w 247"/>
                <a:gd name="T3" fmla="*/ 228 h 245"/>
                <a:gd name="T4" fmla="*/ 96 w 247"/>
                <a:gd name="T5" fmla="*/ 144 h 245"/>
                <a:gd name="T6" fmla="*/ 33 w 247"/>
                <a:gd name="T7" fmla="*/ 61 h 245"/>
                <a:gd name="T8" fmla="*/ 80 w 247"/>
                <a:gd name="T9" fmla="*/ 26 h 245"/>
                <a:gd name="T10" fmla="*/ 224 w 247"/>
                <a:gd name="T11" fmla="*/ 170 h 245"/>
                <a:gd name="T12" fmla="*/ 235 w 247"/>
                <a:gd name="T13" fmla="*/ 23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7" h="245">
                  <a:moveTo>
                    <a:pt x="235" y="235"/>
                  </a:moveTo>
                  <a:cubicBezTo>
                    <a:pt x="227" y="245"/>
                    <a:pt x="211" y="242"/>
                    <a:pt x="187" y="228"/>
                  </a:cubicBezTo>
                  <a:cubicBezTo>
                    <a:pt x="164" y="215"/>
                    <a:pt x="111" y="166"/>
                    <a:pt x="96" y="144"/>
                  </a:cubicBezTo>
                  <a:cubicBezTo>
                    <a:pt x="81" y="123"/>
                    <a:pt x="44" y="78"/>
                    <a:pt x="33" y="61"/>
                  </a:cubicBezTo>
                  <a:cubicBezTo>
                    <a:pt x="21" y="44"/>
                    <a:pt x="0" y="0"/>
                    <a:pt x="80" y="26"/>
                  </a:cubicBezTo>
                  <a:cubicBezTo>
                    <a:pt x="134" y="43"/>
                    <a:pt x="207" y="128"/>
                    <a:pt x="224" y="170"/>
                  </a:cubicBezTo>
                  <a:cubicBezTo>
                    <a:pt x="238" y="202"/>
                    <a:pt x="247" y="219"/>
                    <a:pt x="235" y="235"/>
                  </a:cubicBezTo>
                  <a:close/>
                </a:path>
              </a:pathLst>
            </a:custGeom>
            <a:solidFill>
              <a:srgbClr val="FC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6" name="Freeform 88"/>
            <p:cNvSpPr>
              <a:spLocks/>
            </p:cNvSpPr>
            <p:nvPr/>
          </p:nvSpPr>
          <p:spPr bwMode="auto">
            <a:xfrm>
              <a:off x="11152188" y="2038350"/>
              <a:ext cx="546100" cy="574675"/>
            </a:xfrm>
            <a:custGeom>
              <a:avLst/>
              <a:gdLst>
                <a:gd name="T0" fmla="*/ 24 w 199"/>
                <a:gd name="T1" fmla="*/ 1 h 208"/>
                <a:gd name="T2" fmla="*/ 35 w 199"/>
                <a:gd name="T3" fmla="*/ 9 h 208"/>
                <a:gd name="T4" fmla="*/ 14 w 199"/>
                <a:gd name="T5" fmla="*/ 43 h 208"/>
                <a:gd name="T6" fmla="*/ 7 w 199"/>
                <a:gd name="T7" fmla="*/ 56 h 208"/>
                <a:gd name="T8" fmla="*/ 22 w 199"/>
                <a:gd name="T9" fmla="*/ 65 h 208"/>
                <a:gd name="T10" fmla="*/ 67 w 199"/>
                <a:gd name="T11" fmla="*/ 66 h 208"/>
                <a:gd name="T12" fmla="*/ 80 w 199"/>
                <a:gd name="T13" fmla="*/ 75 h 208"/>
                <a:gd name="T14" fmla="*/ 70 w 199"/>
                <a:gd name="T15" fmla="*/ 106 h 208"/>
                <a:gd name="T16" fmla="*/ 66 w 199"/>
                <a:gd name="T17" fmla="*/ 122 h 208"/>
                <a:gd name="T18" fmla="*/ 74 w 199"/>
                <a:gd name="T19" fmla="*/ 136 h 208"/>
                <a:gd name="T20" fmla="*/ 90 w 199"/>
                <a:gd name="T21" fmla="*/ 141 h 208"/>
                <a:gd name="T22" fmla="*/ 131 w 199"/>
                <a:gd name="T23" fmla="*/ 135 h 208"/>
                <a:gd name="T24" fmla="*/ 156 w 199"/>
                <a:gd name="T25" fmla="*/ 191 h 208"/>
                <a:gd name="T26" fmla="*/ 189 w 199"/>
                <a:gd name="T27" fmla="*/ 178 h 208"/>
                <a:gd name="T28" fmla="*/ 185 w 199"/>
                <a:gd name="T29" fmla="*/ 188 h 208"/>
                <a:gd name="T30" fmla="*/ 134 w 199"/>
                <a:gd name="T31" fmla="*/ 182 h 208"/>
                <a:gd name="T32" fmla="*/ 131 w 199"/>
                <a:gd name="T33" fmla="*/ 154 h 208"/>
                <a:gd name="T34" fmla="*/ 105 w 199"/>
                <a:gd name="T35" fmla="*/ 146 h 208"/>
                <a:gd name="T36" fmla="*/ 78 w 199"/>
                <a:gd name="T37" fmla="*/ 144 h 208"/>
                <a:gd name="T38" fmla="*/ 57 w 199"/>
                <a:gd name="T39" fmla="*/ 106 h 208"/>
                <a:gd name="T40" fmla="*/ 67 w 199"/>
                <a:gd name="T41" fmla="*/ 82 h 208"/>
                <a:gd name="T42" fmla="*/ 41 w 199"/>
                <a:gd name="T43" fmla="*/ 75 h 208"/>
                <a:gd name="T44" fmla="*/ 24 w 199"/>
                <a:gd name="T45" fmla="*/ 75 h 208"/>
                <a:gd name="T46" fmla="*/ 7 w 199"/>
                <a:gd name="T47" fmla="*/ 61 h 208"/>
                <a:gd name="T48" fmla="*/ 5 w 199"/>
                <a:gd name="T49" fmla="*/ 43 h 208"/>
                <a:gd name="T50" fmla="*/ 21 w 199"/>
                <a:gd name="T51" fmla="*/ 25 h 208"/>
                <a:gd name="T52" fmla="*/ 19 w 199"/>
                <a:gd name="T53" fmla="*/ 0 h 208"/>
                <a:gd name="T54" fmla="*/ 24 w 199"/>
                <a:gd name="T55" fmla="*/ 1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9" h="208">
                  <a:moveTo>
                    <a:pt x="24" y="1"/>
                  </a:moveTo>
                  <a:cubicBezTo>
                    <a:pt x="29" y="3"/>
                    <a:pt x="33" y="5"/>
                    <a:pt x="35" y="9"/>
                  </a:cubicBezTo>
                  <a:cubicBezTo>
                    <a:pt x="42" y="21"/>
                    <a:pt x="22" y="36"/>
                    <a:pt x="14" y="43"/>
                  </a:cubicBezTo>
                  <a:cubicBezTo>
                    <a:pt x="11" y="46"/>
                    <a:pt x="6" y="51"/>
                    <a:pt x="7" y="56"/>
                  </a:cubicBezTo>
                  <a:cubicBezTo>
                    <a:pt x="9" y="62"/>
                    <a:pt x="17" y="64"/>
                    <a:pt x="22" y="65"/>
                  </a:cubicBezTo>
                  <a:cubicBezTo>
                    <a:pt x="37" y="68"/>
                    <a:pt x="52" y="61"/>
                    <a:pt x="67" y="66"/>
                  </a:cubicBezTo>
                  <a:cubicBezTo>
                    <a:pt x="72" y="67"/>
                    <a:pt x="78" y="70"/>
                    <a:pt x="80" y="75"/>
                  </a:cubicBezTo>
                  <a:cubicBezTo>
                    <a:pt x="83" y="86"/>
                    <a:pt x="75" y="97"/>
                    <a:pt x="70" y="106"/>
                  </a:cubicBezTo>
                  <a:cubicBezTo>
                    <a:pt x="68" y="111"/>
                    <a:pt x="65" y="116"/>
                    <a:pt x="66" y="122"/>
                  </a:cubicBezTo>
                  <a:cubicBezTo>
                    <a:pt x="67" y="127"/>
                    <a:pt x="71" y="133"/>
                    <a:pt x="74" y="136"/>
                  </a:cubicBezTo>
                  <a:cubicBezTo>
                    <a:pt x="79" y="140"/>
                    <a:pt x="84" y="142"/>
                    <a:pt x="90" y="141"/>
                  </a:cubicBezTo>
                  <a:cubicBezTo>
                    <a:pt x="103" y="140"/>
                    <a:pt x="118" y="131"/>
                    <a:pt x="131" y="135"/>
                  </a:cubicBezTo>
                  <a:cubicBezTo>
                    <a:pt x="154" y="141"/>
                    <a:pt x="129" y="194"/>
                    <a:pt x="156" y="191"/>
                  </a:cubicBezTo>
                  <a:cubicBezTo>
                    <a:pt x="168" y="190"/>
                    <a:pt x="177" y="181"/>
                    <a:pt x="189" y="178"/>
                  </a:cubicBezTo>
                  <a:cubicBezTo>
                    <a:pt x="199" y="175"/>
                    <a:pt x="187" y="186"/>
                    <a:pt x="185" y="188"/>
                  </a:cubicBezTo>
                  <a:cubicBezTo>
                    <a:pt x="170" y="199"/>
                    <a:pt x="139" y="208"/>
                    <a:pt x="134" y="182"/>
                  </a:cubicBezTo>
                  <a:cubicBezTo>
                    <a:pt x="133" y="173"/>
                    <a:pt x="135" y="162"/>
                    <a:pt x="131" y="154"/>
                  </a:cubicBezTo>
                  <a:cubicBezTo>
                    <a:pt x="126" y="145"/>
                    <a:pt x="114" y="146"/>
                    <a:pt x="105" y="146"/>
                  </a:cubicBezTo>
                  <a:cubicBezTo>
                    <a:pt x="96" y="147"/>
                    <a:pt x="87" y="149"/>
                    <a:pt x="78" y="144"/>
                  </a:cubicBezTo>
                  <a:cubicBezTo>
                    <a:pt x="66" y="138"/>
                    <a:pt x="49" y="122"/>
                    <a:pt x="57" y="106"/>
                  </a:cubicBezTo>
                  <a:cubicBezTo>
                    <a:pt x="60" y="100"/>
                    <a:pt x="72" y="90"/>
                    <a:pt x="67" y="82"/>
                  </a:cubicBezTo>
                  <a:cubicBezTo>
                    <a:pt x="63" y="74"/>
                    <a:pt x="49" y="76"/>
                    <a:pt x="41" y="75"/>
                  </a:cubicBezTo>
                  <a:cubicBezTo>
                    <a:pt x="36" y="75"/>
                    <a:pt x="30" y="76"/>
                    <a:pt x="24" y="75"/>
                  </a:cubicBezTo>
                  <a:cubicBezTo>
                    <a:pt x="14" y="75"/>
                    <a:pt x="11" y="69"/>
                    <a:pt x="7" y="61"/>
                  </a:cubicBezTo>
                  <a:cubicBezTo>
                    <a:pt x="4" y="54"/>
                    <a:pt x="0" y="49"/>
                    <a:pt x="5" y="43"/>
                  </a:cubicBezTo>
                  <a:cubicBezTo>
                    <a:pt x="10" y="37"/>
                    <a:pt x="16" y="32"/>
                    <a:pt x="21" y="25"/>
                  </a:cubicBezTo>
                  <a:cubicBezTo>
                    <a:pt x="26" y="16"/>
                    <a:pt x="21" y="9"/>
                    <a:pt x="19" y="0"/>
                  </a:cubicBezTo>
                  <a:cubicBezTo>
                    <a:pt x="20" y="0"/>
                    <a:pt x="22" y="1"/>
                    <a:pt x="24" y="1"/>
                  </a:cubicBezTo>
                  <a:close/>
                </a:path>
              </a:pathLst>
            </a:custGeom>
            <a:solidFill>
              <a:srgbClr val="FFF1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7" name="Freeform 89"/>
            <p:cNvSpPr>
              <a:spLocks/>
            </p:cNvSpPr>
            <p:nvPr/>
          </p:nvSpPr>
          <p:spPr bwMode="auto">
            <a:xfrm>
              <a:off x="11479213" y="1963738"/>
              <a:ext cx="50800" cy="55563"/>
            </a:xfrm>
            <a:custGeom>
              <a:avLst/>
              <a:gdLst>
                <a:gd name="T0" fmla="*/ 18 w 19"/>
                <a:gd name="T1" fmla="*/ 19 h 20"/>
                <a:gd name="T2" fmla="*/ 7 w 19"/>
                <a:gd name="T3" fmla="*/ 13 h 20"/>
                <a:gd name="T4" fmla="*/ 2 w 19"/>
                <a:gd name="T5" fmla="*/ 2 h 20"/>
                <a:gd name="T6" fmla="*/ 12 w 19"/>
                <a:gd name="T7" fmla="*/ 8 h 20"/>
                <a:gd name="T8" fmla="*/ 18 w 19"/>
                <a:gd name="T9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18" y="19"/>
                  </a:moveTo>
                  <a:cubicBezTo>
                    <a:pt x="16" y="20"/>
                    <a:pt x="12" y="17"/>
                    <a:pt x="7" y="13"/>
                  </a:cubicBezTo>
                  <a:cubicBezTo>
                    <a:pt x="3" y="8"/>
                    <a:pt x="0" y="3"/>
                    <a:pt x="2" y="2"/>
                  </a:cubicBezTo>
                  <a:cubicBezTo>
                    <a:pt x="3" y="0"/>
                    <a:pt x="8" y="3"/>
                    <a:pt x="12" y="8"/>
                  </a:cubicBezTo>
                  <a:cubicBezTo>
                    <a:pt x="17" y="12"/>
                    <a:pt x="19" y="17"/>
                    <a:pt x="18" y="19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8" name="Freeform 90"/>
            <p:cNvSpPr>
              <a:spLocks/>
            </p:cNvSpPr>
            <p:nvPr/>
          </p:nvSpPr>
          <p:spPr bwMode="auto">
            <a:xfrm>
              <a:off x="11498263" y="2033588"/>
              <a:ext cx="57150" cy="53975"/>
            </a:xfrm>
            <a:custGeom>
              <a:avLst/>
              <a:gdLst>
                <a:gd name="T0" fmla="*/ 19 w 21"/>
                <a:gd name="T1" fmla="*/ 18 h 20"/>
                <a:gd name="T2" fmla="*/ 7 w 21"/>
                <a:gd name="T3" fmla="*/ 14 h 20"/>
                <a:gd name="T4" fmla="*/ 2 w 21"/>
                <a:gd name="T5" fmla="*/ 2 h 20"/>
                <a:gd name="T6" fmla="*/ 14 w 21"/>
                <a:gd name="T7" fmla="*/ 7 h 20"/>
                <a:gd name="T8" fmla="*/ 19 w 21"/>
                <a:gd name="T9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0">
                  <a:moveTo>
                    <a:pt x="19" y="18"/>
                  </a:moveTo>
                  <a:cubicBezTo>
                    <a:pt x="17" y="20"/>
                    <a:pt x="11" y="18"/>
                    <a:pt x="7" y="14"/>
                  </a:cubicBezTo>
                  <a:cubicBezTo>
                    <a:pt x="2" y="9"/>
                    <a:pt x="0" y="4"/>
                    <a:pt x="2" y="2"/>
                  </a:cubicBezTo>
                  <a:cubicBezTo>
                    <a:pt x="5" y="0"/>
                    <a:pt x="10" y="2"/>
                    <a:pt x="14" y="7"/>
                  </a:cubicBezTo>
                  <a:cubicBezTo>
                    <a:pt x="19" y="11"/>
                    <a:pt x="21" y="17"/>
                    <a:pt x="19" y="18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9" name="Freeform 91"/>
            <p:cNvSpPr>
              <a:spLocks/>
            </p:cNvSpPr>
            <p:nvPr/>
          </p:nvSpPr>
          <p:spPr bwMode="auto">
            <a:xfrm>
              <a:off x="11585575" y="2030413"/>
              <a:ext cx="49212" cy="52388"/>
            </a:xfrm>
            <a:custGeom>
              <a:avLst/>
              <a:gdLst>
                <a:gd name="T0" fmla="*/ 17 w 18"/>
                <a:gd name="T1" fmla="*/ 18 h 19"/>
                <a:gd name="T2" fmla="*/ 7 w 18"/>
                <a:gd name="T3" fmla="*/ 11 h 19"/>
                <a:gd name="T4" fmla="*/ 1 w 18"/>
                <a:gd name="T5" fmla="*/ 1 h 19"/>
                <a:gd name="T6" fmla="*/ 11 w 18"/>
                <a:gd name="T7" fmla="*/ 7 h 19"/>
                <a:gd name="T8" fmla="*/ 17 w 18"/>
                <a:gd name="T9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9">
                  <a:moveTo>
                    <a:pt x="17" y="18"/>
                  </a:moveTo>
                  <a:cubicBezTo>
                    <a:pt x="16" y="19"/>
                    <a:pt x="12" y="16"/>
                    <a:pt x="7" y="11"/>
                  </a:cubicBezTo>
                  <a:cubicBezTo>
                    <a:pt x="3" y="6"/>
                    <a:pt x="0" y="2"/>
                    <a:pt x="1" y="1"/>
                  </a:cubicBezTo>
                  <a:cubicBezTo>
                    <a:pt x="2" y="0"/>
                    <a:pt x="6" y="3"/>
                    <a:pt x="11" y="7"/>
                  </a:cubicBezTo>
                  <a:cubicBezTo>
                    <a:pt x="15" y="12"/>
                    <a:pt x="18" y="17"/>
                    <a:pt x="17" y="18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0" name="Freeform 92"/>
            <p:cNvSpPr>
              <a:spLocks/>
            </p:cNvSpPr>
            <p:nvPr/>
          </p:nvSpPr>
          <p:spPr bwMode="auto">
            <a:xfrm>
              <a:off x="11609388" y="2098675"/>
              <a:ext cx="52387" cy="52388"/>
            </a:xfrm>
            <a:custGeom>
              <a:avLst/>
              <a:gdLst>
                <a:gd name="T0" fmla="*/ 18 w 19"/>
                <a:gd name="T1" fmla="*/ 18 h 19"/>
                <a:gd name="T2" fmla="*/ 8 w 19"/>
                <a:gd name="T3" fmla="*/ 12 h 19"/>
                <a:gd name="T4" fmla="*/ 2 w 19"/>
                <a:gd name="T5" fmla="*/ 1 h 19"/>
                <a:gd name="T6" fmla="*/ 12 w 19"/>
                <a:gd name="T7" fmla="*/ 8 h 19"/>
                <a:gd name="T8" fmla="*/ 18 w 19"/>
                <a:gd name="T9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18" y="18"/>
                  </a:moveTo>
                  <a:cubicBezTo>
                    <a:pt x="17" y="19"/>
                    <a:pt x="12" y="17"/>
                    <a:pt x="8" y="12"/>
                  </a:cubicBezTo>
                  <a:cubicBezTo>
                    <a:pt x="3" y="7"/>
                    <a:pt x="0" y="3"/>
                    <a:pt x="2" y="1"/>
                  </a:cubicBezTo>
                  <a:cubicBezTo>
                    <a:pt x="3" y="0"/>
                    <a:pt x="8" y="3"/>
                    <a:pt x="12" y="8"/>
                  </a:cubicBezTo>
                  <a:cubicBezTo>
                    <a:pt x="17" y="12"/>
                    <a:pt x="19" y="17"/>
                    <a:pt x="18" y="18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1" name="Freeform 93"/>
            <p:cNvSpPr>
              <a:spLocks/>
            </p:cNvSpPr>
            <p:nvPr/>
          </p:nvSpPr>
          <p:spPr bwMode="auto">
            <a:xfrm>
              <a:off x="11658600" y="2184400"/>
              <a:ext cx="55562" cy="55563"/>
            </a:xfrm>
            <a:custGeom>
              <a:avLst/>
              <a:gdLst>
                <a:gd name="T0" fmla="*/ 18 w 20"/>
                <a:gd name="T1" fmla="*/ 19 h 20"/>
                <a:gd name="T2" fmla="*/ 7 w 20"/>
                <a:gd name="T3" fmla="*/ 13 h 20"/>
                <a:gd name="T4" fmla="*/ 2 w 20"/>
                <a:gd name="T5" fmla="*/ 2 h 20"/>
                <a:gd name="T6" fmla="*/ 13 w 20"/>
                <a:gd name="T7" fmla="*/ 7 h 20"/>
                <a:gd name="T8" fmla="*/ 18 w 20"/>
                <a:gd name="T9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18" y="19"/>
                  </a:moveTo>
                  <a:cubicBezTo>
                    <a:pt x="17" y="20"/>
                    <a:pt x="11" y="18"/>
                    <a:pt x="7" y="13"/>
                  </a:cubicBezTo>
                  <a:cubicBezTo>
                    <a:pt x="2" y="9"/>
                    <a:pt x="0" y="4"/>
                    <a:pt x="2" y="2"/>
                  </a:cubicBezTo>
                  <a:cubicBezTo>
                    <a:pt x="4" y="0"/>
                    <a:pt x="9" y="2"/>
                    <a:pt x="13" y="7"/>
                  </a:cubicBezTo>
                  <a:cubicBezTo>
                    <a:pt x="18" y="12"/>
                    <a:pt x="20" y="17"/>
                    <a:pt x="18" y="19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2" name="Freeform 94"/>
            <p:cNvSpPr>
              <a:spLocks/>
            </p:cNvSpPr>
            <p:nvPr/>
          </p:nvSpPr>
          <p:spPr bwMode="auto">
            <a:xfrm>
              <a:off x="11382375" y="1930400"/>
              <a:ext cx="55562" cy="55563"/>
            </a:xfrm>
            <a:custGeom>
              <a:avLst/>
              <a:gdLst>
                <a:gd name="T0" fmla="*/ 18 w 20"/>
                <a:gd name="T1" fmla="*/ 18 h 20"/>
                <a:gd name="T2" fmla="*/ 7 w 20"/>
                <a:gd name="T3" fmla="*/ 13 h 20"/>
                <a:gd name="T4" fmla="*/ 2 w 20"/>
                <a:gd name="T5" fmla="*/ 2 h 20"/>
                <a:gd name="T6" fmla="*/ 13 w 20"/>
                <a:gd name="T7" fmla="*/ 7 h 20"/>
                <a:gd name="T8" fmla="*/ 18 w 20"/>
                <a:gd name="T9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18" y="18"/>
                  </a:moveTo>
                  <a:cubicBezTo>
                    <a:pt x="17" y="20"/>
                    <a:pt x="11" y="18"/>
                    <a:pt x="7" y="13"/>
                  </a:cubicBezTo>
                  <a:cubicBezTo>
                    <a:pt x="2" y="8"/>
                    <a:pt x="0" y="3"/>
                    <a:pt x="2" y="2"/>
                  </a:cubicBezTo>
                  <a:cubicBezTo>
                    <a:pt x="4" y="0"/>
                    <a:pt x="9" y="2"/>
                    <a:pt x="13" y="7"/>
                  </a:cubicBezTo>
                  <a:cubicBezTo>
                    <a:pt x="18" y="11"/>
                    <a:pt x="20" y="17"/>
                    <a:pt x="18" y="18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3" name="Freeform 95"/>
            <p:cNvSpPr>
              <a:spLocks/>
            </p:cNvSpPr>
            <p:nvPr/>
          </p:nvSpPr>
          <p:spPr bwMode="auto">
            <a:xfrm>
              <a:off x="11563350" y="2135188"/>
              <a:ext cx="55562" cy="55563"/>
            </a:xfrm>
            <a:custGeom>
              <a:avLst/>
              <a:gdLst>
                <a:gd name="T0" fmla="*/ 18 w 20"/>
                <a:gd name="T1" fmla="*/ 19 h 20"/>
                <a:gd name="T2" fmla="*/ 7 w 20"/>
                <a:gd name="T3" fmla="*/ 13 h 20"/>
                <a:gd name="T4" fmla="*/ 2 w 20"/>
                <a:gd name="T5" fmla="*/ 2 h 20"/>
                <a:gd name="T6" fmla="*/ 13 w 20"/>
                <a:gd name="T7" fmla="*/ 7 h 20"/>
                <a:gd name="T8" fmla="*/ 18 w 20"/>
                <a:gd name="T9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18" y="19"/>
                  </a:moveTo>
                  <a:cubicBezTo>
                    <a:pt x="16" y="20"/>
                    <a:pt x="11" y="18"/>
                    <a:pt x="7" y="13"/>
                  </a:cubicBezTo>
                  <a:cubicBezTo>
                    <a:pt x="2" y="9"/>
                    <a:pt x="0" y="4"/>
                    <a:pt x="2" y="2"/>
                  </a:cubicBezTo>
                  <a:cubicBezTo>
                    <a:pt x="4" y="0"/>
                    <a:pt x="9" y="2"/>
                    <a:pt x="13" y="7"/>
                  </a:cubicBezTo>
                  <a:cubicBezTo>
                    <a:pt x="18" y="12"/>
                    <a:pt x="20" y="17"/>
                    <a:pt x="18" y="19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4" name="Freeform 96"/>
            <p:cNvSpPr>
              <a:spLocks/>
            </p:cNvSpPr>
            <p:nvPr/>
          </p:nvSpPr>
          <p:spPr bwMode="auto">
            <a:xfrm>
              <a:off x="11741150" y="2287588"/>
              <a:ext cx="55562" cy="53975"/>
            </a:xfrm>
            <a:custGeom>
              <a:avLst/>
              <a:gdLst>
                <a:gd name="T0" fmla="*/ 18 w 20"/>
                <a:gd name="T1" fmla="*/ 19 h 20"/>
                <a:gd name="T2" fmla="*/ 7 w 20"/>
                <a:gd name="T3" fmla="*/ 13 h 20"/>
                <a:gd name="T4" fmla="*/ 2 w 20"/>
                <a:gd name="T5" fmla="*/ 2 h 20"/>
                <a:gd name="T6" fmla="*/ 13 w 20"/>
                <a:gd name="T7" fmla="*/ 7 h 20"/>
                <a:gd name="T8" fmla="*/ 18 w 20"/>
                <a:gd name="T9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18" y="19"/>
                  </a:moveTo>
                  <a:cubicBezTo>
                    <a:pt x="16" y="20"/>
                    <a:pt x="11" y="18"/>
                    <a:pt x="7" y="13"/>
                  </a:cubicBezTo>
                  <a:cubicBezTo>
                    <a:pt x="2" y="9"/>
                    <a:pt x="0" y="4"/>
                    <a:pt x="2" y="2"/>
                  </a:cubicBezTo>
                  <a:cubicBezTo>
                    <a:pt x="3" y="0"/>
                    <a:pt x="9" y="3"/>
                    <a:pt x="13" y="7"/>
                  </a:cubicBezTo>
                  <a:cubicBezTo>
                    <a:pt x="18" y="12"/>
                    <a:pt x="20" y="17"/>
                    <a:pt x="18" y="19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5" name="Freeform 97"/>
            <p:cNvSpPr>
              <a:spLocks/>
            </p:cNvSpPr>
            <p:nvPr/>
          </p:nvSpPr>
          <p:spPr bwMode="auto">
            <a:xfrm>
              <a:off x="11691938" y="2138363"/>
              <a:ext cx="30162" cy="30163"/>
            </a:xfrm>
            <a:custGeom>
              <a:avLst/>
              <a:gdLst>
                <a:gd name="T0" fmla="*/ 10 w 11"/>
                <a:gd name="T1" fmla="*/ 11 h 11"/>
                <a:gd name="T2" fmla="*/ 4 w 11"/>
                <a:gd name="T3" fmla="*/ 6 h 11"/>
                <a:gd name="T4" fmla="*/ 0 w 11"/>
                <a:gd name="T5" fmla="*/ 0 h 11"/>
                <a:gd name="T6" fmla="*/ 6 w 11"/>
                <a:gd name="T7" fmla="*/ 4 h 11"/>
                <a:gd name="T8" fmla="*/ 10 w 11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11"/>
                  </a:moveTo>
                  <a:cubicBezTo>
                    <a:pt x="10" y="11"/>
                    <a:pt x="7" y="9"/>
                    <a:pt x="4" y="6"/>
                  </a:cubicBezTo>
                  <a:cubicBezTo>
                    <a:pt x="1" y="4"/>
                    <a:pt x="0" y="1"/>
                    <a:pt x="0" y="0"/>
                  </a:cubicBezTo>
                  <a:cubicBezTo>
                    <a:pt x="1" y="0"/>
                    <a:pt x="3" y="2"/>
                    <a:pt x="6" y="4"/>
                  </a:cubicBezTo>
                  <a:cubicBezTo>
                    <a:pt x="9" y="7"/>
                    <a:pt x="11" y="10"/>
                    <a:pt x="10" y="11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" name="Freeform 98"/>
            <p:cNvSpPr>
              <a:spLocks/>
            </p:cNvSpPr>
            <p:nvPr/>
          </p:nvSpPr>
          <p:spPr bwMode="auto">
            <a:xfrm>
              <a:off x="11728450" y="2209800"/>
              <a:ext cx="30162" cy="30163"/>
            </a:xfrm>
            <a:custGeom>
              <a:avLst/>
              <a:gdLst>
                <a:gd name="T0" fmla="*/ 11 w 11"/>
                <a:gd name="T1" fmla="*/ 10 h 11"/>
                <a:gd name="T2" fmla="*/ 5 w 11"/>
                <a:gd name="T3" fmla="*/ 6 h 11"/>
                <a:gd name="T4" fmla="*/ 1 w 11"/>
                <a:gd name="T5" fmla="*/ 0 h 11"/>
                <a:gd name="T6" fmla="*/ 7 w 11"/>
                <a:gd name="T7" fmla="*/ 4 h 11"/>
                <a:gd name="T8" fmla="*/ 11 w 11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1" y="10"/>
                  </a:moveTo>
                  <a:cubicBezTo>
                    <a:pt x="10" y="11"/>
                    <a:pt x="8" y="9"/>
                    <a:pt x="5" y="6"/>
                  </a:cubicBezTo>
                  <a:cubicBezTo>
                    <a:pt x="2" y="3"/>
                    <a:pt x="0" y="1"/>
                    <a:pt x="1" y="0"/>
                  </a:cubicBezTo>
                  <a:cubicBezTo>
                    <a:pt x="1" y="0"/>
                    <a:pt x="4" y="2"/>
                    <a:pt x="7" y="4"/>
                  </a:cubicBezTo>
                  <a:cubicBezTo>
                    <a:pt x="10" y="7"/>
                    <a:pt x="11" y="10"/>
                    <a:pt x="11" y="10"/>
                  </a:cubicBezTo>
                  <a:close/>
                </a:path>
              </a:pathLst>
            </a:custGeom>
            <a:solidFill>
              <a:srgbClr val="F4A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2053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外卖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A3350"/>
      </a:accent1>
      <a:accent2>
        <a:srgbClr val="CF6857"/>
      </a:accent2>
      <a:accent3>
        <a:srgbClr val="6FAB96"/>
      </a:accent3>
      <a:accent4>
        <a:srgbClr val="EDBF5F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825</Words>
  <Application>Microsoft Office PowerPoint</Application>
  <PresentationFormat>宽屏</PresentationFormat>
  <Paragraphs>158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等线</vt:lpstr>
      <vt:lpstr>等线 Light</vt:lpstr>
      <vt:lpstr>微软雅黑</vt:lpstr>
      <vt:lpstr>Arial</vt:lpstr>
      <vt:lpstr>Impact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Jason</dc:creator>
  <cp:lastModifiedBy>DaiJun</cp:lastModifiedBy>
  <cp:revision>120</cp:revision>
  <dcterms:created xsi:type="dcterms:W3CDTF">2017-03-31T02:35:54Z</dcterms:created>
  <dcterms:modified xsi:type="dcterms:W3CDTF">2022-12-27T21:33:48Z</dcterms:modified>
</cp:coreProperties>
</file>